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71" r:id="rId3"/>
    <p:sldId id="268" r:id="rId4"/>
  </p:sldIdLst>
  <p:sldSz cx="12192000" cy="6858000"/>
  <p:notesSz cx="7099300" cy="102346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FC68C1-8EE2-443C-9AEE-A01DAFC19B86}">
          <p14:sldIdLst>
            <p14:sldId id="256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681" autoAdjust="0"/>
  </p:normalViewPr>
  <p:slideViewPr>
    <p:cSldViewPr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1910" y="-8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351C838-797B-4971-B95C-73E738D09B71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1C8248D-707C-46ED-A62B-77C6594292A0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147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8248D-707C-46ED-A62B-77C6594292A0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491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8248D-707C-46ED-A62B-77C6594292A0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886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8248D-707C-46ED-A62B-77C6594292A0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911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vinklet trekant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a-DK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a-DK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B5CD25-B712-4E46-B182-F6AE51C56A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6" y="6308540"/>
            <a:ext cx="2420124" cy="287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dirty="0"/>
              <a:t>Klik for at redigere typografi i masteren</a:t>
            </a:r>
          </a:p>
          <a:p>
            <a:pPr lvl="1" eaLnBrk="1" latinLnBrk="0" hangingPunct="1"/>
            <a:r>
              <a:rPr lang="da-DK" dirty="0"/>
              <a:t>Andet niveau</a:t>
            </a:r>
          </a:p>
          <a:p>
            <a:pPr lvl="2" eaLnBrk="1" latinLnBrk="0" hangingPunct="1"/>
            <a:r>
              <a:rPr lang="da-DK" dirty="0"/>
              <a:t>Tredje niveau</a:t>
            </a:r>
          </a:p>
          <a:p>
            <a:pPr lvl="3" eaLnBrk="1" latinLnBrk="0" hangingPunct="1"/>
            <a:r>
              <a:rPr lang="da-DK" dirty="0"/>
              <a:t>Fjerde niveau</a:t>
            </a:r>
          </a:p>
          <a:p>
            <a:pPr lvl="4" eaLnBrk="1" latinLnBrk="0" hangingPunct="1"/>
            <a:r>
              <a:rPr lang="da-DK" dirty="0"/>
              <a:t>Femte niveau</a:t>
            </a:r>
            <a:endParaRPr kumimoji="0"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a-DK" dirty="0"/>
              <a:t>Klik for at redigere titeltypografi i masteren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a-DK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a-DK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a-DK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a-DK"/>
              <a:t>Klik for at redigere typografi i masteren</a:t>
            </a:r>
          </a:p>
          <a:p>
            <a:pPr lvl="1" eaLnBrk="1" latinLnBrk="0" hangingPunct="1"/>
            <a:r>
              <a:rPr lang="da-DK"/>
              <a:t>Andet niveau</a:t>
            </a:r>
          </a:p>
          <a:p>
            <a:pPr lvl="2" eaLnBrk="1" latinLnBrk="0" hangingPunct="1"/>
            <a:r>
              <a:rPr lang="da-DK"/>
              <a:t>Tredje niveau</a:t>
            </a:r>
          </a:p>
          <a:p>
            <a:pPr lvl="3" eaLnBrk="1" latinLnBrk="0" hangingPunct="1"/>
            <a:r>
              <a:rPr lang="da-DK"/>
              <a:t>Fjerde niveau</a:t>
            </a:r>
          </a:p>
          <a:p>
            <a:pPr lvl="4" eaLnBrk="1" latinLnBrk="0" hangingPunct="1"/>
            <a:r>
              <a:rPr lang="da-DK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a-DK"/>
              <a:t>Klik for at redigere typografi i masteren</a:t>
            </a:r>
          </a:p>
          <a:p>
            <a:pPr lvl="1" eaLnBrk="1" latinLnBrk="0" hangingPunct="1"/>
            <a:r>
              <a:rPr lang="da-DK"/>
              <a:t>Andet niveau</a:t>
            </a:r>
          </a:p>
          <a:p>
            <a:pPr lvl="2" eaLnBrk="1" latinLnBrk="0" hangingPunct="1"/>
            <a:r>
              <a:rPr lang="da-DK"/>
              <a:t>Tredje niveau</a:t>
            </a:r>
          </a:p>
          <a:p>
            <a:pPr lvl="3" eaLnBrk="1" latinLnBrk="0" hangingPunct="1"/>
            <a:r>
              <a:rPr lang="da-DK"/>
              <a:t>Fjerde niveau</a:t>
            </a:r>
          </a:p>
          <a:p>
            <a:pPr lvl="4" eaLnBrk="1" latinLnBrk="0" hangingPunct="1"/>
            <a:r>
              <a:rPr lang="da-DK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r>
              <a:rPr kumimoji="0" lang="da-DK" dirty="0"/>
              <a:t>Klik for at redigere titeltypografi i masteren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3"/>
                </a:solidFill>
                <a:effectLst/>
              </a:defRPr>
            </a:lvl1pPr>
            <a:extLst/>
          </a:lstStyle>
          <a:p>
            <a:r>
              <a:rPr kumimoji="0" lang="da-DK" dirty="0"/>
              <a:t>Klik for at redigere titeltypografi i masteren</a:t>
            </a:r>
            <a:endParaRPr kumimoji="0"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a-DK"/>
              <a:t>Klik for at redigere typografi i masteren</a:t>
            </a:r>
          </a:p>
          <a:p>
            <a:pPr lvl="1" eaLnBrk="1" latinLnBrk="0" hangingPunct="1"/>
            <a:r>
              <a:rPr lang="da-DK"/>
              <a:t>Andet niveau</a:t>
            </a:r>
          </a:p>
          <a:p>
            <a:pPr lvl="2" eaLnBrk="1" latinLnBrk="0" hangingPunct="1"/>
            <a:r>
              <a:rPr lang="da-DK"/>
              <a:t>Tredje niveau</a:t>
            </a:r>
          </a:p>
          <a:p>
            <a:pPr lvl="3" eaLnBrk="1" latinLnBrk="0" hangingPunct="1"/>
            <a:r>
              <a:rPr lang="da-DK"/>
              <a:t>Fjerde niveau</a:t>
            </a:r>
          </a:p>
          <a:p>
            <a:pPr lvl="4" eaLnBrk="1" latinLnBrk="0" hangingPunct="1"/>
            <a:r>
              <a:rPr lang="da-DK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da-DK"/>
              <a:t>Klik for at redigere typografi i masteren</a:t>
            </a:r>
          </a:p>
          <a:p>
            <a:pPr lvl="1" eaLnBrk="1" latinLnBrk="0" hangingPunct="1"/>
            <a:r>
              <a:rPr lang="da-DK"/>
              <a:t>Andet niveau</a:t>
            </a:r>
          </a:p>
          <a:p>
            <a:pPr lvl="2" eaLnBrk="1" latinLnBrk="0" hangingPunct="1"/>
            <a:r>
              <a:rPr lang="da-DK"/>
              <a:t>Tredje niveau</a:t>
            </a:r>
          </a:p>
          <a:p>
            <a:pPr lvl="3" eaLnBrk="1" latinLnBrk="0" hangingPunct="1"/>
            <a:r>
              <a:rPr lang="da-DK"/>
              <a:t>Fjerde niveau</a:t>
            </a:r>
          </a:p>
          <a:p>
            <a:pPr lvl="4" eaLnBrk="1" latinLnBrk="0" hangingPunct="1"/>
            <a:r>
              <a:rPr lang="da-DK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da-DK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da-DK"/>
              <a:t>Klik for at redigere typografi i masteren</a:t>
            </a:r>
          </a:p>
          <a:p>
            <a:pPr lvl="1" eaLnBrk="1" latinLnBrk="0" hangingPunct="1"/>
            <a:r>
              <a:rPr lang="da-DK"/>
              <a:t>Andet niveau</a:t>
            </a:r>
          </a:p>
          <a:p>
            <a:pPr lvl="2" eaLnBrk="1" latinLnBrk="0" hangingPunct="1"/>
            <a:r>
              <a:rPr lang="da-DK"/>
              <a:t>Tredje niveau</a:t>
            </a:r>
          </a:p>
          <a:p>
            <a:pPr lvl="3" eaLnBrk="1" latinLnBrk="0" hangingPunct="1"/>
            <a:r>
              <a:rPr lang="da-DK"/>
              <a:t>Fjerde niveau</a:t>
            </a:r>
          </a:p>
          <a:p>
            <a:pPr lvl="4" eaLnBrk="1" latinLnBrk="0" hangingPunct="1"/>
            <a:r>
              <a:rPr lang="da-DK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a-DK" dirty="0"/>
              <a:t>Klik for at redigere titeltypografi i masteren</a:t>
            </a:r>
            <a:endParaRPr kumimoji="0" lang="en-US" dirty="0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dirty="0"/>
              <a:t>Klik for at redigere typografi i masteren</a:t>
            </a:r>
          </a:p>
          <a:p>
            <a:pPr lvl="1" eaLnBrk="1" latinLnBrk="0" hangingPunct="1"/>
            <a:r>
              <a:rPr kumimoji="0" lang="da-DK" dirty="0"/>
              <a:t>Andet niveau</a:t>
            </a:r>
          </a:p>
          <a:p>
            <a:pPr lvl="2" eaLnBrk="1" latinLnBrk="0" hangingPunct="1"/>
            <a:r>
              <a:rPr kumimoji="0" lang="da-DK" dirty="0"/>
              <a:t>Tredje niveau</a:t>
            </a:r>
          </a:p>
          <a:p>
            <a:pPr lvl="3" eaLnBrk="1" latinLnBrk="0" hangingPunct="1"/>
            <a:r>
              <a:rPr kumimoji="0" lang="da-DK" dirty="0"/>
              <a:t>Fjerde niveau</a:t>
            </a:r>
          </a:p>
          <a:p>
            <a:pPr lvl="4" eaLnBrk="1" latinLnBrk="0" hangingPunct="1"/>
            <a:r>
              <a:rPr kumimoji="0" lang="da-DK" dirty="0"/>
              <a:t>Femte niveau</a:t>
            </a:r>
            <a:endParaRPr kumimoji="0" lang="en-US" dirty="0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36C035-68CC-46CB-BA4A-BCE210630EAC}" type="datetimeFigureOut">
              <a:rPr lang="da-DK" smtClean="0"/>
              <a:pPr/>
              <a:t>04-02-2019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4E55BD-7787-4FB8-AA8B-DACED823B2AA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00DE3-78DC-4186-A5ED-3421D0DC754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6" y="6308540"/>
            <a:ext cx="2420124" cy="28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1" r:id="rId3"/>
    <p:sldLayoutId id="2147483762" r:id="rId4"/>
    <p:sldLayoutId id="2147483763" r:id="rId5"/>
    <p:sldLayoutId id="2147483764" r:id="rId6"/>
    <p:sldLayoutId id="2147483766" r:id="rId7"/>
    <p:sldLayoutId id="2147483767" r:id="rId8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Segoe UI Light" pitchFamily="34" charset="0"/>
          <a:ea typeface="+mj-ea"/>
          <a:cs typeface="Segoe UI Light" pitchFamily="34" charset="0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3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315467"/>
            <a:ext cx="6766521" cy="47816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9416" y="836712"/>
            <a:ext cx="10363200" cy="1829761"/>
          </a:xfrm>
        </p:spPr>
        <p:txBody>
          <a:bodyPr anchor="t"/>
          <a:lstStyle/>
          <a:p>
            <a:pPr algn="l"/>
            <a:r>
              <a:rPr lang="en-US" dirty="0" smtClean="0"/>
              <a:t>SEGES – Drift </a:t>
            </a:r>
            <a:r>
              <a:rPr lang="en-US" dirty="0" err="1" smtClean="0"/>
              <a:t>overvågning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1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ETL DWH drift rapport</a:t>
            </a:r>
          </a:p>
          <a:p>
            <a:pPr lvl="1"/>
            <a:r>
              <a:rPr lang="en-US" dirty="0" smtClean="0"/>
              <a:t>SQL </a:t>
            </a:r>
            <a:r>
              <a:rPr lang="en-US" dirty="0" smtClean="0"/>
              <a:t>tests</a:t>
            </a:r>
            <a:endParaRPr lang="en-US" dirty="0" smtClean="0"/>
          </a:p>
          <a:p>
            <a:pPr lvl="1"/>
            <a:r>
              <a:rPr lang="en-US" dirty="0" smtClean="0"/>
              <a:t>SSRS rapport</a:t>
            </a:r>
          </a:p>
          <a:p>
            <a:pPr lvl="1"/>
            <a:r>
              <a:rPr lang="en-US" dirty="0" smtClean="0"/>
              <a:t>Mail trigger</a:t>
            </a:r>
            <a:endParaRPr lang="en-US" dirty="0" smtClean="0"/>
          </a:p>
          <a:p>
            <a:r>
              <a:rPr lang="en-US" dirty="0" smtClean="0"/>
              <a:t>Azure ETL</a:t>
            </a:r>
          </a:p>
          <a:p>
            <a:pPr lvl="1"/>
            <a:r>
              <a:rPr lang="en-US" dirty="0" err="1" smtClean="0"/>
              <a:t>Runbook</a:t>
            </a:r>
            <a:r>
              <a:rPr lang="en-US" dirty="0" smtClean="0"/>
              <a:t> job status</a:t>
            </a:r>
          </a:p>
          <a:p>
            <a:pPr lvl="1"/>
            <a:r>
              <a:rPr lang="en-US" dirty="0" smtClean="0"/>
              <a:t>Log </a:t>
            </a:r>
            <a:r>
              <a:rPr lang="en-US" dirty="0" smtClean="0"/>
              <a:t>Analytics (Azure Monitor)</a:t>
            </a:r>
            <a:endParaRPr lang="en-US" dirty="0" smtClean="0"/>
          </a:p>
          <a:p>
            <a:pPr lvl="1"/>
            <a:r>
              <a:rPr lang="en-US" dirty="0" smtClean="0"/>
              <a:t>Mail </a:t>
            </a:r>
            <a:r>
              <a:rPr lang="en-US" dirty="0" smtClean="0"/>
              <a:t>alert</a:t>
            </a:r>
          </a:p>
          <a:p>
            <a:pPr lvl="1"/>
            <a:endParaRPr lang="en-US" dirty="0"/>
          </a:p>
          <a:p>
            <a:pPr lvl="1"/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16" y="1556792"/>
            <a:ext cx="416084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3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980728"/>
            <a:ext cx="4869160" cy="4869160"/>
          </a:xfrm>
          <a:prstGeom prst="rect">
            <a:avLst/>
          </a:prstGeom>
        </p:spPr>
      </p:pic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a-DK" dirty="0" smtClean="0"/>
              <a:t>Spørgsmål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32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menløb">
  <a:themeElements>
    <a:clrScheme name="Sammenløb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ammenløb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ammenløb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27432</TotalTime>
  <Words>32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Lucida Sans Unicode</vt:lpstr>
      <vt:lpstr>Segoe UI Light</vt:lpstr>
      <vt:lpstr>Verdana</vt:lpstr>
      <vt:lpstr>Wingdings 2</vt:lpstr>
      <vt:lpstr>Wingdings 3</vt:lpstr>
      <vt:lpstr>Sammenløb</vt:lpstr>
      <vt:lpstr>SEGES – Drift overvågning</vt:lpstr>
      <vt:lpstr>Agenda</vt:lpstr>
      <vt:lpstr>Spørgsmål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sst</dc:creator>
  <cp:lastModifiedBy>Just Blindbæk</cp:lastModifiedBy>
  <cp:revision>331</cp:revision>
  <cp:lastPrinted>2013-04-11T08:37:07Z</cp:lastPrinted>
  <dcterms:created xsi:type="dcterms:W3CDTF">2009-11-11T08:00:39Z</dcterms:created>
  <dcterms:modified xsi:type="dcterms:W3CDTF">2019-02-04T16:47:13Z</dcterms:modified>
</cp:coreProperties>
</file>