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3919200" cy="10439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4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6" y="78"/>
      </p:cViewPr>
      <p:guideLst>
        <p:guide orient="horz" pos="3288"/>
        <p:guide pos="4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940" y="1708486"/>
            <a:ext cx="11831320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900" y="5483102"/>
            <a:ext cx="10439400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7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0928" y="555801"/>
            <a:ext cx="3001328" cy="88469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6946" y="555801"/>
            <a:ext cx="8829993" cy="88469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696" y="2602603"/>
            <a:ext cx="12005310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696" y="6986185"/>
            <a:ext cx="12005310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6945" y="2779007"/>
            <a:ext cx="5915660" cy="66237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6595" y="2779007"/>
            <a:ext cx="5915660" cy="66237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555804"/>
            <a:ext cx="12005310" cy="20178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760" y="2559104"/>
            <a:ext cx="588847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760" y="3813281"/>
            <a:ext cx="5888473" cy="56087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6596" y="2559104"/>
            <a:ext cx="591747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46596" y="3813281"/>
            <a:ext cx="5917473" cy="56087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0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695960"/>
            <a:ext cx="4489304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73" y="1503083"/>
            <a:ext cx="7046595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8758" y="3131820"/>
            <a:ext cx="4489304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695960"/>
            <a:ext cx="4489304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17473" y="1503083"/>
            <a:ext cx="7046595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8758" y="3131820"/>
            <a:ext cx="4489304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6945" y="555804"/>
            <a:ext cx="1200531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5" y="2779007"/>
            <a:ext cx="1200531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6945" y="9675780"/>
            <a:ext cx="31318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B4B0-26CB-4EF7-B0C3-B41494B113A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0735" y="9675780"/>
            <a:ext cx="469773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435" y="9675780"/>
            <a:ext cx="31318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E1E9-EA98-40ED-9241-76E9E24E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0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91900" rtl="0" eaLnBrk="1" latinLnBrk="1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1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1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1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3" y="1739157"/>
            <a:ext cx="13018660" cy="73903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766629" y="1739157"/>
            <a:ext cx="0" cy="13523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6810" y="3365523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174px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73486" y="3091543"/>
            <a:ext cx="0" cy="5486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3486" y="5219700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550px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41829" y="4804229"/>
            <a:ext cx="1213394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34729" y="4441373"/>
            <a:ext cx="86934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1200px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9993" y="768829"/>
            <a:ext cx="2932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Franklin gothic medium 18pt </a:t>
            </a:r>
          </a:p>
          <a:p>
            <a:r>
              <a:rPr lang="en-US" altLang="ko-KR" dirty="0" err="1" smtClean="0"/>
              <a:t>Color:white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7" idx="2"/>
          </p:cNvCxnSpPr>
          <p:nvPr/>
        </p:nvCxnSpPr>
        <p:spPr>
          <a:xfrm rot="5400000">
            <a:off x="3498011" y="1487663"/>
            <a:ext cx="1260913" cy="11159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85828" y="895870"/>
            <a:ext cx="9877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#cd4450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20" idx="2"/>
          </p:cNvCxnSpPr>
          <p:nvPr/>
        </p:nvCxnSpPr>
        <p:spPr>
          <a:xfrm rot="5400000">
            <a:off x="9401692" y="1646148"/>
            <a:ext cx="1458968" cy="6970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1314" y="566057"/>
            <a:ext cx="10070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#00344d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2"/>
          </p:cNvCxnSpPr>
          <p:nvPr/>
        </p:nvCxnSpPr>
        <p:spPr>
          <a:xfrm flipH="1">
            <a:off x="7700354" y="935389"/>
            <a:ext cx="234464" cy="803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28272" y="341872"/>
            <a:ext cx="162647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</a:t>
            </a:r>
            <a:endParaRPr lang="en-US" altLang="ko-KR" dirty="0" smtClean="0"/>
          </a:p>
          <a:p>
            <a:r>
              <a:rPr lang="en-US" altLang="ko-KR" dirty="0" smtClean="0"/>
              <a:t>Color:white30#</a:t>
            </a:r>
          </a:p>
          <a:p>
            <a:r>
              <a:rPr lang="en-US" altLang="ko-KR" dirty="0" smtClean="0"/>
              <a:t>Size: 1*17px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2"/>
          </p:cNvCxnSpPr>
          <p:nvPr/>
        </p:nvCxnSpPr>
        <p:spPr>
          <a:xfrm flipH="1">
            <a:off x="11887200" y="1265202"/>
            <a:ext cx="754308" cy="621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41829" y="2415350"/>
            <a:ext cx="29028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132114" y="3352800"/>
            <a:ext cx="17417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0810" y="1943439"/>
            <a:ext cx="63530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23px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" y="952500"/>
            <a:ext cx="13298121" cy="8534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1262743" y="1756229"/>
            <a:ext cx="38462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2068" y="1756229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400px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663543" y="1407886"/>
            <a:ext cx="0" cy="36140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3543" y="2125561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379px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214" y="306169"/>
            <a:ext cx="2932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Franklin gothic medium 21pt </a:t>
            </a:r>
          </a:p>
          <a:p>
            <a:r>
              <a:rPr lang="en-US" altLang="ko-KR" dirty="0" smtClean="0"/>
              <a:t>Color: #00344d</a:t>
            </a:r>
            <a:endParaRPr lang="ko-KR" altLang="en-US" dirty="0" smtClean="0"/>
          </a:p>
        </p:txBody>
      </p:sp>
      <p:cxnSp>
        <p:nvCxnSpPr>
          <p:cNvPr id="11" name="꺾인 연결선 10"/>
          <p:cNvCxnSpPr/>
          <p:nvPr/>
        </p:nvCxnSpPr>
        <p:spPr>
          <a:xfrm rot="16200000" flipH="1">
            <a:off x="345621" y="1492250"/>
            <a:ext cx="1979386" cy="899886"/>
          </a:xfrm>
          <a:prstGeom prst="bentConnector3">
            <a:avLst>
              <a:gd name="adj1" fmla="val 998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818" y="3419206"/>
            <a:ext cx="159710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</a:p>
          <a:p>
            <a:r>
              <a:rPr lang="en-US" altLang="ko-KR" dirty="0" smtClean="0"/>
              <a:t>Color #6f6f6f</a:t>
            </a:r>
          </a:p>
          <a:p>
            <a:r>
              <a:rPr lang="en-US" altLang="ko-KR" dirty="0" smtClean="0"/>
              <a:t>Size 16pt</a:t>
            </a:r>
          </a:p>
          <a:p>
            <a:r>
              <a:rPr lang="ko-KR" altLang="en-US" dirty="0" smtClean="0"/>
              <a:t>행간 </a:t>
            </a:r>
            <a:r>
              <a:rPr lang="en-US" altLang="ko-KR" dirty="0" smtClean="0"/>
              <a:t>20pt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683922" y="3419206"/>
            <a:ext cx="856078" cy="412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59314" y="5019347"/>
            <a:ext cx="0" cy="40085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9314" y="5737022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418px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262743" y="2125561"/>
            <a:ext cx="5225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7839" y="2220060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517px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955314" y="5229196"/>
            <a:ext cx="5225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40410" y="5323695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517px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89731" y="4822566"/>
            <a:ext cx="2932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Franklin gothic medium 16pt </a:t>
            </a:r>
          </a:p>
          <a:p>
            <a:r>
              <a:rPr lang="en-US" altLang="ko-KR" dirty="0" smtClean="0"/>
              <a:t>Color: cd4450</a:t>
            </a:r>
            <a:endParaRPr lang="ko-KR" altLang="en-US" dirty="0" smtClean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811657" y="5468897"/>
            <a:ext cx="391886" cy="26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322096" y="5748315"/>
            <a:ext cx="159710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</a:p>
          <a:p>
            <a:r>
              <a:rPr lang="en-US" altLang="ko-KR" dirty="0" smtClean="0"/>
              <a:t>Color #00344d</a:t>
            </a:r>
          </a:p>
          <a:p>
            <a:r>
              <a:rPr lang="en-US" altLang="ko-KR" dirty="0" smtClean="0"/>
              <a:t>Size 26pt</a:t>
            </a:r>
          </a:p>
          <a:p>
            <a:r>
              <a:rPr lang="ko-KR" altLang="en-US" dirty="0" smtClean="0"/>
              <a:t>행간 </a:t>
            </a:r>
            <a:r>
              <a:rPr lang="en-US" altLang="ko-KR" dirty="0" smtClean="0"/>
              <a:t>32pt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1059886" y="6348479"/>
            <a:ext cx="1262210" cy="168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10726057" y="8752114"/>
            <a:ext cx="1132114" cy="275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856757" y="8644040"/>
            <a:ext cx="155042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9px</a:t>
            </a:r>
          </a:p>
          <a:p>
            <a:r>
              <a:rPr lang="en-US" altLang="ko-KR" dirty="0" smtClean="0"/>
              <a:t>Color #</a:t>
            </a:r>
            <a:r>
              <a:rPr lang="en-US" altLang="ko-KR" dirty="0" err="1" smtClean="0"/>
              <a:t>adadad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494267" y="7704097"/>
            <a:ext cx="155042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9px</a:t>
            </a:r>
          </a:p>
          <a:p>
            <a:r>
              <a:rPr lang="en-US" altLang="ko-KR" dirty="0" smtClean="0"/>
              <a:t>Color #e4e4e4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3" idx="2"/>
          </p:cNvCxnSpPr>
          <p:nvPr/>
        </p:nvCxnSpPr>
        <p:spPr>
          <a:xfrm flipH="1">
            <a:off x="12046857" y="8350428"/>
            <a:ext cx="222622" cy="401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77912" y="7023616"/>
            <a:ext cx="159710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</a:p>
          <a:p>
            <a:r>
              <a:rPr lang="en-US" altLang="ko-KR" dirty="0" smtClean="0"/>
              <a:t>Color #6f6f6f</a:t>
            </a:r>
          </a:p>
          <a:p>
            <a:r>
              <a:rPr lang="en-US" altLang="ko-KR" dirty="0" smtClean="0"/>
              <a:t>Size 16pt</a:t>
            </a:r>
          </a:p>
          <a:p>
            <a:r>
              <a:rPr lang="ko-KR" altLang="en-US" dirty="0" smtClean="0"/>
              <a:t>행간 </a:t>
            </a:r>
            <a:r>
              <a:rPr lang="en-US" altLang="ko-KR" dirty="0" smtClean="0"/>
              <a:t>20pt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6" idx="3"/>
          </p:cNvCxnSpPr>
          <p:nvPr/>
        </p:nvCxnSpPr>
        <p:spPr>
          <a:xfrm flipV="1">
            <a:off x="9075016" y="7358743"/>
            <a:ext cx="1128527" cy="26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80845" y="4434869"/>
            <a:ext cx="16658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</a:t>
            </a:r>
            <a:r>
              <a:rPr lang="en-US" altLang="ko-KR" dirty="0"/>
              <a:t>#</a:t>
            </a:r>
            <a:r>
              <a:rPr lang="en-US" altLang="ko-KR" dirty="0" err="1"/>
              <a:t>eeeeee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31969" y="1756229"/>
            <a:ext cx="16658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</a:t>
            </a:r>
            <a:r>
              <a:rPr lang="en-US" altLang="ko-KR" dirty="0"/>
              <a:t>#e6e6e6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6" y="1901371"/>
            <a:ext cx="12693728" cy="7300687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2859314" y="2087461"/>
            <a:ext cx="0" cy="40085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9314" y="2805136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418px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122057" y="6064376"/>
            <a:ext cx="0" cy="313768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2057" y="6782051"/>
            <a:ext cx="75232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329px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9372" y="6597385"/>
            <a:ext cx="16658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: #e4e4e4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7674" y="435249"/>
            <a:ext cx="239527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Franklin gothic medium</a:t>
            </a:r>
          </a:p>
          <a:p>
            <a:r>
              <a:rPr lang="en-US" altLang="ko-KR" dirty="0" smtClean="0"/>
              <a:t>Size : 31pt</a:t>
            </a:r>
          </a:p>
          <a:p>
            <a:r>
              <a:rPr lang="ko-KR" altLang="en-US" dirty="0" smtClean="0"/>
              <a:t>행간</a:t>
            </a:r>
            <a:r>
              <a:rPr lang="en-US" altLang="ko-KR" dirty="0" smtClean="0"/>
              <a:t>:30pt </a:t>
            </a:r>
          </a:p>
          <a:p>
            <a:r>
              <a:rPr lang="en-US" altLang="ko-KR" dirty="0" smtClean="0"/>
              <a:t>Color: #00344d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H="1" flipV="1">
            <a:off x="686074" y="936025"/>
            <a:ext cx="562155" cy="2302872"/>
          </a:xfrm>
          <a:prstGeom prst="bentConnector4">
            <a:avLst>
              <a:gd name="adj1" fmla="val -40665"/>
              <a:gd name="adj2" fmla="val 1002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103</Words>
  <Application>Microsoft Office PowerPoint</Application>
  <PresentationFormat>사용자 지정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2017-08-11T06:51:36Z</dcterms:created>
  <dcterms:modified xsi:type="dcterms:W3CDTF">2017-08-11T07:31:16Z</dcterms:modified>
</cp:coreProperties>
</file>