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74" r:id="rId4"/>
    <p:sldId id="275" r:id="rId5"/>
    <p:sldId id="259" r:id="rId6"/>
    <p:sldId id="261" r:id="rId7"/>
    <p:sldId id="262" r:id="rId8"/>
    <p:sldId id="263" r:id="rId9"/>
    <p:sldId id="264" r:id="rId10"/>
    <p:sldId id="273" r:id="rId11"/>
    <p:sldId id="260" r:id="rId12"/>
    <p:sldId id="272" r:id="rId13"/>
    <p:sldId id="277" r:id="rId14"/>
    <p:sldId id="278" r:id="rId15"/>
    <p:sldId id="279" r:id="rId16"/>
    <p:sldId id="269" r:id="rId17"/>
    <p:sldId id="258" r:id="rId18"/>
    <p:sldId id="265" r:id="rId19"/>
    <p:sldId id="266" r:id="rId20"/>
    <p:sldId id="267" r:id="rId21"/>
    <p:sldId id="270" r:id="rId22"/>
    <p:sldId id="271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  <a:srgbClr val="E991D5"/>
    <a:srgbClr val="C00000"/>
    <a:srgbClr val="00B0F0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3"/>
    <p:restoredTop sz="93594"/>
  </p:normalViewPr>
  <p:slideViewPr>
    <p:cSldViewPr snapToGrid="0" snapToObjects="1">
      <p:cViewPr>
        <p:scale>
          <a:sx n="80" d="100"/>
          <a:sy n="80" d="100"/>
        </p:scale>
        <p:origin x="47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87E-3E4B-114E-A83D-896D44E7CE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9D4B-0B8F-434D-B78B-E9C27B45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87E-3E4B-114E-A83D-896D44E7CE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9D4B-0B8F-434D-B78B-E9C27B45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87E-3E4B-114E-A83D-896D44E7CE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9D4B-0B8F-434D-B78B-E9C27B45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4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87E-3E4B-114E-A83D-896D44E7CE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9D4B-0B8F-434D-B78B-E9C27B45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9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87E-3E4B-114E-A83D-896D44E7CE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9D4B-0B8F-434D-B78B-E9C27B45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87E-3E4B-114E-A83D-896D44E7CE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9D4B-0B8F-434D-B78B-E9C27B45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0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87E-3E4B-114E-A83D-896D44E7CE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9D4B-0B8F-434D-B78B-E9C27B45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1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87E-3E4B-114E-A83D-896D44E7CE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9D4B-0B8F-434D-B78B-E9C27B45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87E-3E4B-114E-A83D-896D44E7CE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9D4B-0B8F-434D-B78B-E9C27B45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2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87E-3E4B-114E-A83D-896D44E7CE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9D4B-0B8F-434D-B78B-E9C27B45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5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87E-3E4B-114E-A83D-896D44E7CE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9D4B-0B8F-434D-B78B-E9C27B45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0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C87E-3E4B-114E-A83D-896D44E7CE4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C9D4B-0B8F-434D-B78B-E9C27B45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5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40347" y="1238984"/>
            <a:ext cx="7968245" cy="5619016"/>
            <a:chOff x="1340347" y="1238984"/>
            <a:chExt cx="7968245" cy="5619016"/>
          </a:xfrm>
        </p:grpSpPr>
        <p:sp>
          <p:nvSpPr>
            <p:cNvPr id="5" name="Oval 4"/>
            <p:cNvSpPr/>
            <p:nvPr/>
          </p:nvSpPr>
          <p:spPr>
            <a:xfrm>
              <a:off x="1340347" y="2402543"/>
              <a:ext cx="2116794" cy="2059730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191798" y="2402542"/>
              <a:ext cx="2116794" cy="205973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Quad Arrow Callout 1"/>
            <p:cNvSpPr/>
            <p:nvPr/>
          </p:nvSpPr>
          <p:spPr>
            <a:xfrm>
              <a:off x="3641973" y="4151376"/>
              <a:ext cx="3364992" cy="2706624"/>
            </a:xfrm>
            <a:prstGeom prst="quadArrowCallout">
              <a:avLst>
                <a:gd name="adj1" fmla="val 3130"/>
                <a:gd name="adj2" fmla="val 18515"/>
                <a:gd name="adj3" fmla="val 16977"/>
                <a:gd name="adj4" fmla="val 219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736592" y="5797296"/>
              <a:ext cx="1335024" cy="10607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736592" y="3840480"/>
              <a:ext cx="1170432" cy="11338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112" y="1238984"/>
              <a:ext cx="4533392" cy="136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02392" y="940494"/>
            <a:ext cx="4731269" cy="4455457"/>
            <a:chOff x="1340347" y="2402543"/>
            <a:chExt cx="4731269" cy="4455457"/>
          </a:xfrm>
        </p:grpSpPr>
        <p:sp>
          <p:nvSpPr>
            <p:cNvPr id="5" name="Oval 4"/>
            <p:cNvSpPr/>
            <p:nvPr/>
          </p:nvSpPr>
          <p:spPr>
            <a:xfrm>
              <a:off x="1340347" y="2402543"/>
              <a:ext cx="2116794" cy="205973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736592" y="5797296"/>
              <a:ext cx="1335024" cy="10607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19186" y="3099203"/>
            <a:ext cx="245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Observe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76321" y="940494"/>
            <a:ext cx="2116794" cy="2059730"/>
          </a:xfrm>
          <a:prstGeom prst="ellips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-Up Arrow 12"/>
          <p:cNvSpPr/>
          <p:nvPr/>
        </p:nvSpPr>
        <p:spPr>
          <a:xfrm>
            <a:off x="3851128" y="4012837"/>
            <a:ext cx="2095018" cy="1185877"/>
          </a:xfrm>
          <a:prstGeom prst="leftRightUpArrow">
            <a:avLst>
              <a:gd name="adj1" fmla="val 7431"/>
              <a:gd name="adj2" fmla="val 2500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08726" y="3745534"/>
            <a:ext cx="979822" cy="9561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6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49777" y="2402543"/>
            <a:ext cx="331950" cy="33336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081185" y="2420032"/>
            <a:ext cx="328033" cy="324616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32294" y="2402540"/>
            <a:ext cx="331950" cy="333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95623" y="2402541"/>
            <a:ext cx="331950" cy="333361"/>
          </a:xfrm>
          <a:prstGeom prst="ellipse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41469" y="2411287"/>
            <a:ext cx="331950" cy="333361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7315" y="2402540"/>
            <a:ext cx="331950" cy="333361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64177" y="2420032"/>
            <a:ext cx="328033" cy="3246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22681" y="2415659"/>
            <a:ext cx="328033" cy="324616"/>
          </a:xfrm>
          <a:prstGeom prst="ellipse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39689" y="2420032"/>
            <a:ext cx="328033" cy="324616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02392" y="940494"/>
            <a:ext cx="4731269" cy="4455457"/>
            <a:chOff x="1340347" y="2402543"/>
            <a:chExt cx="4731269" cy="4455457"/>
          </a:xfrm>
        </p:grpSpPr>
        <p:sp>
          <p:nvSpPr>
            <p:cNvPr id="5" name="Oval 4"/>
            <p:cNvSpPr/>
            <p:nvPr/>
          </p:nvSpPr>
          <p:spPr>
            <a:xfrm>
              <a:off x="1340347" y="2402543"/>
              <a:ext cx="2116794" cy="205973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736592" y="5797296"/>
              <a:ext cx="1335024" cy="10607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33674" y="3133498"/>
            <a:ext cx="245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Bet $0.25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76321" y="940494"/>
            <a:ext cx="2116794" cy="205973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07603" y="3133498"/>
            <a:ext cx="245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Bet $0.25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Left-Right-Up Arrow 6"/>
          <p:cNvSpPr/>
          <p:nvPr/>
        </p:nvSpPr>
        <p:spPr>
          <a:xfrm>
            <a:off x="1524168" y="3913103"/>
            <a:ext cx="2095018" cy="1185877"/>
          </a:xfrm>
          <a:prstGeom prst="leftRightUpArrow">
            <a:avLst>
              <a:gd name="adj1" fmla="val 7431"/>
              <a:gd name="adj2" fmla="val 2500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Left-Right-Up Arrow 12"/>
          <p:cNvSpPr/>
          <p:nvPr/>
        </p:nvSpPr>
        <p:spPr>
          <a:xfrm>
            <a:off x="6233661" y="3913102"/>
            <a:ext cx="2095018" cy="1185877"/>
          </a:xfrm>
          <a:prstGeom prst="leftRightUpArrow">
            <a:avLst>
              <a:gd name="adj1" fmla="val 7431"/>
              <a:gd name="adj2" fmla="val 2500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703204" y="4335247"/>
            <a:ext cx="979822" cy="9561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29708" y="4335246"/>
            <a:ext cx="979822" cy="9561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2316" y="3416968"/>
            <a:ext cx="7122695" cy="27913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15564" y="3691714"/>
            <a:ext cx="6359931" cy="2059730"/>
            <a:chOff x="1215564" y="3691714"/>
            <a:chExt cx="6359931" cy="2059730"/>
          </a:xfrm>
        </p:grpSpPr>
        <p:sp>
          <p:nvSpPr>
            <p:cNvPr id="4" name="Oval 3"/>
            <p:cNvSpPr/>
            <p:nvPr/>
          </p:nvSpPr>
          <p:spPr>
            <a:xfrm>
              <a:off x="1215564" y="3691714"/>
              <a:ext cx="2116794" cy="2059730"/>
            </a:xfrm>
            <a:prstGeom prst="ellipse">
              <a:avLst/>
            </a:prstGeom>
            <a:solidFill>
              <a:srgbClr val="00B0F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458701" y="3691714"/>
              <a:ext cx="2116794" cy="205973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30567" y="4121414"/>
              <a:ext cx="7299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latin typeface="Times New Roman" charset="0"/>
                  <a:ea typeface="Times New Roman" charset="0"/>
                  <a:cs typeface="Times New Roman" charset="0"/>
                </a:rPr>
                <a:t>+</a:t>
              </a:r>
              <a:endParaRPr lang="en-US" sz="72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15564" y="379020"/>
            <a:ext cx="6359931" cy="2059730"/>
            <a:chOff x="1215564" y="379020"/>
            <a:chExt cx="6359931" cy="2059730"/>
          </a:xfrm>
        </p:grpSpPr>
        <p:sp>
          <p:nvSpPr>
            <p:cNvPr id="2" name="Oval 1"/>
            <p:cNvSpPr/>
            <p:nvPr/>
          </p:nvSpPr>
          <p:spPr>
            <a:xfrm>
              <a:off x="1215564" y="379020"/>
              <a:ext cx="2116794" cy="2059730"/>
            </a:xfrm>
            <a:prstGeom prst="ellipse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458701" y="379020"/>
              <a:ext cx="2116794" cy="2059730"/>
            </a:xfrm>
            <a:prstGeom prst="ellipse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481137" y="1408885"/>
              <a:ext cx="91439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11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53123" y="2186925"/>
            <a:ext cx="7122695" cy="2791327"/>
            <a:chOff x="1953123" y="2186925"/>
            <a:chExt cx="7122695" cy="2791327"/>
          </a:xfrm>
        </p:grpSpPr>
        <p:sp>
          <p:nvSpPr>
            <p:cNvPr id="2" name="Rectangle 1"/>
            <p:cNvSpPr/>
            <p:nvPr/>
          </p:nvSpPr>
          <p:spPr>
            <a:xfrm>
              <a:off x="1953123" y="2186925"/>
              <a:ext cx="7122695" cy="27913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194133" y="2552725"/>
              <a:ext cx="6359931" cy="2059730"/>
              <a:chOff x="1215564" y="3691714"/>
              <a:chExt cx="6359931" cy="205973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215564" y="3691714"/>
                <a:ext cx="2116794" cy="2059730"/>
              </a:xfrm>
              <a:prstGeom prst="ellipse">
                <a:avLst/>
              </a:prstGeom>
              <a:solidFill>
                <a:srgbClr val="0070C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458701" y="3691714"/>
                <a:ext cx="2116794" cy="2059730"/>
              </a:xfrm>
              <a:prstGeom prst="ellipse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74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78091" y="3868177"/>
            <a:ext cx="6359931" cy="2059730"/>
            <a:chOff x="1215564" y="3691714"/>
            <a:chExt cx="6359931" cy="2059730"/>
          </a:xfrm>
        </p:grpSpPr>
        <p:sp>
          <p:nvSpPr>
            <p:cNvPr id="5" name="Oval 4"/>
            <p:cNvSpPr/>
            <p:nvPr/>
          </p:nvSpPr>
          <p:spPr>
            <a:xfrm>
              <a:off x="1215564" y="3691714"/>
              <a:ext cx="2116794" cy="205973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58701" y="3691714"/>
              <a:ext cx="2116794" cy="205973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20365" y="449176"/>
            <a:ext cx="6359931" cy="3016266"/>
            <a:chOff x="1520365" y="417092"/>
            <a:chExt cx="6359931" cy="3016266"/>
          </a:xfrm>
        </p:grpSpPr>
        <p:grpSp>
          <p:nvGrpSpPr>
            <p:cNvPr id="15" name="Group 14"/>
            <p:cNvGrpSpPr/>
            <p:nvPr/>
          </p:nvGrpSpPr>
          <p:grpSpPr>
            <a:xfrm>
              <a:off x="1520365" y="417092"/>
              <a:ext cx="6359931" cy="3016266"/>
              <a:chOff x="1520365" y="417092"/>
              <a:chExt cx="6359931" cy="301626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0365" y="1373628"/>
                <a:ext cx="6359931" cy="2059730"/>
                <a:chOff x="1215564" y="3691714"/>
                <a:chExt cx="6359931" cy="205973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215564" y="3691714"/>
                  <a:ext cx="2116794" cy="2059730"/>
                </a:xfrm>
                <a:prstGeom prst="ellipse">
                  <a:avLst/>
                </a:prstGeom>
                <a:solidFill>
                  <a:srgbClr val="0070C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458701" y="3691714"/>
                  <a:ext cx="2116794" cy="2059730"/>
                </a:xfrm>
                <a:prstGeom prst="ellipse">
                  <a:avLst/>
                </a:pr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1792699" y="417092"/>
                <a:ext cx="15721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36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6035836" y="417092"/>
              <a:ext cx="15721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Arial" charset="0"/>
                  <a:ea typeface="Arial" charset="0"/>
                  <a:cs typeface="Arial" charset="0"/>
                </a:rPr>
                <a:t>Guess</a:t>
              </a:r>
              <a:endParaRPr lang="en-US" sz="3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70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984213" y="1743778"/>
            <a:ext cx="3626534" cy="990394"/>
            <a:chOff x="2984213" y="1743778"/>
            <a:chExt cx="3626534" cy="990394"/>
          </a:xfrm>
        </p:grpSpPr>
        <p:sp>
          <p:nvSpPr>
            <p:cNvPr id="2" name="Oval 1"/>
            <p:cNvSpPr/>
            <p:nvPr/>
          </p:nvSpPr>
          <p:spPr>
            <a:xfrm>
              <a:off x="3532005" y="2400811"/>
              <a:ext cx="331950" cy="333361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6282713" y="2400811"/>
              <a:ext cx="328033" cy="324616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>
              <a:spLocks/>
            </p:cNvSpPr>
            <p:nvPr/>
          </p:nvSpPr>
          <p:spPr>
            <a:xfrm>
              <a:off x="2984213" y="1752523"/>
              <a:ext cx="331950" cy="3333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>
              <a:spLocks/>
            </p:cNvSpPr>
            <p:nvPr/>
          </p:nvSpPr>
          <p:spPr>
            <a:xfrm>
              <a:off x="3537880" y="1752523"/>
              <a:ext cx="328033" cy="3246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88040" y="2400811"/>
              <a:ext cx="331950" cy="3333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/>
            </p:cNvSpPr>
            <p:nvPr/>
          </p:nvSpPr>
          <p:spPr>
            <a:xfrm>
              <a:off x="4083713" y="1743778"/>
              <a:ext cx="328033" cy="3246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/>
            </p:cNvSpPr>
            <p:nvPr/>
          </p:nvSpPr>
          <p:spPr>
            <a:xfrm>
              <a:off x="4635422" y="1743778"/>
              <a:ext cx="328033" cy="3246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/>
            </p:cNvSpPr>
            <p:nvPr/>
          </p:nvSpPr>
          <p:spPr>
            <a:xfrm>
              <a:off x="5736881" y="1743778"/>
              <a:ext cx="328033" cy="3246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/>
            </p:cNvSpPr>
            <p:nvPr/>
          </p:nvSpPr>
          <p:spPr>
            <a:xfrm>
              <a:off x="6282714" y="1743778"/>
              <a:ext cx="328033" cy="3246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5187131" y="1743778"/>
              <a:ext cx="331950" cy="3333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732964" y="2400811"/>
              <a:ext cx="331950" cy="333361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81754" y="2400811"/>
              <a:ext cx="331950" cy="333361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93975" y="2400811"/>
              <a:ext cx="331950" cy="3333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26886" y="2400811"/>
              <a:ext cx="331950" cy="3333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277726" y="3737811"/>
            <a:ext cx="449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+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65430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9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853483" y="295899"/>
            <a:ext cx="5227236" cy="5182479"/>
            <a:chOff x="2853483" y="295899"/>
            <a:chExt cx="5227236" cy="5182479"/>
          </a:xfrm>
        </p:grpSpPr>
        <p:sp>
          <p:nvSpPr>
            <p:cNvPr id="2" name="Smiley Face 1"/>
            <p:cNvSpPr/>
            <p:nvPr/>
          </p:nvSpPr>
          <p:spPr>
            <a:xfrm>
              <a:off x="4748463" y="850232"/>
              <a:ext cx="1604211" cy="1556084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llate 4"/>
            <p:cNvSpPr/>
            <p:nvPr/>
          </p:nvSpPr>
          <p:spPr>
            <a:xfrm>
              <a:off x="4588038" y="2622883"/>
              <a:ext cx="1925053" cy="2855495"/>
            </a:xfrm>
            <a:prstGeom prst="flowChartCol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2125" y="2318083"/>
              <a:ext cx="336883" cy="56147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-Shape 6"/>
            <p:cNvSpPr/>
            <p:nvPr/>
          </p:nvSpPr>
          <p:spPr>
            <a:xfrm rot="18975286">
              <a:off x="4026564" y="295899"/>
              <a:ext cx="3048003" cy="3136231"/>
            </a:xfrm>
            <a:prstGeom prst="corner">
              <a:avLst>
                <a:gd name="adj1" fmla="val 12660"/>
                <a:gd name="adj2" fmla="val 116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2992616">
              <a:off x="7182362" y="1327707"/>
              <a:ext cx="1106906" cy="68980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8603320">
              <a:off x="2853483" y="1283368"/>
              <a:ext cx="1106906" cy="68980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491546" y="1419724"/>
              <a:ext cx="417094" cy="41709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190655" y="1419724"/>
              <a:ext cx="417094" cy="417095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7363091" y="716543"/>
              <a:ext cx="337002" cy="443831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421213" y="799429"/>
              <a:ext cx="589458" cy="443832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261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9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46862" y="1314383"/>
            <a:ext cx="4331611" cy="4325975"/>
            <a:chOff x="3446862" y="1314383"/>
            <a:chExt cx="4331611" cy="4325975"/>
          </a:xfrm>
        </p:grpSpPr>
        <p:grpSp>
          <p:nvGrpSpPr>
            <p:cNvPr id="3" name="Group 2"/>
            <p:cNvGrpSpPr/>
            <p:nvPr/>
          </p:nvGrpSpPr>
          <p:grpSpPr>
            <a:xfrm>
              <a:off x="3446862" y="1314383"/>
              <a:ext cx="4331611" cy="1591954"/>
              <a:chOff x="3302837" y="850232"/>
              <a:chExt cx="4331611" cy="1591954"/>
            </a:xfrm>
          </p:grpSpPr>
          <p:sp>
            <p:nvSpPr>
              <p:cNvPr id="4" name="Smiley Face 3"/>
              <p:cNvSpPr/>
              <p:nvPr/>
            </p:nvSpPr>
            <p:spPr>
              <a:xfrm>
                <a:off x="4748463" y="850232"/>
                <a:ext cx="1604211" cy="1556084"/>
              </a:xfrm>
              <a:prstGeom prst="smileyFac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2992616">
                <a:off x="6736091" y="1543828"/>
                <a:ext cx="1106906" cy="68980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8603320">
                <a:off x="3302837" y="1505280"/>
                <a:ext cx="1106906" cy="68980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080998" y="1641640"/>
                <a:ext cx="417094" cy="41709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640009" y="1641636"/>
                <a:ext cx="417094" cy="41709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952543" y="938459"/>
                <a:ext cx="337002" cy="443831"/>
              </a:xfrm>
              <a:prstGeom prst="line">
                <a:avLst/>
              </a:prstGeom>
              <a:ln w="571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3870567" y="1021341"/>
                <a:ext cx="589458" cy="443832"/>
              </a:xfrm>
              <a:prstGeom prst="line">
                <a:avLst/>
              </a:prstGeom>
              <a:ln w="571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Cloud 14"/>
            <p:cNvSpPr/>
            <p:nvPr/>
          </p:nvSpPr>
          <p:spPr>
            <a:xfrm>
              <a:off x="4206240" y="2640263"/>
              <a:ext cx="2809773" cy="3000095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/>
            <p:cNvSpPr/>
            <p:nvPr/>
          </p:nvSpPr>
          <p:spPr>
            <a:xfrm rot="5400000">
              <a:off x="4974249" y="1740867"/>
              <a:ext cx="1388497" cy="3010826"/>
            </a:xfrm>
            <a:prstGeom prst="rightBrace">
              <a:avLst>
                <a:gd name="adj1" fmla="val 31410"/>
                <a:gd name="adj2" fmla="val 50000"/>
              </a:avLst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e 16"/>
            <p:cNvSpPr/>
            <p:nvPr/>
          </p:nvSpPr>
          <p:spPr>
            <a:xfrm rot="16200000">
              <a:off x="4816351" y="3440697"/>
              <a:ext cx="1388497" cy="3010826"/>
            </a:xfrm>
            <a:prstGeom prst="rightBrace">
              <a:avLst>
                <a:gd name="adj1" fmla="val 31410"/>
                <a:gd name="adj2" fmla="val 50000"/>
              </a:avLst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94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9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67220" y="1145312"/>
            <a:ext cx="4152617" cy="4716726"/>
            <a:chOff x="3467220" y="1145312"/>
            <a:chExt cx="4152617" cy="4716726"/>
          </a:xfrm>
        </p:grpSpPr>
        <p:grpSp>
          <p:nvGrpSpPr>
            <p:cNvPr id="3" name="Group 2"/>
            <p:cNvGrpSpPr/>
            <p:nvPr/>
          </p:nvGrpSpPr>
          <p:grpSpPr>
            <a:xfrm>
              <a:off x="3467220" y="1145312"/>
              <a:ext cx="4152617" cy="1820336"/>
              <a:chOff x="3302837" y="1162922"/>
              <a:chExt cx="4152617" cy="1820336"/>
            </a:xfrm>
          </p:grpSpPr>
          <p:sp>
            <p:nvSpPr>
              <p:cNvPr id="4" name="Smiley Face 3"/>
              <p:cNvSpPr/>
              <p:nvPr/>
            </p:nvSpPr>
            <p:spPr>
              <a:xfrm>
                <a:off x="4709185" y="1162922"/>
                <a:ext cx="1604211" cy="1556084"/>
              </a:xfrm>
              <a:prstGeom prst="smileyFac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2992616">
                <a:off x="6557097" y="2084900"/>
                <a:ext cx="1106906" cy="68980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8603320">
                <a:off x="3302837" y="2169436"/>
                <a:ext cx="1106906" cy="68980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868370" y="2166766"/>
                <a:ext cx="417094" cy="41709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640009" y="2305792"/>
                <a:ext cx="417094" cy="41709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739915" y="1463585"/>
                <a:ext cx="337002" cy="443831"/>
              </a:xfrm>
              <a:prstGeom prst="line">
                <a:avLst/>
              </a:prstGeom>
              <a:ln w="571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3870567" y="1685497"/>
                <a:ext cx="589458" cy="443832"/>
              </a:xfrm>
              <a:prstGeom prst="line">
                <a:avLst/>
              </a:prstGeom>
              <a:ln w="571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Pie 1"/>
            <p:cNvSpPr/>
            <p:nvPr/>
          </p:nvSpPr>
          <p:spPr>
            <a:xfrm rot="7870722">
              <a:off x="5053760" y="4361213"/>
              <a:ext cx="1509888" cy="1491762"/>
            </a:xfrm>
            <a:prstGeom prst="pi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ardrop 5"/>
            <p:cNvSpPr/>
            <p:nvPr/>
          </p:nvSpPr>
          <p:spPr>
            <a:xfrm rot="18952923">
              <a:off x="5003791" y="3000554"/>
              <a:ext cx="1436111" cy="1465617"/>
            </a:xfrm>
            <a:prstGeom prst="teardrop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 rot="18643792">
              <a:off x="4710979" y="1708800"/>
              <a:ext cx="1844094" cy="1985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711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/>
          <p:cNvSpPr/>
          <p:nvPr/>
        </p:nvSpPr>
        <p:spPr>
          <a:xfrm>
            <a:off x="9421792" y="775504"/>
            <a:ext cx="1388962" cy="1388962"/>
          </a:xfrm>
          <a:prstGeom prst="plus">
            <a:avLst>
              <a:gd name="adj" fmla="val 4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583856">
            <a:off x="3687180" y="3098630"/>
            <a:ext cx="534268" cy="532760"/>
          </a:xfrm>
          <a:prstGeom prst="plus">
            <a:avLst>
              <a:gd name="adj" fmla="val 4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20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9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0644" y="1346252"/>
            <a:ext cx="4152617" cy="5641446"/>
            <a:chOff x="3430644" y="1346252"/>
            <a:chExt cx="4152617" cy="5641446"/>
          </a:xfrm>
        </p:grpSpPr>
        <p:grpSp>
          <p:nvGrpSpPr>
            <p:cNvPr id="3" name="Group 2"/>
            <p:cNvGrpSpPr/>
            <p:nvPr/>
          </p:nvGrpSpPr>
          <p:grpSpPr>
            <a:xfrm>
              <a:off x="3430644" y="1346252"/>
              <a:ext cx="4152617" cy="1791960"/>
              <a:chOff x="3302837" y="1191298"/>
              <a:chExt cx="4152617" cy="1791960"/>
            </a:xfrm>
          </p:grpSpPr>
          <p:sp>
            <p:nvSpPr>
              <p:cNvPr id="4" name="Smiley Face 3"/>
              <p:cNvSpPr/>
              <p:nvPr/>
            </p:nvSpPr>
            <p:spPr>
              <a:xfrm>
                <a:off x="4709788" y="1191298"/>
                <a:ext cx="1604211" cy="1556084"/>
              </a:xfrm>
              <a:prstGeom prst="smileyFace">
                <a:avLst/>
              </a:prstGeom>
              <a:solidFill>
                <a:srgbClr val="D883FF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2992616">
                <a:off x="6557097" y="2084900"/>
                <a:ext cx="1106906" cy="68980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8603320">
                <a:off x="3302837" y="2169436"/>
                <a:ext cx="1106906" cy="68980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868370" y="2166766"/>
                <a:ext cx="417094" cy="41709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640009" y="2305792"/>
                <a:ext cx="417094" cy="41709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739915" y="1463585"/>
                <a:ext cx="337002" cy="443831"/>
              </a:xfrm>
              <a:prstGeom prst="line">
                <a:avLst/>
              </a:prstGeom>
              <a:ln w="571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3870567" y="1685497"/>
                <a:ext cx="589458" cy="443832"/>
              </a:xfrm>
              <a:prstGeom prst="line">
                <a:avLst/>
              </a:prstGeom>
              <a:ln w="571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Donut 4"/>
            <p:cNvSpPr/>
            <p:nvPr/>
          </p:nvSpPr>
          <p:spPr>
            <a:xfrm>
              <a:off x="4292341" y="2923314"/>
              <a:ext cx="2811267" cy="2907792"/>
            </a:xfrm>
            <a:prstGeom prst="donut">
              <a:avLst>
                <a:gd name="adj" fmla="val 9906"/>
              </a:avLst>
            </a:prstGeom>
            <a:solidFill>
              <a:srgbClr val="D883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13"/>
            <p:cNvSpPr/>
            <p:nvPr/>
          </p:nvSpPr>
          <p:spPr>
            <a:xfrm>
              <a:off x="4221486" y="4701698"/>
              <a:ext cx="2962656" cy="2286000"/>
            </a:xfrm>
            <a:prstGeom prst="blockArc">
              <a:avLst>
                <a:gd name="adj1" fmla="val 10800000"/>
                <a:gd name="adj2" fmla="val 21500021"/>
                <a:gd name="adj3" fmla="val 9777"/>
              </a:avLst>
            </a:prstGeom>
            <a:solidFill>
              <a:srgbClr val="D883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/>
            <p:cNvSpPr/>
            <p:nvPr/>
          </p:nvSpPr>
          <p:spPr>
            <a:xfrm rot="10800000">
              <a:off x="4181252" y="1616677"/>
              <a:ext cx="2962656" cy="2286000"/>
            </a:xfrm>
            <a:prstGeom prst="blockArc">
              <a:avLst>
                <a:gd name="adj1" fmla="val 10800000"/>
                <a:gd name="adj2" fmla="val 21500021"/>
                <a:gd name="adj3" fmla="val 9777"/>
              </a:avLst>
            </a:prstGeom>
            <a:solidFill>
              <a:srgbClr val="D883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234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9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65330" y="667928"/>
            <a:ext cx="4152617" cy="4199039"/>
            <a:chOff x="1865330" y="667928"/>
            <a:chExt cx="4152617" cy="4199039"/>
          </a:xfrm>
        </p:grpSpPr>
        <p:grpSp>
          <p:nvGrpSpPr>
            <p:cNvPr id="12" name="Group 11"/>
            <p:cNvGrpSpPr/>
            <p:nvPr/>
          </p:nvGrpSpPr>
          <p:grpSpPr>
            <a:xfrm>
              <a:off x="2684203" y="1356852"/>
              <a:ext cx="2841523" cy="3510115"/>
              <a:chOff x="2684203" y="1356852"/>
              <a:chExt cx="2841523" cy="3510115"/>
            </a:xfrm>
            <a:solidFill>
              <a:schemeClr val="accent2"/>
            </a:solidFill>
          </p:grpSpPr>
          <p:sp>
            <p:nvSpPr>
              <p:cNvPr id="8" name="Smiley Face 7"/>
              <p:cNvSpPr/>
              <p:nvPr/>
            </p:nvSpPr>
            <p:spPr>
              <a:xfrm>
                <a:off x="3501379" y="1356852"/>
                <a:ext cx="1207176" cy="1199535"/>
              </a:xfrm>
              <a:prstGeom prst="smileyFac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Heart 8"/>
              <p:cNvSpPr/>
              <p:nvPr/>
            </p:nvSpPr>
            <p:spPr>
              <a:xfrm rot="10800000">
                <a:off x="3146321" y="2556387"/>
                <a:ext cx="1917290" cy="231058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apezoid 9"/>
              <p:cNvSpPr/>
              <p:nvPr/>
            </p:nvSpPr>
            <p:spPr>
              <a:xfrm>
                <a:off x="2684203" y="2875935"/>
                <a:ext cx="2841523" cy="1759974"/>
              </a:xfrm>
              <a:prstGeom prst="trapezoid">
                <a:avLst>
                  <a:gd name="adj" fmla="val 384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Brace 10"/>
              <p:cNvSpPr/>
              <p:nvPr/>
            </p:nvSpPr>
            <p:spPr>
              <a:xfrm rot="5400000">
                <a:off x="3278900" y="1371716"/>
                <a:ext cx="1652126" cy="2546325"/>
              </a:xfrm>
              <a:prstGeom prst="rightBrace">
                <a:avLst>
                  <a:gd name="adj1" fmla="val 20221"/>
                  <a:gd name="adj2" fmla="val 50436"/>
                </a:avLst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865330" y="667928"/>
              <a:ext cx="4152617" cy="1519673"/>
              <a:chOff x="3467220" y="1445975"/>
              <a:chExt cx="4152617" cy="1519673"/>
            </a:xfrm>
          </p:grpSpPr>
          <p:sp>
            <p:nvSpPr>
              <p:cNvPr id="13" name="Rectangle 12"/>
              <p:cNvSpPr/>
              <p:nvPr/>
            </p:nvSpPr>
            <p:spPr>
              <a:xfrm rot="2992616">
                <a:off x="6721480" y="2067290"/>
                <a:ext cx="1106906" cy="68980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8603320">
                <a:off x="3467220" y="2151826"/>
                <a:ext cx="1106906" cy="68980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032753" y="2149156"/>
                <a:ext cx="417094" cy="41709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804392" y="2288182"/>
                <a:ext cx="417094" cy="41709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6904298" y="1445975"/>
                <a:ext cx="337002" cy="443831"/>
              </a:xfrm>
              <a:prstGeom prst="line">
                <a:avLst/>
              </a:prstGeom>
              <a:ln w="571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4034950" y="1667887"/>
                <a:ext cx="589458" cy="443832"/>
              </a:xfrm>
              <a:prstGeom prst="line">
                <a:avLst/>
              </a:prstGeom>
              <a:ln w="571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97779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46862" y="1314383"/>
            <a:ext cx="4331611" cy="4325975"/>
            <a:chOff x="3446862" y="1314383"/>
            <a:chExt cx="4331611" cy="4325975"/>
          </a:xfrm>
        </p:grpSpPr>
        <p:grpSp>
          <p:nvGrpSpPr>
            <p:cNvPr id="3" name="Group 2"/>
            <p:cNvGrpSpPr/>
            <p:nvPr/>
          </p:nvGrpSpPr>
          <p:grpSpPr>
            <a:xfrm>
              <a:off x="3446862" y="1314383"/>
              <a:ext cx="4331611" cy="1591954"/>
              <a:chOff x="3302837" y="850232"/>
              <a:chExt cx="4331611" cy="1591954"/>
            </a:xfrm>
          </p:grpSpPr>
          <p:sp>
            <p:nvSpPr>
              <p:cNvPr id="4" name="Smiley Face 3"/>
              <p:cNvSpPr/>
              <p:nvPr/>
            </p:nvSpPr>
            <p:spPr>
              <a:xfrm>
                <a:off x="4748463" y="850232"/>
                <a:ext cx="1604211" cy="1556084"/>
              </a:xfrm>
              <a:prstGeom prst="smileyFac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2992616">
                <a:off x="6736091" y="1543828"/>
                <a:ext cx="1106906" cy="68980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8603320">
                <a:off x="3302837" y="1505280"/>
                <a:ext cx="1106906" cy="68980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080998" y="1641640"/>
                <a:ext cx="417094" cy="41709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640009" y="1641636"/>
                <a:ext cx="417094" cy="41709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952543" y="938459"/>
                <a:ext cx="337002" cy="443831"/>
              </a:xfrm>
              <a:prstGeom prst="line">
                <a:avLst/>
              </a:prstGeom>
              <a:ln w="571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3870567" y="1021341"/>
                <a:ext cx="589458" cy="443832"/>
              </a:xfrm>
              <a:prstGeom prst="line">
                <a:avLst/>
              </a:prstGeom>
              <a:ln w="571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Cloud 14"/>
            <p:cNvSpPr/>
            <p:nvPr/>
          </p:nvSpPr>
          <p:spPr>
            <a:xfrm>
              <a:off x="4206240" y="2640263"/>
              <a:ext cx="2809773" cy="3000095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/>
            <p:cNvSpPr/>
            <p:nvPr/>
          </p:nvSpPr>
          <p:spPr>
            <a:xfrm rot="5400000">
              <a:off x="4974249" y="1740867"/>
              <a:ext cx="1388497" cy="3010826"/>
            </a:xfrm>
            <a:prstGeom prst="rightBrace">
              <a:avLst>
                <a:gd name="adj1" fmla="val 31410"/>
                <a:gd name="adj2" fmla="val 50000"/>
              </a:avLst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e 16"/>
            <p:cNvSpPr/>
            <p:nvPr/>
          </p:nvSpPr>
          <p:spPr>
            <a:xfrm rot="16200000">
              <a:off x="4816351" y="3440697"/>
              <a:ext cx="1388497" cy="3010826"/>
            </a:xfrm>
            <a:prstGeom prst="rightBrace">
              <a:avLst>
                <a:gd name="adj1" fmla="val 31410"/>
                <a:gd name="adj2" fmla="val 50000"/>
              </a:avLst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6777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9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95092" y="1899590"/>
            <a:ext cx="10719923" cy="3573599"/>
            <a:chOff x="195092" y="1899590"/>
            <a:chExt cx="10719923" cy="3573599"/>
          </a:xfrm>
        </p:grpSpPr>
        <p:grpSp>
          <p:nvGrpSpPr>
            <p:cNvPr id="2" name="Group 1"/>
            <p:cNvGrpSpPr/>
            <p:nvPr/>
          </p:nvGrpSpPr>
          <p:grpSpPr>
            <a:xfrm>
              <a:off x="5431718" y="2292633"/>
              <a:ext cx="2597503" cy="2553795"/>
              <a:chOff x="3446862" y="1314383"/>
              <a:chExt cx="4331611" cy="432597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446862" y="1314383"/>
                <a:ext cx="4331611" cy="1591954"/>
                <a:chOff x="3302837" y="850232"/>
                <a:chExt cx="4331611" cy="1591954"/>
              </a:xfrm>
            </p:grpSpPr>
            <p:sp>
              <p:nvSpPr>
                <p:cNvPr id="7" name="Smiley Face 6"/>
                <p:cNvSpPr/>
                <p:nvPr/>
              </p:nvSpPr>
              <p:spPr>
                <a:xfrm>
                  <a:off x="4748463" y="850232"/>
                  <a:ext cx="1604211" cy="1556084"/>
                </a:xfrm>
                <a:prstGeom prst="smileyFac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 rot="2992616">
                  <a:off x="6736091" y="1543828"/>
                  <a:ext cx="1106906" cy="68980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rot="8603320">
                  <a:off x="3302837" y="1505280"/>
                  <a:ext cx="1106906" cy="68980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7080998" y="1641640"/>
                  <a:ext cx="417094" cy="41709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640009" y="1641636"/>
                  <a:ext cx="417094" cy="41709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 flipH="1" flipV="1">
                  <a:off x="6952543" y="938459"/>
                  <a:ext cx="337002" cy="443831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3870567" y="1021341"/>
                  <a:ext cx="589458" cy="443832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Cloud 3"/>
              <p:cNvSpPr/>
              <p:nvPr/>
            </p:nvSpPr>
            <p:spPr>
              <a:xfrm>
                <a:off x="4206240" y="2640263"/>
                <a:ext cx="2809773" cy="3000095"/>
              </a:xfrm>
              <a:prstGeom prst="clou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ight Brace 4"/>
              <p:cNvSpPr/>
              <p:nvPr/>
            </p:nvSpPr>
            <p:spPr>
              <a:xfrm rot="5400000">
                <a:off x="4974249" y="1740867"/>
                <a:ext cx="1388497" cy="3010826"/>
              </a:xfrm>
              <a:prstGeom prst="rightBrace">
                <a:avLst>
                  <a:gd name="adj1" fmla="val 31410"/>
                  <a:gd name="adj2" fmla="val 50000"/>
                </a:avLst>
              </a:prstGeom>
              <a:ln w="5715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ight Brace 5"/>
              <p:cNvSpPr/>
              <p:nvPr/>
            </p:nvSpPr>
            <p:spPr>
              <a:xfrm rot="16200000">
                <a:off x="4816351" y="3440697"/>
                <a:ext cx="1388497" cy="3010826"/>
              </a:xfrm>
              <a:prstGeom prst="rightBrace">
                <a:avLst>
                  <a:gd name="adj1" fmla="val 31410"/>
                  <a:gd name="adj2" fmla="val 50000"/>
                </a:avLst>
              </a:prstGeom>
              <a:ln w="5715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95092" y="1899590"/>
              <a:ext cx="2865609" cy="2946838"/>
              <a:chOff x="1865330" y="667928"/>
              <a:chExt cx="4152617" cy="419903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684203" y="1356852"/>
                <a:ext cx="2841523" cy="3510115"/>
                <a:chOff x="2684203" y="1356852"/>
                <a:chExt cx="2841523" cy="3510115"/>
              </a:xfrm>
              <a:solidFill>
                <a:schemeClr val="accent2"/>
              </a:solidFill>
            </p:grpSpPr>
            <p:sp>
              <p:nvSpPr>
                <p:cNvPr id="23" name="Smiley Face 22"/>
                <p:cNvSpPr/>
                <p:nvPr/>
              </p:nvSpPr>
              <p:spPr>
                <a:xfrm>
                  <a:off x="3501379" y="1356852"/>
                  <a:ext cx="1207176" cy="1199535"/>
                </a:xfrm>
                <a:prstGeom prst="smileyFac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Heart 23"/>
                <p:cNvSpPr/>
                <p:nvPr/>
              </p:nvSpPr>
              <p:spPr>
                <a:xfrm rot="10800000">
                  <a:off x="3146321" y="2556387"/>
                  <a:ext cx="1917290" cy="231058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rapezoid 24"/>
                <p:cNvSpPr/>
                <p:nvPr/>
              </p:nvSpPr>
              <p:spPr>
                <a:xfrm>
                  <a:off x="2684203" y="2875935"/>
                  <a:ext cx="2841523" cy="1759974"/>
                </a:xfrm>
                <a:prstGeom prst="trapezoid">
                  <a:avLst>
                    <a:gd name="adj" fmla="val 3840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ight Brace 25"/>
                <p:cNvSpPr/>
                <p:nvPr/>
              </p:nvSpPr>
              <p:spPr>
                <a:xfrm rot="5400000">
                  <a:off x="3278900" y="1371716"/>
                  <a:ext cx="1652126" cy="2546325"/>
                </a:xfrm>
                <a:prstGeom prst="rightBrace">
                  <a:avLst>
                    <a:gd name="adj1" fmla="val 20221"/>
                    <a:gd name="adj2" fmla="val 50436"/>
                  </a:avLst>
                </a:prstGeom>
                <a:noFill/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1865330" y="667928"/>
                <a:ext cx="4152617" cy="1519673"/>
                <a:chOff x="3467220" y="1445975"/>
                <a:chExt cx="4152617" cy="1519673"/>
              </a:xfrm>
            </p:grpSpPr>
            <p:sp>
              <p:nvSpPr>
                <p:cNvPr id="17" name="Rectangle 16"/>
                <p:cNvSpPr/>
                <p:nvPr/>
              </p:nvSpPr>
              <p:spPr>
                <a:xfrm rot="2992616">
                  <a:off x="6721480" y="2067290"/>
                  <a:ext cx="1106906" cy="68980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 rot="8603320">
                  <a:off x="3467220" y="2151826"/>
                  <a:ext cx="1106906" cy="68980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7032753" y="2149156"/>
                  <a:ext cx="417094" cy="41709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04392" y="2288182"/>
                  <a:ext cx="417094" cy="41709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flipH="1" flipV="1">
                  <a:off x="6904298" y="1445975"/>
                  <a:ext cx="337002" cy="443831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4034950" y="1667887"/>
                  <a:ext cx="589458" cy="443832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26"/>
            <p:cNvGrpSpPr/>
            <p:nvPr/>
          </p:nvGrpSpPr>
          <p:grpSpPr>
            <a:xfrm>
              <a:off x="2934091" y="2338499"/>
              <a:ext cx="2305349" cy="3134690"/>
              <a:chOff x="3430644" y="1346252"/>
              <a:chExt cx="4152617" cy="564144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430644" y="1346252"/>
                <a:ext cx="4152617" cy="1791960"/>
                <a:chOff x="3302837" y="1191298"/>
                <a:chExt cx="4152617" cy="1791960"/>
              </a:xfrm>
            </p:grpSpPr>
            <p:sp>
              <p:nvSpPr>
                <p:cNvPr id="32" name="Smiley Face 31"/>
                <p:cNvSpPr/>
                <p:nvPr/>
              </p:nvSpPr>
              <p:spPr>
                <a:xfrm>
                  <a:off x="4709788" y="1191298"/>
                  <a:ext cx="1604211" cy="1556084"/>
                </a:xfrm>
                <a:prstGeom prst="smileyFace">
                  <a:avLst/>
                </a:prstGeom>
                <a:solidFill>
                  <a:srgbClr val="D883FF">
                    <a:alpha val="4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 rot="2992616">
                  <a:off x="6557097" y="2084900"/>
                  <a:ext cx="1106906" cy="68980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 rot="8603320">
                  <a:off x="3302837" y="2169436"/>
                  <a:ext cx="1106906" cy="68980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6868370" y="2166766"/>
                  <a:ext cx="417094" cy="41709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3640009" y="2305792"/>
                  <a:ext cx="417094" cy="41709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 flipH="1" flipV="1">
                  <a:off x="6739915" y="1463585"/>
                  <a:ext cx="337002" cy="443831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3870567" y="1685497"/>
                  <a:ext cx="589458" cy="443832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Donut 28"/>
              <p:cNvSpPr/>
              <p:nvPr/>
            </p:nvSpPr>
            <p:spPr>
              <a:xfrm>
                <a:off x="4292341" y="2923314"/>
                <a:ext cx="2811267" cy="2907792"/>
              </a:xfrm>
              <a:prstGeom prst="donut">
                <a:avLst>
                  <a:gd name="adj" fmla="val 9906"/>
                </a:avLst>
              </a:prstGeom>
              <a:solidFill>
                <a:srgbClr val="D883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Block Arc 29"/>
              <p:cNvSpPr/>
              <p:nvPr/>
            </p:nvSpPr>
            <p:spPr>
              <a:xfrm>
                <a:off x="4221486" y="4701698"/>
                <a:ext cx="2962656" cy="2286000"/>
              </a:xfrm>
              <a:prstGeom prst="blockArc">
                <a:avLst>
                  <a:gd name="adj1" fmla="val 10800000"/>
                  <a:gd name="adj2" fmla="val 21500021"/>
                  <a:gd name="adj3" fmla="val 9777"/>
                </a:avLst>
              </a:prstGeom>
              <a:solidFill>
                <a:srgbClr val="D883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Block Arc 30"/>
              <p:cNvSpPr/>
              <p:nvPr/>
            </p:nvSpPr>
            <p:spPr>
              <a:xfrm rot="10800000">
                <a:off x="4181252" y="1616677"/>
                <a:ext cx="2962656" cy="2286000"/>
              </a:xfrm>
              <a:prstGeom prst="blockArc">
                <a:avLst>
                  <a:gd name="adj1" fmla="val 10800000"/>
                  <a:gd name="adj2" fmla="val 21500021"/>
                  <a:gd name="adj3" fmla="val 9777"/>
                </a:avLst>
              </a:prstGeom>
              <a:solidFill>
                <a:srgbClr val="D883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8314874" y="2055325"/>
              <a:ext cx="2600141" cy="2981896"/>
              <a:chOff x="3467220" y="1145312"/>
              <a:chExt cx="4152617" cy="4716726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467220" y="1145312"/>
                <a:ext cx="4152617" cy="1820336"/>
                <a:chOff x="3302837" y="1162922"/>
                <a:chExt cx="4152617" cy="1820336"/>
              </a:xfrm>
            </p:grpSpPr>
            <p:sp>
              <p:nvSpPr>
                <p:cNvPr id="44" name="Smiley Face 43"/>
                <p:cNvSpPr/>
                <p:nvPr/>
              </p:nvSpPr>
              <p:spPr>
                <a:xfrm>
                  <a:off x="4709185" y="1162922"/>
                  <a:ext cx="1604211" cy="1556084"/>
                </a:xfrm>
                <a:prstGeom prst="smileyFac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 rot="2992616">
                  <a:off x="6557097" y="2084900"/>
                  <a:ext cx="1106906" cy="68980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 rot="8603320">
                  <a:off x="3302837" y="2169436"/>
                  <a:ext cx="1106906" cy="68980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6868370" y="2166766"/>
                  <a:ext cx="417094" cy="41709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640009" y="2305792"/>
                  <a:ext cx="417094" cy="41709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6739915" y="1463585"/>
                  <a:ext cx="337002" cy="443831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3870567" y="1685497"/>
                  <a:ext cx="589458" cy="443832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Pie 40"/>
              <p:cNvSpPr/>
              <p:nvPr/>
            </p:nvSpPr>
            <p:spPr>
              <a:xfrm rot="7870722">
                <a:off x="5053760" y="4361213"/>
                <a:ext cx="1509888" cy="1491762"/>
              </a:xfrm>
              <a:prstGeom prst="pi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ardrop 41"/>
              <p:cNvSpPr/>
              <p:nvPr/>
            </p:nvSpPr>
            <p:spPr>
              <a:xfrm rot="18952923">
                <a:off x="5003791" y="3000554"/>
                <a:ext cx="1436111" cy="1465617"/>
              </a:xfrm>
              <a:prstGeom prst="teardrop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ight Triangle 42"/>
              <p:cNvSpPr/>
              <p:nvPr/>
            </p:nvSpPr>
            <p:spPr>
              <a:xfrm rot="18643792">
                <a:off x="4710979" y="1708800"/>
                <a:ext cx="1844094" cy="1985193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44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7792" y="1863524"/>
            <a:ext cx="8148578" cy="3333510"/>
            <a:chOff x="277792" y="1863524"/>
            <a:chExt cx="8148578" cy="3333510"/>
          </a:xfrm>
        </p:grpSpPr>
        <p:sp>
          <p:nvSpPr>
            <p:cNvPr id="4" name="Oval 3"/>
            <p:cNvSpPr/>
            <p:nvPr/>
          </p:nvSpPr>
          <p:spPr>
            <a:xfrm>
              <a:off x="534364" y="2645610"/>
              <a:ext cx="1207177" cy="1185610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566168" y="2645610"/>
              <a:ext cx="1207177" cy="118561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14659" y="2645610"/>
              <a:ext cx="1207177" cy="1185610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046463" y="2645610"/>
              <a:ext cx="1207177" cy="1185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097438" y="3206187"/>
              <a:ext cx="61345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140813" y="3646554"/>
              <a:ext cx="1209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Observe</a:t>
              </a:r>
              <a:endParaRPr lang="en-US"/>
            </a:p>
          </p:txBody>
        </p:sp>
        <p:sp>
          <p:nvSpPr>
            <p:cNvPr id="11" name="Left-Right-Up Arrow 10"/>
            <p:cNvSpPr/>
            <p:nvPr/>
          </p:nvSpPr>
          <p:spPr>
            <a:xfrm>
              <a:off x="1226621" y="3831220"/>
              <a:ext cx="1736203" cy="995423"/>
            </a:xfrm>
            <a:prstGeom prst="leftRightUpArrow">
              <a:avLst>
                <a:gd name="adj1" fmla="val 8721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94360" y="3646554"/>
              <a:ext cx="802917" cy="729734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/>
            <p:cNvSpPr/>
            <p:nvPr/>
          </p:nvSpPr>
          <p:spPr>
            <a:xfrm>
              <a:off x="1888041" y="2977587"/>
              <a:ext cx="459873" cy="457199"/>
            </a:xfrm>
            <a:prstGeom prst="plus">
              <a:avLst>
                <a:gd name="adj" fmla="val 4616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792" y="1863525"/>
              <a:ext cx="3750008" cy="33335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31208" y="1863524"/>
              <a:ext cx="3595162" cy="33335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807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4364" y="2677695"/>
            <a:ext cx="1207177" cy="1185610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66168" y="2677695"/>
            <a:ext cx="1207177" cy="1185610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97438" y="3238272"/>
            <a:ext cx="61345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7792" y="1895610"/>
            <a:ext cx="3750008" cy="3333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819271" y="3222223"/>
            <a:ext cx="3183112" cy="2152758"/>
            <a:chOff x="7819271" y="3222223"/>
            <a:chExt cx="3183112" cy="2152758"/>
          </a:xfrm>
        </p:grpSpPr>
        <p:sp>
          <p:nvSpPr>
            <p:cNvPr id="6" name="Oval 5"/>
            <p:cNvSpPr/>
            <p:nvPr/>
          </p:nvSpPr>
          <p:spPr>
            <a:xfrm>
              <a:off x="9795206" y="3222223"/>
              <a:ext cx="1207177" cy="118561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819271" y="3222223"/>
              <a:ext cx="1207177" cy="1185610"/>
            </a:xfrm>
            <a:prstGeom prst="ellipse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-Right-Up Arrow 10"/>
            <p:cNvSpPr/>
            <p:nvPr/>
          </p:nvSpPr>
          <p:spPr>
            <a:xfrm>
              <a:off x="8581812" y="4379558"/>
              <a:ext cx="1736203" cy="995423"/>
            </a:xfrm>
            <a:prstGeom prst="leftRightUpArrow">
              <a:avLst>
                <a:gd name="adj1" fmla="val 8721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076464" y="4160729"/>
              <a:ext cx="746898" cy="73067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174330" y="1946528"/>
            <a:ext cx="4027994" cy="3231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285743" y="3238415"/>
            <a:ext cx="343046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2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11188" y="2235862"/>
            <a:ext cx="331950" cy="333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262212" y="2047603"/>
            <a:ext cx="497925" cy="846236"/>
            <a:chOff x="1262212" y="2047603"/>
            <a:chExt cx="497925" cy="846236"/>
          </a:xfrm>
        </p:grpSpPr>
        <p:sp>
          <p:nvSpPr>
            <p:cNvPr id="2" name="Oval 1"/>
            <p:cNvSpPr/>
            <p:nvPr/>
          </p:nvSpPr>
          <p:spPr>
            <a:xfrm>
              <a:off x="1285491" y="2569223"/>
              <a:ext cx="328033" cy="3246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262212" y="2047603"/>
              <a:ext cx="331950" cy="33336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28187" y="2047603"/>
              <a:ext cx="331950" cy="354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76896" y="1234802"/>
            <a:ext cx="665242" cy="786202"/>
            <a:chOff x="2976896" y="1234802"/>
            <a:chExt cx="665242" cy="786202"/>
          </a:xfrm>
        </p:grpSpPr>
        <p:sp>
          <p:nvSpPr>
            <p:cNvPr id="6" name="Oval 5"/>
            <p:cNvSpPr/>
            <p:nvPr/>
          </p:nvSpPr>
          <p:spPr>
            <a:xfrm>
              <a:off x="3310188" y="1234802"/>
              <a:ext cx="331950" cy="33336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143542" y="1234802"/>
              <a:ext cx="331950" cy="33336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76896" y="1234802"/>
              <a:ext cx="331950" cy="33336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80813" y="1696388"/>
              <a:ext cx="328033" cy="32461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8196" y="1389623"/>
            <a:ext cx="876163" cy="783892"/>
            <a:chOff x="5758196" y="1389623"/>
            <a:chExt cx="876163" cy="783892"/>
          </a:xfrm>
        </p:grpSpPr>
        <p:sp>
          <p:nvSpPr>
            <p:cNvPr id="10" name="Oval 9"/>
            <p:cNvSpPr/>
            <p:nvPr/>
          </p:nvSpPr>
          <p:spPr>
            <a:xfrm>
              <a:off x="5758196" y="1389626"/>
              <a:ext cx="331950" cy="33336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017" y="1389625"/>
              <a:ext cx="331950" cy="33336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103838" y="1389624"/>
              <a:ext cx="331950" cy="33336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302409" y="1389623"/>
              <a:ext cx="331950" cy="33336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82651" y="1848899"/>
              <a:ext cx="328033" cy="32461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25401" y="2263511"/>
            <a:ext cx="876163" cy="783892"/>
            <a:chOff x="5758196" y="1389623"/>
            <a:chExt cx="876163" cy="783892"/>
          </a:xfrm>
        </p:grpSpPr>
        <p:sp>
          <p:nvSpPr>
            <p:cNvPr id="17" name="Oval 16"/>
            <p:cNvSpPr/>
            <p:nvPr/>
          </p:nvSpPr>
          <p:spPr>
            <a:xfrm>
              <a:off x="5758196" y="1389626"/>
              <a:ext cx="331950" cy="33336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931017" y="1389625"/>
              <a:ext cx="331950" cy="33336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03838" y="1389624"/>
              <a:ext cx="331950" cy="33336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302409" y="1389623"/>
              <a:ext cx="331950" cy="33336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782651" y="1848899"/>
              <a:ext cx="328033" cy="3246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04220" y="2107637"/>
            <a:ext cx="665242" cy="786202"/>
            <a:chOff x="2976896" y="1234802"/>
            <a:chExt cx="665242" cy="786202"/>
          </a:xfrm>
        </p:grpSpPr>
        <p:sp>
          <p:nvSpPr>
            <p:cNvPr id="24" name="Oval 23"/>
            <p:cNvSpPr/>
            <p:nvPr/>
          </p:nvSpPr>
          <p:spPr>
            <a:xfrm>
              <a:off x="3310188" y="1234802"/>
              <a:ext cx="331950" cy="33336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143542" y="1234802"/>
              <a:ext cx="331950" cy="33336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976896" y="1234802"/>
              <a:ext cx="331950" cy="33336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980813" y="1696388"/>
              <a:ext cx="328033" cy="3246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85491" y="3047403"/>
            <a:ext cx="497925" cy="846236"/>
            <a:chOff x="1262212" y="2047603"/>
            <a:chExt cx="497925" cy="846236"/>
          </a:xfrm>
        </p:grpSpPr>
        <p:sp>
          <p:nvSpPr>
            <p:cNvPr id="30" name="Oval 29"/>
            <p:cNvSpPr/>
            <p:nvPr/>
          </p:nvSpPr>
          <p:spPr>
            <a:xfrm>
              <a:off x="1285491" y="2569223"/>
              <a:ext cx="328033" cy="32461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262212" y="2047603"/>
              <a:ext cx="331950" cy="33336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28187" y="2047603"/>
              <a:ext cx="331950" cy="354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2086" y="1949869"/>
            <a:ext cx="328034" cy="747287"/>
            <a:chOff x="2092086" y="1949869"/>
            <a:chExt cx="328034" cy="747287"/>
          </a:xfrm>
        </p:grpSpPr>
        <p:sp>
          <p:nvSpPr>
            <p:cNvPr id="33" name="Oval 32"/>
            <p:cNvSpPr/>
            <p:nvPr/>
          </p:nvSpPr>
          <p:spPr>
            <a:xfrm>
              <a:off x="2092087" y="1949869"/>
              <a:ext cx="328033" cy="3246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092086" y="2372540"/>
              <a:ext cx="328033" cy="32461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29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616200"/>
            <a:ext cx="53848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40347" y="2402542"/>
            <a:ext cx="7968245" cy="4455458"/>
            <a:chOff x="1340347" y="2402542"/>
            <a:chExt cx="7968245" cy="4455458"/>
          </a:xfrm>
        </p:grpSpPr>
        <p:sp>
          <p:nvSpPr>
            <p:cNvPr id="5" name="Oval 4"/>
            <p:cNvSpPr/>
            <p:nvPr/>
          </p:nvSpPr>
          <p:spPr>
            <a:xfrm>
              <a:off x="1340347" y="2402543"/>
              <a:ext cx="2116794" cy="2059730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191798" y="2402542"/>
              <a:ext cx="2116794" cy="205973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Quad Arrow Callout 1"/>
            <p:cNvSpPr/>
            <p:nvPr/>
          </p:nvSpPr>
          <p:spPr>
            <a:xfrm>
              <a:off x="3641973" y="4151376"/>
              <a:ext cx="3364992" cy="2706624"/>
            </a:xfrm>
            <a:prstGeom prst="quadArrowCallout">
              <a:avLst>
                <a:gd name="adj1" fmla="val 3130"/>
                <a:gd name="adj2" fmla="val 18515"/>
                <a:gd name="adj3" fmla="val 16977"/>
                <a:gd name="adj4" fmla="val 219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736592" y="5797296"/>
              <a:ext cx="1335024" cy="10607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071616" y="4898854"/>
              <a:ext cx="1170432" cy="11338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04" y="621494"/>
            <a:ext cx="5384800" cy="1625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59936" y="2048256"/>
            <a:ext cx="2454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RED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>
            <a:off x="9421792" y="775504"/>
            <a:ext cx="1388962" cy="1388962"/>
          </a:xfrm>
          <a:prstGeom prst="plus">
            <a:avLst>
              <a:gd name="adj" fmla="val 4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9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12619" y="3054096"/>
            <a:ext cx="11537614" cy="2421875"/>
            <a:chOff x="512619" y="3054096"/>
            <a:chExt cx="11537614" cy="2421875"/>
          </a:xfrm>
        </p:grpSpPr>
        <p:grpSp>
          <p:nvGrpSpPr>
            <p:cNvPr id="62" name="Group 61"/>
            <p:cNvGrpSpPr/>
            <p:nvPr/>
          </p:nvGrpSpPr>
          <p:grpSpPr>
            <a:xfrm>
              <a:off x="512619" y="3054096"/>
              <a:ext cx="11366109" cy="2421875"/>
              <a:chOff x="512619" y="3054096"/>
              <a:chExt cx="11366109" cy="242187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512619" y="3054096"/>
                <a:ext cx="2267157" cy="2113386"/>
                <a:chOff x="2853483" y="295899"/>
                <a:chExt cx="5227236" cy="5182479"/>
              </a:xfrm>
            </p:grpSpPr>
            <p:sp>
              <p:nvSpPr>
                <p:cNvPr id="3" name="Smiley Face 2"/>
                <p:cNvSpPr/>
                <p:nvPr/>
              </p:nvSpPr>
              <p:spPr>
                <a:xfrm>
                  <a:off x="4748463" y="850232"/>
                  <a:ext cx="1604211" cy="1556084"/>
                </a:xfrm>
                <a:prstGeom prst="smileyFac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ollate 3"/>
                <p:cNvSpPr/>
                <p:nvPr/>
              </p:nvSpPr>
              <p:spPr>
                <a:xfrm>
                  <a:off x="4494721" y="2622883"/>
                  <a:ext cx="1925053" cy="2855495"/>
                </a:xfrm>
                <a:prstGeom prst="flowChartCollat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5382125" y="2318083"/>
                  <a:ext cx="336883" cy="56147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L-Shape 5"/>
                <p:cNvSpPr/>
                <p:nvPr/>
              </p:nvSpPr>
              <p:spPr>
                <a:xfrm rot="18975286">
                  <a:off x="4026564" y="295899"/>
                  <a:ext cx="3048003" cy="3136231"/>
                </a:xfrm>
                <a:prstGeom prst="corner">
                  <a:avLst>
                    <a:gd name="adj1" fmla="val 12660"/>
                    <a:gd name="adj2" fmla="val 1163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2992616">
                  <a:off x="7182362" y="1327707"/>
                  <a:ext cx="1106906" cy="68980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 rot="8603320">
                  <a:off x="2853483" y="1283368"/>
                  <a:ext cx="1106906" cy="68980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7491546" y="1419724"/>
                  <a:ext cx="417094" cy="41709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190655" y="1419724"/>
                  <a:ext cx="417094" cy="41709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 flipH="1" flipV="1">
                  <a:off x="7363091" y="716543"/>
                  <a:ext cx="337002" cy="443831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3421213" y="799429"/>
                  <a:ext cx="589458" cy="443832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3110014" y="3225632"/>
                <a:ext cx="2120354" cy="1941850"/>
                <a:chOff x="3446862" y="1314383"/>
                <a:chExt cx="4331611" cy="4325975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3446862" y="1314383"/>
                  <a:ext cx="4331611" cy="1591954"/>
                  <a:chOff x="3302837" y="850232"/>
                  <a:chExt cx="4331611" cy="1591954"/>
                </a:xfrm>
              </p:grpSpPr>
              <p:sp>
                <p:nvSpPr>
                  <p:cNvPr id="18" name="Smiley Face 17"/>
                  <p:cNvSpPr/>
                  <p:nvPr/>
                </p:nvSpPr>
                <p:spPr>
                  <a:xfrm>
                    <a:off x="4748463" y="850232"/>
                    <a:ext cx="1604211" cy="1556084"/>
                  </a:xfrm>
                  <a:prstGeom prst="smileyFac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 rot="2992616">
                    <a:off x="6736091" y="1543828"/>
                    <a:ext cx="1106906" cy="68980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 rot="8603320">
                    <a:off x="3302837" y="1505280"/>
                    <a:ext cx="1106906" cy="68980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7080998" y="1641640"/>
                    <a:ext cx="417094" cy="417095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3640009" y="1641636"/>
                    <a:ext cx="417094" cy="41709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" name="Straight Connector 22"/>
                  <p:cNvCxnSpPr/>
                  <p:nvPr/>
                </p:nvCxnSpPr>
                <p:spPr>
                  <a:xfrm flipH="1" flipV="1">
                    <a:off x="6952543" y="938459"/>
                    <a:ext cx="337002" cy="443831"/>
                  </a:xfrm>
                  <a:prstGeom prst="line">
                    <a:avLst/>
                  </a:prstGeom>
                  <a:ln w="571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3870567" y="1021341"/>
                    <a:ext cx="589458" cy="443832"/>
                  </a:xfrm>
                  <a:prstGeom prst="line">
                    <a:avLst/>
                  </a:prstGeom>
                  <a:ln w="571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Cloud 14"/>
                <p:cNvSpPr/>
                <p:nvPr/>
              </p:nvSpPr>
              <p:spPr>
                <a:xfrm>
                  <a:off x="4206240" y="2640263"/>
                  <a:ext cx="2809773" cy="3000095"/>
                </a:xfrm>
                <a:prstGeom prst="clou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ight Brace 15"/>
                <p:cNvSpPr/>
                <p:nvPr/>
              </p:nvSpPr>
              <p:spPr>
                <a:xfrm rot="5400000">
                  <a:off x="4974249" y="1740867"/>
                  <a:ext cx="1388497" cy="3010826"/>
                </a:xfrm>
                <a:prstGeom prst="rightBrace">
                  <a:avLst>
                    <a:gd name="adj1" fmla="val 31410"/>
                    <a:gd name="adj2" fmla="val 50000"/>
                  </a:avLst>
                </a:prstGeom>
                <a:ln w="571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Brace 16"/>
                <p:cNvSpPr/>
                <p:nvPr/>
              </p:nvSpPr>
              <p:spPr>
                <a:xfrm rot="16200000">
                  <a:off x="4816351" y="3440697"/>
                  <a:ext cx="1388497" cy="3010826"/>
                </a:xfrm>
                <a:prstGeom prst="rightBrace">
                  <a:avLst>
                    <a:gd name="adj1" fmla="val 31410"/>
                    <a:gd name="adj2" fmla="val 50000"/>
                  </a:avLst>
                </a:prstGeom>
                <a:ln w="571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537850" y="3225632"/>
                <a:ext cx="1975462" cy="2099848"/>
                <a:chOff x="3467220" y="1145312"/>
                <a:chExt cx="4152617" cy="471672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467220" y="1145312"/>
                  <a:ext cx="4152617" cy="1820336"/>
                  <a:chOff x="3302837" y="1162922"/>
                  <a:chExt cx="4152617" cy="1820336"/>
                </a:xfrm>
              </p:grpSpPr>
              <p:sp>
                <p:nvSpPr>
                  <p:cNvPr id="30" name="Smiley Face 29"/>
                  <p:cNvSpPr/>
                  <p:nvPr/>
                </p:nvSpPr>
                <p:spPr>
                  <a:xfrm>
                    <a:off x="4709185" y="1162922"/>
                    <a:ext cx="1604211" cy="1556084"/>
                  </a:xfrm>
                  <a:prstGeom prst="smileyFac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 rot="2992616">
                    <a:off x="6557097" y="2084900"/>
                    <a:ext cx="1106906" cy="68980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 rot="8603320">
                    <a:off x="3302837" y="2169436"/>
                    <a:ext cx="1106906" cy="68980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6868370" y="2166766"/>
                    <a:ext cx="417094" cy="417095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3640009" y="2305792"/>
                    <a:ext cx="417094" cy="41709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 flipH="1" flipV="1">
                    <a:off x="6739915" y="1463585"/>
                    <a:ext cx="337002" cy="443831"/>
                  </a:xfrm>
                  <a:prstGeom prst="line">
                    <a:avLst/>
                  </a:prstGeom>
                  <a:ln w="571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V="1">
                    <a:off x="3870567" y="1685497"/>
                    <a:ext cx="589458" cy="443832"/>
                  </a:xfrm>
                  <a:prstGeom prst="line">
                    <a:avLst/>
                  </a:prstGeom>
                  <a:ln w="571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Pie 26"/>
                <p:cNvSpPr/>
                <p:nvPr/>
              </p:nvSpPr>
              <p:spPr>
                <a:xfrm rot="7870722">
                  <a:off x="5053760" y="4361213"/>
                  <a:ext cx="1509888" cy="1491762"/>
                </a:xfrm>
                <a:prstGeom prst="pi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Teardrop 27"/>
                <p:cNvSpPr/>
                <p:nvPr/>
              </p:nvSpPr>
              <p:spPr>
                <a:xfrm rot="18952923">
                  <a:off x="5003791" y="3000554"/>
                  <a:ext cx="1436111" cy="1465617"/>
                </a:xfrm>
                <a:prstGeom prst="teardrop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ight Triangle 28"/>
                <p:cNvSpPr/>
                <p:nvPr/>
              </p:nvSpPr>
              <p:spPr>
                <a:xfrm rot="18572301">
                  <a:off x="4710980" y="1708800"/>
                  <a:ext cx="1844093" cy="1985193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055437" y="3225632"/>
                <a:ext cx="1673779" cy="2250339"/>
                <a:chOff x="3430644" y="1346252"/>
                <a:chExt cx="4152617" cy="5641446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3430644" y="1346252"/>
                  <a:ext cx="4152617" cy="1791960"/>
                  <a:chOff x="3302837" y="1191298"/>
                  <a:chExt cx="4152617" cy="1791960"/>
                </a:xfrm>
              </p:grpSpPr>
              <p:sp>
                <p:nvSpPr>
                  <p:cNvPr id="42" name="Smiley Face 41"/>
                  <p:cNvSpPr/>
                  <p:nvPr/>
                </p:nvSpPr>
                <p:spPr>
                  <a:xfrm>
                    <a:off x="4709788" y="1191298"/>
                    <a:ext cx="1604211" cy="1556084"/>
                  </a:xfrm>
                  <a:prstGeom prst="smileyFace">
                    <a:avLst/>
                  </a:prstGeom>
                  <a:solidFill>
                    <a:srgbClr val="D883FF">
                      <a:alpha val="4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 rot="2992616">
                    <a:off x="6557097" y="2084900"/>
                    <a:ext cx="1106906" cy="68980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 rot="8603320">
                    <a:off x="3302837" y="2169436"/>
                    <a:ext cx="1106906" cy="68980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6868370" y="2166766"/>
                    <a:ext cx="417094" cy="417095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3640009" y="2305792"/>
                    <a:ext cx="417094" cy="417095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6739915" y="1463585"/>
                    <a:ext cx="337002" cy="443831"/>
                  </a:xfrm>
                  <a:prstGeom prst="line">
                    <a:avLst/>
                  </a:prstGeom>
                  <a:ln w="571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3870567" y="1685497"/>
                    <a:ext cx="589458" cy="443832"/>
                  </a:xfrm>
                  <a:prstGeom prst="line">
                    <a:avLst/>
                  </a:prstGeom>
                  <a:ln w="571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Donut 38"/>
                <p:cNvSpPr/>
                <p:nvPr/>
              </p:nvSpPr>
              <p:spPr>
                <a:xfrm>
                  <a:off x="4292341" y="2923314"/>
                  <a:ext cx="2811267" cy="2907792"/>
                </a:xfrm>
                <a:prstGeom prst="donut">
                  <a:avLst>
                    <a:gd name="adj" fmla="val 9906"/>
                  </a:avLst>
                </a:prstGeom>
                <a:solidFill>
                  <a:srgbClr val="D883FF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Block Arc 39"/>
                <p:cNvSpPr/>
                <p:nvPr/>
              </p:nvSpPr>
              <p:spPr>
                <a:xfrm>
                  <a:off x="4221486" y="4701698"/>
                  <a:ext cx="2962656" cy="2286000"/>
                </a:xfrm>
                <a:prstGeom prst="blockArc">
                  <a:avLst>
                    <a:gd name="adj1" fmla="val 10800000"/>
                    <a:gd name="adj2" fmla="val 21500021"/>
                    <a:gd name="adj3" fmla="val 9777"/>
                  </a:avLst>
                </a:prstGeom>
                <a:solidFill>
                  <a:srgbClr val="D883FF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Block Arc 40"/>
                <p:cNvSpPr/>
                <p:nvPr/>
              </p:nvSpPr>
              <p:spPr>
                <a:xfrm rot="10800000">
                  <a:off x="4181252" y="1616677"/>
                  <a:ext cx="2962656" cy="2286000"/>
                </a:xfrm>
                <a:prstGeom prst="blockArc">
                  <a:avLst>
                    <a:gd name="adj1" fmla="val 10800000"/>
                    <a:gd name="adj2" fmla="val 21500021"/>
                    <a:gd name="adj3" fmla="val 9777"/>
                  </a:avLst>
                </a:prstGeom>
                <a:solidFill>
                  <a:srgbClr val="D883FF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0469924" y="3431054"/>
                <a:ext cx="1408804" cy="1876317"/>
                <a:chOff x="2684203" y="1356852"/>
                <a:chExt cx="2841523" cy="3510115"/>
              </a:xfrm>
              <a:solidFill>
                <a:schemeClr val="accent2"/>
              </a:solidFill>
            </p:grpSpPr>
            <p:sp>
              <p:nvSpPr>
                <p:cNvPr id="58" name="Smiley Face 57"/>
                <p:cNvSpPr/>
                <p:nvPr/>
              </p:nvSpPr>
              <p:spPr>
                <a:xfrm>
                  <a:off x="3501379" y="1356852"/>
                  <a:ext cx="1207176" cy="1199535"/>
                </a:xfrm>
                <a:prstGeom prst="smileyFac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Heart 58"/>
                <p:cNvSpPr/>
                <p:nvPr/>
              </p:nvSpPr>
              <p:spPr>
                <a:xfrm rot="10800000">
                  <a:off x="3146321" y="2556387"/>
                  <a:ext cx="1917290" cy="231058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>
                  <a:off x="2684203" y="2875935"/>
                  <a:ext cx="2841523" cy="1759974"/>
                </a:xfrm>
                <a:prstGeom prst="trapezoid">
                  <a:avLst>
                    <a:gd name="adj" fmla="val 38408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ight Brace 60"/>
                <p:cNvSpPr/>
                <p:nvPr/>
              </p:nvSpPr>
              <p:spPr>
                <a:xfrm rot="5400000">
                  <a:off x="3278900" y="1371716"/>
                  <a:ext cx="1652126" cy="2546325"/>
                </a:xfrm>
                <a:prstGeom prst="rightBrace">
                  <a:avLst>
                    <a:gd name="adj1" fmla="val 20221"/>
                    <a:gd name="adj2" fmla="val 50436"/>
                  </a:avLst>
                </a:prstGeom>
                <a:noFill/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10174374" y="3175590"/>
              <a:ext cx="1875859" cy="645205"/>
              <a:chOff x="3467220" y="1445975"/>
              <a:chExt cx="4152617" cy="1519673"/>
            </a:xfrm>
          </p:grpSpPr>
          <p:sp>
            <p:nvSpPr>
              <p:cNvPr id="52" name="Rectangle 51"/>
              <p:cNvSpPr/>
              <p:nvPr/>
            </p:nvSpPr>
            <p:spPr>
              <a:xfrm rot="2992616">
                <a:off x="6721480" y="2067290"/>
                <a:ext cx="1106906" cy="68980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8603320">
                <a:off x="3467220" y="2151826"/>
                <a:ext cx="1106906" cy="68980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032753" y="2149156"/>
                <a:ext cx="417094" cy="41709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804392" y="2288182"/>
                <a:ext cx="417094" cy="41709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6904298" y="1445975"/>
                <a:ext cx="337002" cy="443831"/>
              </a:xfrm>
              <a:prstGeom prst="line">
                <a:avLst/>
              </a:prstGeom>
              <a:ln w="571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4034950" y="1667887"/>
                <a:ext cx="589458" cy="443832"/>
              </a:xfrm>
              <a:prstGeom prst="line">
                <a:avLst/>
              </a:prstGeom>
              <a:ln w="571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510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02392" y="940494"/>
            <a:ext cx="4731269" cy="4455457"/>
            <a:chOff x="1340347" y="2402543"/>
            <a:chExt cx="4731269" cy="4455457"/>
          </a:xfrm>
        </p:grpSpPr>
        <p:sp>
          <p:nvSpPr>
            <p:cNvPr id="5" name="Oval 4"/>
            <p:cNvSpPr/>
            <p:nvPr/>
          </p:nvSpPr>
          <p:spPr>
            <a:xfrm>
              <a:off x="1340347" y="2402543"/>
              <a:ext cx="2116794" cy="205973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736592" y="5797296"/>
              <a:ext cx="1335024" cy="10607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33674" y="3133498"/>
            <a:ext cx="245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Bet $0.25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76321" y="940494"/>
            <a:ext cx="2116794" cy="205973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07603" y="3133498"/>
            <a:ext cx="245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Bet $0.25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Left-Right-Up Arrow 6"/>
          <p:cNvSpPr/>
          <p:nvPr/>
        </p:nvSpPr>
        <p:spPr>
          <a:xfrm>
            <a:off x="1524168" y="3913103"/>
            <a:ext cx="2095018" cy="1185877"/>
          </a:xfrm>
          <a:prstGeom prst="leftRightUpArrow">
            <a:avLst>
              <a:gd name="adj1" fmla="val 7431"/>
              <a:gd name="adj2" fmla="val 2500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Left-Right-Up Arrow 12"/>
          <p:cNvSpPr/>
          <p:nvPr/>
        </p:nvSpPr>
        <p:spPr>
          <a:xfrm>
            <a:off x="6233661" y="3913102"/>
            <a:ext cx="2095018" cy="1185877"/>
          </a:xfrm>
          <a:prstGeom prst="leftRightUpArrow">
            <a:avLst>
              <a:gd name="adj1" fmla="val 7431"/>
              <a:gd name="adj2" fmla="val 2500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703204" y="4335247"/>
            <a:ext cx="979822" cy="9561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29708" y="4335246"/>
            <a:ext cx="979822" cy="9561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17542</TotalTime>
  <Words>18</Words>
  <Application>Microsoft Macintosh PowerPoint</Application>
  <PresentationFormat>Widescreen</PresentationFormat>
  <Paragraphs>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Manon Ironside</dc:creator>
  <cp:lastModifiedBy>Manon Ironside</cp:lastModifiedBy>
  <cp:revision>48</cp:revision>
  <dcterms:created xsi:type="dcterms:W3CDTF">2017-06-07T23:55:22Z</dcterms:created>
  <dcterms:modified xsi:type="dcterms:W3CDTF">2017-09-23T05:55:48Z</dcterms:modified>
</cp:coreProperties>
</file>