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29"/>
  </p:notesMasterIdLst>
  <p:handoutMasterIdLst>
    <p:handoutMasterId r:id="rId30"/>
  </p:handoutMasterIdLst>
  <p:sldIdLst>
    <p:sldId id="256" r:id="rId2"/>
    <p:sldId id="813" r:id="rId3"/>
    <p:sldId id="787" r:id="rId4"/>
    <p:sldId id="788" r:id="rId5"/>
    <p:sldId id="440" r:id="rId6"/>
    <p:sldId id="814" r:id="rId7"/>
    <p:sldId id="811" r:id="rId8"/>
    <p:sldId id="495" r:id="rId9"/>
    <p:sldId id="827" r:id="rId10"/>
    <p:sldId id="496" r:id="rId11"/>
    <p:sldId id="497" r:id="rId12"/>
    <p:sldId id="502" r:id="rId13"/>
    <p:sldId id="795" r:id="rId14"/>
    <p:sldId id="796" r:id="rId15"/>
    <p:sldId id="798" r:id="rId16"/>
    <p:sldId id="797" r:id="rId17"/>
    <p:sldId id="825" r:id="rId18"/>
    <p:sldId id="799" r:id="rId19"/>
    <p:sldId id="800" r:id="rId20"/>
    <p:sldId id="290" r:id="rId21"/>
    <p:sldId id="801" r:id="rId22"/>
    <p:sldId id="802" r:id="rId23"/>
    <p:sldId id="806" r:id="rId24"/>
    <p:sldId id="805" r:id="rId25"/>
    <p:sldId id="807" r:id="rId26"/>
    <p:sldId id="828" r:id="rId27"/>
    <p:sldId id="82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94619"/>
  </p:normalViewPr>
  <p:slideViewPr>
    <p:cSldViewPr snapToGrid="0" snapToObjects="1">
      <p:cViewPr varScale="1">
        <p:scale>
          <a:sx n="109" d="100"/>
          <a:sy n="109"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60D6B-4B03-744F-9FE5-56CC883A0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A29EF-204B-9E49-96BF-10B2861F13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4D0CED-78CE-F449-8FF7-9FE11BC52E45}" type="datetimeFigureOut">
              <a:rPr lang="en-US" smtClean="0"/>
              <a:t>12/19/21</a:t>
            </a:fld>
            <a:endParaRPr lang="en-US" dirty="0"/>
          </a:p>
        </p:txBody>
      </p:sp>
      <p:sp>
        <p:nvSpPr>
          <p:cNvPr id="4" name="Footer Placeholder 3">
            <a:extLst>
              <a:ext uri="{FF2B5EF4-FFF2-40B4-BE49-F238E27FC236}">
                <a16:creationId xmlns:a16="http://schemas.microsoft.com/office/drawing/2014/main" id="{D1A34ABB-435A-174C-9E63-33DE41A17F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5" name="Slide Number Placeholder 4">
            <a:extLst>
              <a:ext uri="{FF2B5EF4-FFF2-40B4-BE49-F238E27FC236}">
                <a16:creationId xmlns:a16="http://schemas.microsoft.com/office/drawing/2014/main" id="{BED6443E-873F-284A-B47A-D91DDD7D9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FADFA4-2AF3-F34E-BEA0-E8EBCF425F7D}" type="slidenum">
              <a:rPr lang="en-US" smtClean="0"/>
              <a:t>‹#›</a:t>
            </a:fld>
            <a:endParaRPr lang="en-US" dirty="0"/>
          </a:p>
        </p:txBody>
      </p:sp>
    </p:spTree>
    <p:extLst>
      <p:ext uri="{BB962C8B-B14F-4D97-AF65-F5344CB8AC3E}">
        <p14:creationId xmlns:p14="http://schemas.microsoft.com/office/powerpoint/2010/main" val="32544344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44CE-D1A2-3549-89C5-3537AA940F51}" type="datetimeFigureOut">
              <a:rPr lang="en-US" smtClean="0"/>
              <a:t>12/19/21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Syllabus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F6006-E59E-4947-8707-F9D36EBEBD07}" type="slidenum">
              <a:rPr lang="en-US" smtClean="0"/>
              <a:t>‹#›</a:t>
            </a:fld>
            <a:endParaRPr lang="en-US" dirty="0"/>
          </a:p>
        </p:txBody>
      </p:sp>
    </p:spTree>
    <p:extLst>
      <p:ext uri="{BB962C8B-B14F-4D97-AF65-F5344CB8AC3E}">
        <p14:creationId xmlns:p14="http://schemas.microsoft.com/office/powerpoint/2010/main" val="13684099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14</a:t>
            </a:fld>
            <a:endParaRPr lang="en-US" dirty="0"/>
          </a:p>
        </p:txBody>
      </p:sp>
    </p:spTree>
    <p:extLst>
      <p:ext uri="{BB962C8B-B14F-4D97-AF65-F5344CB8AC3E}">
        <p14:creationId xmlns:p14="http://schemas.microsoft.com/office/powerpoint/2010/main" val="49001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3A87F3-5AA0-F54A-94A4-F4224885254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E1A44CC3-CF31-684E-90C1-89919166B140}" type="slidenum">
              <a:rPr lang="en-GB" altLang="en-US" sz="1300" b="0"/>
              <a:pPr eaLnBrk="1" hangingPunct="1"/>
              <a:t>15</a:t>
            </a:fld>
            <a:endParaRPr lang="en-GB" altLang="en-US" sz="1300" b="0"/>
          </a:p>
        </p:txBody>
      </p:sp>
      <p:sp>
        <p:nvSpPr>
          <p:cNvPr id="360450" name="Rectangle 2">
            <a:extLst>
              <a:ext uri="{FF2B5EF4-FFF2-40B4-BE49-F238E27FC236}">
                <a16:creationId xmlns:a16="http://schemas.microsoft.com/office/drawing/2014/main" id="{C0E5E657-C53E-5049-AE39-C39458606D8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0451" name="Rectangle 3">
            <a:extLst>
              <a:ext uri="{FF2B5EF4-FFF2-40B4-BE49-F238E27FC236}">
                <a16:creationId xmlns:a16="http://schemas.microsoft.com/office/drawing/2014/main" id="{792B9F7A-F48F-EC4F-AC52-02D8A412BA84}"/>
              </a:ext>
            </a:extLst>
          </p:cNvPr>
          <p:cNvSpPr>
            <a:spLocks noGrp="1" noChangeArrowheads="1"/>
          </p:cNvSpPr>
          <p:nvPr>
            <p:ph type="body" idx="1"/>
          </p:nvPr>
        </p:nvSpPr>
        <p:spPr/>
        <p:txBody>
          <a:bodyPr/>
          <a:lstStyle/>
          <a:p>
            <a:pPr eaLnBrk="1" hangingPunct="1">
              <a:defRPr/>
            </a:pPr>
            <a:r>
              <a:rPr lang="en-US" dirty="0">
                <a:cs typeface="+mn-cs"/>
              </a:rPr>
              <a:t>Target </a:t>
            </a:r>
            <a:r>
              <a:rPr lang="en-US" dirty="0" err="1">
                <a:cs typeface="+mn-cs"/>
              </a:rPr>
              <a:t>attrbute</a:t>
            </a:r>
            <a:r>
              <a:rPr lang="en-US" dirty="0">
                <a:cs typeface="+mn-cs"/>
              </a:rPr>
              <a:t> = </a:t>
            </a:r>
            <a:r>
              <a:rPr lang="en-US" dirty="0" err="1">
                <a:cs typeface="+mn-cs"/>
              </a:rPr>
              <a:t>playtennis</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50506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FA1669-C10B-794A-8216-8F5EB1E46E0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B56F2366-9A7D-8A4E-90E3-D7E7759EF9F5}" type="slidenum">
              <a:rPr lang="en-GB" altLang="en-US" sz="1300" b="0"/>
              <a:pPr eaLnBrk="1" hangingPunct="1"/>
              <a:t>16</a:t>
            </a:fld>
            <a:endParaRPr lang="en-GB" altLang="en-US" sz="1300" b="0"/>
          </a:p>
        </p:txBody>
      </p:sp>
      <p:sp>
        <p:nvSpPr>
          <p:cNvPr id="359426" name="Rectangle 1026">
            <a:extLst>
              <a:ext uri="{FF2B5EF4-FFF2-40B4-BE49-F238E27FC236}">
                <a16:creationId xmlns:a16="http://schemas.microsoft.com/office/drawing/2014/main" id="{2B4F9216-8382-A642-A80C-DADAC02CD974}"/>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59427" name="Rectangle 1027">
            <a:extLst>
              <a:ext uri="{FF2B5EF4-FFF2-40B4-BE49-F238E27FC236}">
                <a16:creationId xmlns:a16="http://schemas.microsoft.com/office/drawing/2014/main" id="{66080543-A84A-8746-9B74-2D80DA2444BA}"/>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46851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1153DF-3E3D-A04D-94D2-163668DEC0C6}"/>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C0176199-0A66-EB4E-A4B3-1C500FB2E4FD}" type="slidenum">
              <a:rPr lang="en-GB" altLang="en-US" sz="1300" b="0"/>
              <a:pPr eaLnBrk="1" hangingPunct="1"/>
              <a:t>18</a:t>
            </a:fld>
            <a:endParaRPr lang="en-GB" altLang="en-US" sz="1300" b="0"/>
          </a:p>
        </p:txBody>
      </p:sp>
      <p:sp>
        <p:nvSpPr>
          <p:cNvPr id="361474" name="Rectangle 2">
            <a:extLst>
              <a:ext uri="{FF2B5EF4-FFF2-40B4-BE49-F238E27FC236}">
                <a16:creationId xmlns:a16="http://schemas.microsoft.com/office/drawing/2014/main" id="{E8BEBAF3-002E-E34A-B71C-6F4E9B1E6D5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1475" name="Rectangle 3">
            <a:extLst>
              <a:ext uri="{FF2B5EF4-FFF2-40B4-BE49-F238E27FC236}">
                <a16:creationId xmlns:a16="http://schemas.microsoft.com/office/drawing/2014/main" id="{BFC60847-FE87-AC4F-AED6-B1418F205E71}"/>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6185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4E64C4-7C93-964C-ABAC-A91F1790975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F5900DEE-90B5-B943-A040-BC2A63ED04C0}" type="slidenum">
              <a:rPr lang="en-GB" altLang="en-US" sz="1300" b="0"/>
              <a:pPr eaLnBrk="1" hangingPunct="1"/>
              <a:t>19</a:t>
            </a:fld>
            <a:endParaRPr lang="en-GB" altLang="en-US" sz="1300" b="0"/>
          </a:p>
        </p:txBody>
      </p:sp>
      <p:sp>
        <p:nvSpPr>
          <p:cNvPr id="362498" name="Rectangle 1026">
            <a:extLst>
              <a:ext uri="{FF2B5EF4-FFF2-40B4-BE49-F238E27FC236}">
                <a16:creationId xmlns:a16="http://schemas.microsoft.com/office/drawing/2014/main" id="{ADCD25BE-C2E8-EE47-ABFA-D5A4D02EE6AC}"/>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2499" name="Rectangle 1027">
            <a:extLst>
              <a:ext uri="{FF2B5EF4-FFF2-40B4-BE49-F238E27FC236}">
                <a16:creationId xmlns:a16="http://schemas.microsoft.com/office/drawing/2014/main" id="{5E7148BE-8773-FF4A-A6E9-37FEEA8F14CF}"/>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3887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DA3FAC-ACDB-1244-8234-D5E12610A720}"/>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2388297C-FB20-3C4E-B8BD-D0810861DAF3}" type="slidenum">
              <a:rPr lang="en-GB" altLang="en-US" sz="1300" b="0"/>
              <a:pPr eaLnBrk="1" hangingPunct="1"/>
              <a:t>20</a:t>
            </a:fld>
            <a:endParaRPr lang="en-GB" altLang="en-US" sz="1300" b="0"/>
          </a:p>
        </p:txBody>
      </p:sp>
      <p:sp>
        <p:nvSpPr>
          <p:cNvPr id="363522" name="Rectangle 2">
            <a:extLst>
              <a:ext uri="{FF2B5EF4-FFF2-40B4-BE49-F238E27FC236}">
                <a16:creationId xmlns:a16="http://schemas.microsoft.com/office/drawing/2014/main" id="{0016FCCA-E052-0146-87F3-3EC3A73C270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63523" name="Rectangle 3">
            <a:extLst>
              <a:ext uri="{FF2B5EF4-FFF2-40B4-BE49-F238E27FC236}">
                <a16:creationId xmlns:a16="http://schemas.microsoft.com/office/drawing/2014/main" id="{4D151238-3C0F-A448-A71D-27E7C4E85514}"/>
              </a:ext>
            </a:extLst>
          </p:cNvPr>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8378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ED8053-B7B9-3443-8759-F5749FD05A3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66788"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fld id="{3DB5F5E1-06E5-9047-A7FC-45C068C17A2E}" type="slidenum">
              <a:rPr lang="en-GB" altLang="en-US" sz="1300" b="0"/>
              <a:pPr eaLnBrk="1" hangingPunct="1"/>
              <a:t>21</a:t>
            </a:fld>
            <a:endParaRPr lang="en-GB" altLang="en-US" sz="1300" b="0"/>
          </a:p>
        </p:txBody>
      </p:sp>
      <p:sp>
        <p:nvSpPr>
          <p:cNvPr id="348162" name="Rectangle 2">
            <a:extLst>
              <a:ext uri="{FF2B5EF4-FFF2-40B4-BE49-F238E27FC236}">
                <a16:creationId xmlns:a16="http://schemas.microsoft.com/office/drawing/2014/main" id="{EE3FEEDD-545C-0C45-A406-A4E3B85DDD6B}"/>
              </a:ext>
            </a:extLst>
          </p:cNvPr>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348163" name="Rectangle 3">
            <a:extLst>
              <a:ext uri="{FF2B5EF4-FFF2-40B4-BE49-F238E27FC236}">
                <a16:creationId xmlns:a16="http://schemas.microsoft.com/office/drawing/2014/main" id="{8F5C238C-7363-E44D-9C5C-46797202A8FD}"/>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17921161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a:prstGeom prst="rect">
            <a:avLst/>
          </a:prstGeom>
        </p:spPr>
        <p:txBody>
          <a:bodyPr anchor="ctr">
            <a:noAutofit/>
          </a:bodyPr>
          <a:lstStyle>
            <a:lvl1pPr algn="ctr">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452096"/>
            <a:ext cx="7891272" cy="1580636"/>
          </a:xfrm>
        </p:spPr>
        <p:txBody>
          <a:bodyPr>
            <a:normAutofit/>
          </a:bodyPr>
          <a:lstStyle>
            <a:lvl1pPr marL="0" indent="0" algn="ctr">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endParaRPr lang="en-US" dirty="0"/>
          </a:p>
        </p:txBody>
      </p:sp>
    </p:spTree>
    <p:extLst>
      <p:ext uri="{BB962C8B-B14F-4D97-AF65-F5344CB8AC3E}">
        <p14:creationId xmlns:p14="http://schemas.microsoft.com/office/powerpoint/2010/main" val="25149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82233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975-AE50-5F43-A24F-270AEB51A374}"/>
              </a:ext>
            </a:extLst>
          </p:cNvPr>
          <p:cNvSpPr>
            <a:spLocks noGrp="1"/>
          </p:cNvSpPr>
          <p:nvPr>
            <p:ph type="title"/>
          </p:nvPr>
        </p:nvSpPr>
        <p:spPr>
          <a:xfrm>
            <a:off x="609600" y="277814"/>
            <a:ext cx="10972800" cy="113982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B80CA24-E017-5041-AF18-A7D8B04FAA52}"/>
              </a:ext>
            </a:extLst>
          </p:cNvPr>
          <p:cNvSpPr>
            <a:spLocks noGrp="1"/>
          </p:cNvSpPr>
          <p:nvPr>
            <p:ph type="body" sz="half" idx="1"/>
          </p:nvPr>
        </p:nvSpPr>
        <p:spPr>
          <a:xfrm>
            <a:off x="609600" y="1600201"/>
            <a:ext cx="53848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3F2A2-2B3A-214F-8CC0-BB32A968CCB8}"/>
              </a:ext>
            </a:extLst>
          </p:cNvPr>
          <p:cNvSpPr>
            <a:spLocks noGrp="1"/>
          </p:cNvSpPr>
          <p:nvPr>
            <p:ph sz="half" idx="2"/>
          </p:nvPr>
        </p:nvSpPr>
        <p:spPr>
          <a:xfrm>
            <a:off x="6197600" y="1600201"/>
            <a:ext cx="538480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C44-7061-9944-AE51-1EA36163FF28}"/>
              </a:ext>
            </a:extLst>
          </p:cNvPr>
          <p:cNvSpPr>
            <a:spLocks noGrp="1"/>
          </p:cNvSpPr>
          <p:nvPr>
            <p:ph type="dt" sz="half" idx="10"/>
          </p:nvPr>
        </p:nvSpPr>
        <p:spPr>
          <a:xfrm>
            <a:off x="609600" y="6243638"/>
            <a:ext cx="2844800" cy="457200"/>
          </a:xfrm>
        </p:spPr>
        <p:txBody>
          <a:bodyPr/>
          <a:lstStyle>
            <a:lvl1pPr>
              <a:defRPr/>
            </a:lvl1pPr>
          </a:lstStyle>
          <a:p>
            <a:r>
              <a:rPr lang="en-US" altLang="zh-CN"/>
              <a:t>First Semester 2021-2022</a:t>
            </a:r>
          </a:p>
        </p:txBody>
      </p:sp>
      <p:sp>
        <p:nvSpPr>
          <p:cNvPr id="6" name="Footer Placeholder 5">
            <a:extLst>
              <a:ext uri="{FF2B5EF4-FFF2-40B4-BE49-F238E27FC236}">
                <a16:creationId xmlns:a16="http://schemas.microsoft.com/office/drawing/2014/main" id="{3A2785CB-6EDD-D744-943B-6AFCA51058F8}"/>
              </a:ext>
            </a:extLst>
          </p:cNvPr>
          <p:cNvSpPr>
            <a:spLocks noGrp="1"/>
          </p:cNvSpPr>
          <p:nvPr>
            <p:ph type="ftr" sz="quarter" idx="11"/>
          </p:nvPr>
        </p:nvSpPr>
        <p:spPr>
          <a:xfrm>
            <a:off x="4165600" y="6248400"/>
            <a:ext cx="3860800" cy="457200"/>
          </a:xfrm>
        </p:spPr>
        <p:txBody>
          <a:bodyPr/>
          <a:lstStyle>
            <a:lvl1pPr>
              <a:defRPr/>
            </a:lvl1pPr>
          </a:lstStyle>
          <a:p>
            <a:r>
              <a:rPr lang="en-US" altLang="zh-CN"/>
              <a:t>Dr. Malak Abdullah</a:t>
            </a:r>
          </a:p>
        </p:txBody>
      </p:sp>
      <p:sp>
        <p:nvSpPr>
          <p:cNvPr id="7" name="Slide Number Placeholder 6">
            <a:extLst>
              <a:ext uri="{FF2B5EF4-FFF2-40B4-BE49-F238E27FC236}">
                <a16:creationId xmlns:a16="http://schemas.microsoft.com/office/drawing/2014/main" id="{53C62D73-BB9E-9248-8CE4-71306B200576}"/>
              </a:ext>
            </a:extLst>
          </p:cNvPr>
          <p:cNvSpPr>
            <a:spLocks noGrp="1"/>
          </p:cNvSpPr>
          <p:nvPr>
            <p:ph type="sldNum" sz="quarter" idx="12"/>
          </p:nvPr>
        </p:nvSpPr>
        <p:spPr>
          <a:xfrm>
            <a:off x="8737600" y="6243638"/>
            <a:ext cx="2844800" cy="457200"/>
          </a:xfrm>
        </p:spPr>
        <p:txBody>
          <a:bodyPr/>
          <a:lstStyle>
            <a:lvl1pPr>
              <a:defRPr/>
            </a:lvl1pPr>
          </a:lstStyle>
          <a:p>
            <a:fld id="{A330EDA8-A071-2D49-A815-3ABBCCF52F78}" type="slidenum">
              <a:rPr lang="en-US" altLang="zh-CN"/>
              <a:pPr/>
              <a:t>‹#›</a:t>
            </a:fld>
            <a:endParaRPr lang="en-US" altLang="zh-CN"/>
          </a:p>
        </p:txBody>
      </p:sp>
    </p:spTree>
    <p:extLst>
      <p:ext uri="{BB962C8B-B14F-4D97-AF65-F5344CB8AC3E}">
        <p14:creationId xmlns:p14="http://schemas.microsoft.com/office/powerpoint/2010/main" val="231662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23335" y="653318"/>
            <a:ext cx="11516784" cy="830997"/>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438151" y="1941513"/>
            <a:ext cx="10945284" cy="4114800"/>
          </a:xfrm>
        </p:spPr>
        <p:txBody>
          <a:bodyPr/>
          <a:lstStyle/>
          <a:p>
            <a:pPr lvl="0"/>
            <a:endParaRPr lang="en-US" noProof="0"/>
          </a:p>
        </p:txBody>
      </p:sp>
      <p:sp>
        <p:nvSpPr>
          <p:cNvPr id="4" name="Rectangle 4">
            <a:extLst>
              <a:ext uri="{FF2B5EF4-FFF2-40B4-BE49-F238E27FC236}">
                <a16:creationId xmlns:a16="http://schemas.microsoft.com/office/drawing/2014/main" id="{DD5A6816-53AF-214B-BB12-909BB3F45FB5}"/>
              </a:ext>
            </a:extLst>
          </p:cNvPr>
          <p:cNvSpPr>
            <a:spLocks noGrp="1" noChangeArrowheads="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r>
              <a:rPr lang="en-US" altLang="en-US"/>
              <a:t>First Semester 2021-2022</a:t>
            </a:r>
            <a:endParaRPr lang="en-GB" altLang="en-US"/>
          </a:p>
        </p:txBody>
      </p:sp>
      <p:sp>
        <p:nvSpPr>
          <p:cNvPr id="5" name="Rectangle 5">
            <a:extLst>
              <a:ext uri="{FF2B5EF4-FFF2-40B4-BE49-F238E27FC236}">
                <a16:creationId xmlns:a16="http://schemas.microsoft.com/office/drawing/2014/main" id="{21AAAD05-4A7D-6B46-B985-C3AFE7508011}"/>
              </a:ext>
            </a:extLst>
          </p:cNvPr>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r>
              <a:rPr lang="en-GB"/>
              <a:t>Dr. Malak Abdullah</a:t>
            </a:r>
          </a:p>
        </p:txBody>
      </p:sp>
      <p:sp>
        <p:nvSpPr>
          <p:cNvPr id="6" name="Rectangle 6">
            <a:extLst>
              <a:ext uri="{FF2B5EF4-FFF2-40B4-BE49-F238E27FC236}">
                <a16:creationId xmlns:a16="http://schemas.microsoft.com/office/drawing/2014/main" id="{22BBF151-765C-764F-9D8D-83ACE8D855A0}"/>
              </a:ext>
            </a:extLst>
          </p:cNvPr>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9BB559A2-823E-C14F-8B4A-F54C3A89BA8A}" type="slidenum">
              <a:rPr lang="en-GB" altLang="en-US"/>
              <a:pPr/>
              <a:t>‹#›</a:t>
            </a:fld>
            <a:endParaRPr lang="en-GB" altLang="en-US"/>
          </a:p>
        </p:txBody>
      </p:sp>
    </p:spTree>
    <p:extLst>
      <p:ext uri="{BB962C8B-B14F-4D97-AF65-F5344CB8AC3E}">
        <p14:creationId xmlns:p14="http://schemas.microsoft.com/office/powerpoint/2010/main" val="4095284026"/>
      </p:ext>
    </p:extLst>
  </p:cSld>
  <p:clrMapOvr>
    <a:masterClrMapping/>
  </p:clrMapOvr>
  <p:transition spd="med">
    <p:randomBar dir="vert"/>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197-2A96-2447-9DD8-1CEFF493759A}"/>
              </a:ext>
            </a:extLst>
          </p:cNvPr>
          <p:cNvSpPr>
            <a:spLocks noGrp="1"/>
          </p:cNvSpPr>
          <p:nvPr>
            <p:ph type="title"/>
          </p:nvPr>
        </p:nvSpPr>
        <p:spPr>
          <a:xfrm>
            <a:off x="1242485" y="96839"/>
            <a:ext cx="9544049" cy="1412875"/>
          </a:xfrm>
        </p:spPr>
        <p:txBody>
          <a:bodyPr/>
          <a:lstStyle/>
          <a:p>
            <a:r>
              <a:rPr lang="en-US"/>
              <a:t>Click to edit Master title style</a:t>
            </a:r>
          </a:p>
        </p:txBody>
      </p:sp>
      <p:sp>
        <p:nvSpPr>
          <p:cNvPr id="3" name="Table Placeholder 2">
            <a:extLst>
              <a:ext uri="{FF2B5EF4-FFF2-40B4-BE49-F238E27FC236}">
                <a16:creationId xmlns:a16="http://schemas.microsoft.com/office/drawing/2014/main" id="{2AD5ADFC-4013-B64B-9032-476E6FB7ECCD}"/>
              </a:ext>
            </a:extLst>
          </p:cNvPr>
          <p:cNvSpPr>
            <a:spLocks noGrp="1"/>
          </p:cNvSpPr>
          <p:nvPr>
            <p:ph type="tbl" idx="1"/>
          </p:nvPr>
        </p:nvSpPr>
        <p:spPr>
          <a:xfrm>
            <a:off x="1265768" y="1981200"/>
            <a:ext cx="10215033" cy="4114800"/>
          </a:xfrm>
        </p:spPr>
        <p:txBody>
          <a:bodyPr/>
          <a:lstStyle/>
          <a:p>
            <a:endParaRPr lang="en-US"/>
          </a:p>
        </p:txBody>
      </p:sp>
      <p:sp>
        <p:nvSpPr>
          <p:cNvPr id="4" name="Date Placeholder 3">
            <a:extLst>
              <a:ext uri="{FF2B5EF4-FFF2-40B4-BE49-F238E27FC236}">
                <a16:creationId xmlns:a16="http://schemas.microsoft.com/office/drawing/2014/main" id="{7038B5D4-B883-AE43-BC63-C2AA180227C3}"/>
              </a:ext>
            </a:extLst>
          </p:cNvPr>
          <p:cNvSpPr>
            <a:spLocks noGrp="1"/>
          </p:cNvSpPr>
          <p:nvPr>
            <p:ph type="dt" sz="half" idx="10"/>
          </p:nvPr>
        </p:nvSpPr>
        <p:spPr>
          <a:xfrm>
            <a:off x="1261533" y="6248400"/>
            <a:ext cx="2540000" cy="457200"/>
          </a:xfrm>
        </p:spPr>
        <p:txBody>
          <a:bodyPr/>
          <a:lstStyle>
            <a:lvl1pPr>
              <a:defRPr/>
            </a:lvl1pPr>
          </a:lstStyle>
          <a:p>
            <a:r>
              <a:rPr lang="en-US" altLang="en-US"/>
              <a:t>First Semester 2021-2022</a:t>
            </a:r>
          </a:p>
        </p:txBody>
      </p:sp>
      <p:sp>
        <p:nvSpPr>
          <p:cNvPr id="5" name="Footer Placeholder 4">
            <a:extLst>
              <a:ext uri="{FF2B5EF4-FFF2-40B4-BE49-F238E27FC236}">
                <a16:creationId xmlns:a16="http://schemas.microsoft.com/office/drawing/2014/main" id="{3F368D4A-FE06-B34D-A3A5-D2BE1A0126F2}"/>
              </a:ext>
            </a:extLst>
          </p:cNvPr>
          <p:cNvSpPr>
            <a:spLocks noGrp="1"/>
          </p:cNvSpPr>
          <p:nvPr>
            <p:ph type="ftr" sz="quarter" idx="11"/>
          </p:nvPr>
        </p:nvSpPr>
        <p:spPr>
          <a:xfrm>
            <a:off x="4470400" y="6248400"/>
            <a:ext cx="3860800" cy="457200"/>
          </a:xfrm>
        </p:spPr>
        <p:txBody>
          <a:bodyPr/>
          <a:lstStyle>
            <a:lvl1pPr>
              <a:defRPr/>
            </a:lvl1pPr>
          </a:lstStyle>
          <a:p>
            <a:r>
              <a:rPr lang="en-US" altLang="en-US"/>
              <a:t>Dr. Malak Abdullah</a:t>
            </a:r>
          </a:p>
        </p:txBody>
      </p:sp>
      <p:sp>
        <p:nvSpPr>
          <p:cNvPr id="6" name="Slide Number Placeholder 5">
            <a:extLst>
              <a:ext uri="{FF2B5EF4-FFF2-40B4-BE49-F238E27FC236}">
                <a16:creationId xmlns:a16="http://schemas.microsoft.com/office/drawing/2014/main" id="{20FE4C24-DD07-7541-9634-E3A2FD550FA3}"/>
              </a:ext>
            </a:extLst>
          </p:cNvPr>
          <p:cNvSpPr>
            <a:spLocks noGrp="1"/>
          </p:cNvSpPr>
          <p:nvPr>
            <p:ph type="sldNum" sz="quarter" idx="12"/>
          </p:nvPr>
        </p:nvSpPr>
        <p:spPr>
          <a:xfrm>
            <a:off x="8940800" y="6248400"/>
            <a:ext cx="2540000" cy="457200"/>
          </a:xfrm>
        </p:spPr>
        <p:txBody>
          <a:bodyPr/>
          <a:lstStyle>
            <a:lvl1pPr>
              <a:defRPr/>
            </a:lvl1pPr>
          </a:lstStyle>
          <a:p>
            <a:fld id="{7C38F40C-6A25-6C45-8670-717A50943F52}" type="slidenum">
              <a:rPr lang="en-US" altLang="en-US"/>
              <a:pPr/>
              <a:t>‹#›</a:t>
            </a:fld>
            <a:endParaRPr lang="en-US" altLang="en-US"/>
          </a:p>
        </p:txBody>
      </p:sp>
    </p:spTree>
    <p:extLst>
      <p:ext uri="{BB962C8B-B14F-4D97-AF65-F5344CB8AC3E}">
        <p14:creationId xmlns:p14="http://schemas.microsoft.com/office/powerpoint/2010/main" val="390889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3F05-7D36-5C4F-970C-7C94DB250173}"/>
              </a:ext>
            </a:extLst>
          </p:cNvPr>
          <p:cNvSpPr>
            <a:spLocks noGrp="1"/>
          </p:cNvSpPr>
          <p:nvPr>
            <p:ph type="title"/>
          </p:nvPr>
        </p:nvSpPr>
        <p:spPr>
          <a:xfrm>
            <a:off x="1320800" y="457200"/>
            <a:ext cx="10363200" cy="11430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1598821-90C4-E94F-AA0E-03302E02947E}"/>
              </a:ext>
            </a:extLst>
          </p:cNvPr>
          <p:cNvSpPr>
            <a:spLocks noGrp="1"/>
          </p:cNvSpPr>
          <p:nvPr>
            <p:ph sz="half" idx="1"/>
          </p:nvPr>
        </p:nvSpPr>
        <p:spPr>
          <a:xfrm>
            <a:off x="1320800" y="18288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493598-9A88-E540-9FA1-2CA74B2BE708}"/>
              </a:ext>
            </a:extLst>
          </p:cNvPr>
          <p:cNvSpPr>
            <a:spLocks noGrp="1"/>
          </p:cNvSpPr>
          <p:nvPr>
            <p:ph type="body" sz="half" idx="2"/>
          </p:nvPr>
        </p:nvSpPr>
        <p:spPr>
          <a:xfrm>
            <a:off x="6604000" y="18288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E45F5C-2B04-654D-B5D0-EBD6FDE07D8C}"/>
              </a:ext>
            </a:extLst>
          </p:cNvPr>
          <p:cNvSpPr>
            <a:spLocks noGrp="1"/>
          </p:cNvSpPr>
          <p:nvPr>
            <p:ph type="dt" sz="half" idx="10"/>
          </p:nvPr>
        </p:nvSpPr>
        <p:spPr>
          <a:xfrm>
            <a:off x="1320800" y="6096000"/>
            <a:ext cx="2540000" cy="457200"/>
          </a:xfrm>
        </p:spPr>
        <p:txBody>
          <a:bodyPr/>
          <a:lstStyle>
            <a:lvl1pPr>
              <a:defRPr/>
            </a:lvl1pPr>
          </a:lstStyle>
          <a:p>
            <a:r>
              <a:rPr lang="en-US" altLang="en-US"/>
              <a:t>First Semester 2021-2022</a:t>
            </a:r>
          </a:p>
        </p:txBody>
      </p:sp>
      <p:sp>
        <p:nvSpPr>
          <p:cNvPr id="6" name="Footer Placeholder 5">
            <a:extLst>
              <a:ext uri="{FF2B5EF4-FFF2-40B4-BE49-F238E27FC236}">
                <a16:creationId xmlns:a16="http://schemas.microsoft.com/office/drawing/2014/main" id="{2382BEBC-CA84-BE43-8871-3A7017AA60B6}"/>
              </a:ext>
            </a:extLst>
          </p:cNvPr>
          <p:cNvSpPr>
            <a:spLocks noGrp="1"/>
          </p:cNvSpPr>
          <p:nvPr>
            <p:ph type="ftr" sz="quarter" idx="11"/>
          </p:nvPr>
        </p:nvSpPr>
        <p:spPr>
          <a:xfrm>
            <a:off x="4572000" y="6096000"/>
            <a:ext cx="3860800" cy="457200"/>
          </a:xfrm>
        </p:spPr>
        <p:txBody>
          <a:bodyPr/>
          <a:lstStyle>
            <a:lvl1pPr>
              <a:defRPr/>
            </a:lvl1pPr>
          </a:lstStyle>
          <a:p>
            <a:r>
              <a:rPr lang="en-US" altLang="en-US"/>
              <a:t>Dr. Malak Abdullah</a:t>
            </a:r>
          </a:p>
        </p:txBody>
      </p:sp>
      <p:sp>
        <p:nvSpPr>
          <p:cNvPr id="7" name="Slide Number Placeholder 6">
            <a:extLst>
              <a:ext uri="{FF2B5EF4-FFF2-40B4-BE49-F238E27FC236}">
                <a16:creationId xmlns:a16="http://schemas.microsoft.com/office/drawing/2014/main" id="{6407BC10-3CB7-1A45-BA62-B539AFB7BA05}"/>
              </a:ext>
            </a:extLst>
          </p:cNvPr>
          <p:cNvSpPr>
            <a:spLocks noGrp="1"/>
          </p:cNvSpPr>
          <p:nvPr>
            <p:ph type="sldNum" sz="quarter" idx="12"/>
          </p:nvPr>
        </p:nvSpPr>
        <p:spPr>
          <a:xfrm>
            <a:off x="9144000" y="6096000"/>
            <a:ext cx="2540000" cy="457200"/>
          </a:xfrm>
        </p:spPr>
        <p:txBody>
          <a:bodyPr/>
          <a:lstStyle>
            <a:lvl1pPr>
              <a:defRPr/>
            </a:lvl1pPr>
          </a:lstStyle>
          <a:p>
            <a:fld id="{5937EBC3-8281-014E-B844-F80FED7523C0}" type="slidenum">
              <a:rPr lang="en-US" altLang="en-US"/>
              <a:pPr/>
              <a:t>‹#›</a:t>
            </a:fld>
            <a:endParaRPr lang="en-US" altLang="en-US"/>
          </a:p>
        </p:txBody>
      </p:sp>
    </p:spTree>
    <p:extLst>
      <p:ext uri="{BB962C8B-B14F-4D97-AF65-F5344CB8AC3E}">
        <p14:creationId xmlns:p14="http://schemas.microsoft.com/office/powerpoint/2010/main" val="400768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4325" y="300038"/>
            <a:ext cx="11387137" cy="1271587"/>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314325" y="1743075"/>
            <a:ext cx="11387137" cy="442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a:xfrm>
            <a:off x="314325" y="6272784"/>
            <a:ext cx="7101459" cy="365125"/>
          </a:xfrm>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52476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167128" y="1225296"/>
            <a:ext cx="9281160" cy="3520440"/>
          </a:xfrm>
          <a:prstGeom prst="rect">
            <a:avLst/>
          </a:prstGeo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r>
              <a:rPr lang="en-US"/>
              <a:t>First Semester 2021-2022</a:t>
            </a:r>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dirty="0"/>
              <a:t>Dr. Malak Abdullah</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C2E80E-A818-EA4B-839C-9030708D7285}" type="slidenum">
              <a:rPr lang="en-US" smtClean="0"/>
              <a:t>‹#›</a:t>
            </a:fld>
            <a:endParaRPr lang="en-US" dirty="0"/>
          </a:p>
        </p:txBody>
      </p:sp>
    </p:spTree>
    <p:extLst>
      <p:ext uri="{BB962C8B-B14F-4D97-AF65-F5344CB8AC3E}">
        <p14:creationId xmlns:p14="http://schemas.microsoft.com/office/powerpoint/2010/main" val="3459866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0038" y="285750"/>
            <a:ext cx="11544299" cy="132873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300038" y="1829372"/>
            <a:ext cx="5929311"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3" y="1829372"/>
            <a:ext cx="5480113" cy="4342828"/>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First Semester 2021-2022</a:t>
            </a:r>
            <a:endParaRPr lang="en-US" dirty="0"/>
          </a:p>
        </p:txBody>
      </p:sp>
      <p:sp>
        <p:nvSpPr>
          <p:cNvPr id="6" name="Footer Placeholder 5"/>
          <p:cNvSpPr>
            <a:spLocks noGrp="1"/>
          </p:cNvSpPr>
          <p:nvPr>
            <p:ph type="ftr" sz="quarter" idx="11"/>
          </p:nvPr>
        </p:nvSpPr>
        <p:spPr>
          <a:xfrm>
            <a:off x="300039" y="6272784"/>
            <a:ext cx="7115746" cy="365125"/>
          </a:xfrm>
        </p:spPr>
        <p:txBody>
          <a:bodyPr/>
          <a:lstStyle/>
          <a:p>
            <a:r>
              <a:rPr lang="en-US" dirty="0"/>
              <a:t>Dr. Malak Abdullah</a:t>
            </a:r>
          </a:p>
        </p:txBody>
      </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277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First Semester 2021-2022</a:t>
            </a:r>
            <a:endParaRPr lang="en-US" dirty="0"/>
          </a:p>
        </p:txBody>
      </p:sp>
      <p:sp>
        <p:nvSpPr>
          <p:cNvPr id="4" name="Footer Placeholder 3"/>
          <p:cNvSpPr>
            <a:spLocks noGrp="1"/>
          </p:cNvSpPr>
          <p:nvPr>
            <p:ph type="ftr" sz="quarter" idx="11"/>
          </p:nvPr>
        </p:nvSpPr>
        <p:spPr>
          <a:xfrm>
            <a:off x="271463" y="6272784"/>
            <a:ext cx="7144321" cy="365125"/>
          </a:xfrm>
        </p:spPr>
        <p:txBody>
          <a:bodyPr/>
          <a:lstStyle/>
          <a:p>
            <a:r>
              <a:rPr lang="en-US" dirty="0"/>
              <a:t>Dr. Malak Abdullah</a:t>
            </a:r>
          </a:p>
        </p:txBody>
      </p:sp>
      <p:sp>
        <p:nvSpPr>
          <p:cNvPr id="5" name="Slide Number Placeholder 4"/>
          <p:cNvSpPr>
            <a:spLocks noGrp="1"/>
          </p:cNvSpPr>
          <p:nvPr>
            <p:ph type="sldNum" sz="quarter" idx="12"/>
          </p:nvPr>
        </p:nvSpPr>
        <p:spPr/>
        <p:txBody>
          <a:bodyPr/>
          <a:lstStyle/>
          <a:p>
            <a:fld id="{D8C2E80E-A818-EA4B-839C-9030708D7285}" type="slidenum">
              <a:rPr lang="en-US" smtClean="0"/>
              <a:t>‹#›</a:t>
            </a:fld>
            <a:endParaRPr lang="en-US" dirty="0"/>
          </a:p>
        </p:txBody>
      </p:sp>
      <p:sp>
        <p:nvSpPr>
          <p:cNvPr id="6" name="Title 5"/>
          <p:cNvSpPr>
            <a:spLocks noGrp="1"/>
          </p:cNvSpPr>
          <p:nvPr>
            <p:ph type="title"/>
          </p:nvPr>
        </p:nvSpPr>
        <p:spPr>
          <a:xfrm>
            <a:off x="271463" y="200025"/>
            <a:ext cx="11572875" cy="12858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997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First Semester 2021-2022</a:t>
            </a:r>
            <a:endParaRPr lang="en-US" dirty="0"/>
          </a:p>
        </p:txBody>
      </p:sp>
      <p:sp>
        <p:nvSpPr>
          <p:cNvPr id="3" name="Footer Placeholder 2"/>
          <p:cNvSpPr>
            <a:spLocks noGrp="1"/>
          </p:cNvSpPr>
          <p:nvPr>
            <p:ph type="ftr" sz="quarter" idx="11"/>
          </p:nvPr>
        </p:nvSpPr>
        <p:spPr>
          <a:xfrm>
            <a:off x="214313" y="6272784"/>
            <a:ext cx="7201471" cy="365125"/>
          </a:xfrm>
        </p:spPr>
        <p:txBody>
          <a:bodyPr/>
          <a:lstStyle/>
          <a:p>
            <a:r>
              <a:rPr lang="en-US" dirty="0"/>
              <a:t>Dr. Malak Abdullah</a:t>
            </a:r>
          </a:p>
        </p:txBody>
      </p:sp>
      <p:sp>
        <p:nvSpPr>
          <p:cNvPr id="4" name="Slide Number Placeholder 3"/>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48680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658100" y="0"/>
            <a:ext cx="45338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92212" y="371475"/>
            <a:ext cx="4158996" cy="1156957"/>
          </a:xfrm>
          <a:prstGeom prst="rect">
            <a:avLst/>
          </a:prstGeom>
        </p:spPr>
        <p:txBody>
          <a:bodyPr anchor="t">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328613" y="371475"/>
            <a:ext cx="7221283" cy="5638116"/>
          </a:xfrm>
        </p:spPr>
        <p:txBody>
          <a:bodyPr anchor="t"/>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92212" y="1743075"/>
            <a:ext cx="4158996" cy="4266516"/>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8303740" y="6272784"/>
            <a:ext cx="2934236" cy="365125"/>
          </a:xfrm>
        </p:spPr>
        <p:txBody>
          <a:bodyPr/>
          <a:lstStyle/>
          <a:p>
            <a:r>
              <a:rPr lang="en-US"/>
              <a:t>First Semester 2021-2022</a:t>
            </a:r>
            <a:endParaRPr lang="en-US" dirty="0"/>
          </a:p>
        </p:txBody>
      </p:sp>
      <p:sp>
        <p:nvSpPr>
          <p:cNvPr id="6" name="Footer Placeholder 5"/>
          <p:cNvSpPr>
            <a:spLocks noGrp="1"/>
          </p:cNvSpPr>
          <p:nvPr>
            <p:ph type="ftr" sz="quarter" idx="11"/>
          </p:nvPr>
        </p:nvSpPr>
        <p:spPr>
          <a:xfrm>
            <a:off x="328613" y="6272784"/>
            <a:ext cx="7087171" cy="365125"/>
          </a:xfrm>
        </p:spPr>
        <p:txBody>
          <a:bodyPr/>
          <a:lstStyle/>
          <a:p>
            <a:r>
              <a:rPr lang="en-US" dirty="0"/>
              <a:t>Dr. Malak Abdullah</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858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549640" y="685800"/>
            <a:ext cx="3200400" cy="1737360"/>
          </a:xfrm>
          <a:prstGeom prst="rect">
            <a:avLst/>
          </a:prstGeo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First Semester 2021-2022</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34078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199" y="370332"/>
            <a:ext cx="11244263" cy="1358456"/>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First Semester 2021-2022</a:t>
            </a:r>
            <a:endParaRPr lang="en-US" dirty="0"/>
          </a:p>
        </p:txBody>
      </p:sp>
      <p:sp>
        <p:nvSpPr>
          <p:cNvPr id="5" name="Footer Placeholder 4"/>
          <p:cNvSpPr>
            <a:spLocks noGrp="1"/>
          </p:cNvSpPr>
          <p:nvPr>
            <p:ph type="ftr" sz="quarter" idx="11"/>
          </p:nvPr>
        </p:nvSpPr>
        <p:spPr/>
        <p:txBody>
          <a:bodyPr/>
          <a:lstStyle/>
          <a:p>
            <a:r>
              <a:rPr lang="en-US" dirty="0"/>
              <a:t>Dr. Malak Abdullah</a:t>
            </a:r>
          </a:p>
        </p:txBody>
      </p:sp>
      <p:sp>
        <p:nvSpPr>
          <p:cNvPr id="6" name="Slide Number Placeholder 5"/>
          <p:cNvSpPr>
            <a:spLocks noGrp="1"/>
          </p:cNvSpPr>
          <p:nvPr>
            <p:ph type="sldNum" sz="quarter" idx="12"/>
          </p:nvPr>
        </p:nvSpPr>
        <p:spPr/>
        <p:txBody>
          <a:bodyPr/>
          <a:lstStyle/>
          <a:p>
            <a:fld id="{D8C2E80E-A818-EA4B-839C-9030708D7285}" type="slidenum">
              <a:rPr lang="en-US" smtClean="0"/>
              <a:t>‹#›</a:t>
            </a:fld>
            <a:endParaRPr lang="en-US" dirty="0"/>
          </a:p>
        </p:txBody>
      </p:sp>
    </p:spTree>
    <p:extLst>
      <p:ext uri="{BB962C8B-B14F-4D97-AF65-F5344CB8AC3E}">
        <p14:creationId xmlns:p14="http://schemas.microsoft.com/office/powerpoint/2010/main" val="198337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928813"/>
            <a:ext cx="11244263" cy="4243387"/>
          </a:xfrm>
          <a:prstGeom prst="rect">
            <a:avLst/>
          </a:prstGeom>
        </p:spPr>
        <p:txBody>
          <a:bodyPr vert="horz" lIns="91440" tIns="45720" rIns="91440" bIns="45720" rtlCol="0">
            <a:normAutofit/>
          </a:bodyPr>
          <a:lstStyle/>
          <a:p>
            <a:pPr lvl="0"/>
            <a:r>
              <a:rPr lang="en-US" dirty="0"/>
              <a:t>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r>
              <a:rPr lang="en-US"/>
              <a:t>First Semester 2021-2022</a:t>
            </a:r>
            <a:endParaRPr lang="en-US" dirty="0"/>
          </a:p>
        </p:txBody>
      </p:sp>
      <p:sp>
        <p:nvSpPr>
          <p:cNvPr id="5" name="Footer Placeholder 4"/>
          <p:cNvSpPr>
            <a:spLocks noGrp="1"/>
          </p:cNvSpPr>
          <p:nvPr>
            <p:ph type="ftr" sz="quarter" idx="3"/>
          </p:nvPr>
        </p:nvSpPr>
        <p:spPr>
          <a:xfrm>
            <a:off x="457199" y="6272784"/>
            <a:ext cx="6958585" cy="365125"/>
          </a:xfrm>
          <a:prstGeom prst="rect">
            <a:avLst/>
          </a:prstGeom>
        </p:spPr>
        <p:txBody>
          <a:bodyPr vert="horz" lIns="91440" tIns="45720" rIns="91440" bIns="45720" rtlCol="0" anchor="ctr"/>
          <a:lstStyle>
            <a:lvl1pPr algn="l">
              <a:defRPr sz="1100">
                <a:solidFill>
                  <a:schemeClr val="tx2"/>
                </a:solidFill>
              </a:defRPr>
            </a:lvl1pPr>
          </a:lstStyle>
          <a:p>
            <a:r>
              <a:rPr lang="en-US" dirty="0"/>
              <a:t>Dr. Malak Abdullah</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C2E80E-A818-EA4B-839C-9030708D7285}" type="slidenum">
              <a:rPr lang="en-US" smtClean="0"/>
              <a:t>‹#›</a:t>
            </a:fld>
            <a:endParaRPr lang="en-US" dirty="0"/>
          </a:p>
        </p:txBody>
      </p:sp>
      <p:sp>
        <p:nvSpPr>
          <p:cNvPr id="10" name="Title Placeholder 9">
            <a:extLst>
              <a:ext uri="{FF2B5EF4-FFF2-40B4-BE49-F238E27FC236}">
                <a16:creationId xmlns:a16="http://schemas.microsoft.com/office/drawing/2014/main" id="{C3C60654-A7F3-0340-9337-03849A670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6091324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3" r:id="rId5"/>
    <p:sldLayoutId id="2147483774" r:id="rId6"/>
    <p:sldLayoutId id="2147483775" r:id="rId7"/>
    <p:sldLayoutId id="2147483776" r:id="rId8"/>
    <p:sldLayoutId id="2147483777" r:id="rId9"/>
    <p:sldLayoutId id="2147483778" r:id="rId10"/>
    <p:sldLayoutId id="2147483780" r:id="rId11"/>
    <p:sldLayoutId id="2147483781" r:id="rId12"/>
    <p:sldLayoutId id="2147483782" r:id="rId13"/>
    <p:sldLayoutId id="2147483783" r:id="rId14"/>
  </p:sldLayoutIdLst>
  <p:hf hdr="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v"/>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v"/>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ikiwand.com/en/NP-hardnes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6613-A60B-F84D-81C0-B833A24DCB2E}"/>
              </a:ext>
            </a:extLst>
          </p:cNvPr>
          <p:cNvSpPr>
            <a:spLocks noGrp="1"/>
          </p:cNvSpPr>
          <p:nvPr>
            <p:ph type="ctrTitle"/>
          </p:nvPr>
        </p:nvSpPr>
        <p:spPr>
          <a:xfrm>
            <a:off x="1524000" y="1376362"/>
            <a:ext cx="9144000" cy="2603274"/>
          </a:xfrm>
        </p:spPr>
        <p:txBody>
          <a:bodyPr>
            <a:normAutofit/>
          </a:bodyPr>
          <a:lstStyle/>
          <a:p>
            <a:r>
              <a:rPr lang="en-US" sz="5400" dirty="0"/>
              <a:t>Machine Learning</a:t>
            </a:r>
            <a:br>
              <a:rPr lang="en-US" sz="5400" dirty="0"/>
            </a:br>
            <a:r>
              <a:rPr lang="en-US" sz="3200" dirty="0"/>
              <a:t>Decision Tree (</a:t>
            </a:r>
            <a:r>
              <a:rPr lang="en-US" sz="3200" dirty="0" err="1"/>
              <a:t>ch</a:t>
            </a:r>
            <a:r>
              <a:rPr lang="en-US" sz="3200" dirty="0"/>
              <a:t> 6)</a:t>
            </a:r>
          </a:p>
        </p:txBody>
      </p:sp>
      <p:sp>
        <p:nvSpPr>
          <p:cNvPr id="3" name="Subtitle 2">
            <a:extLst>
              <a:ext uri="{FF2B5EF4-FFF2-40B4-BE49-F238E27FC236}">
                <a16:creationId xmlns:a16="http://schemas.microsoft.com/office/drawing/2014/main" id="{63A7EAB4-3CB7-F64A-87A8-6ADB313E903C}"/>
              </a:ext>
            </a:extLst>
          </p:cNvPr>
          <p:cNvSpPr>
            <a:spLocks noGrp="1"/>
          </p:cNvSpPr>
          <p:nvPr>
            <p:ph type="subTitle" idx="1"/>
          </p:nvPr>
        </p:nvSpPr>
        <p:spPr>
          <a:xfrm>
            <a:off x="1524000" y="4718163"/>
            <a:ext cx="9144000" cy="1393711"/>
          </a:xfrm>
        </p:spPr>
        <p:txBody>
          <a:bodyPr>
            <a:normAutofit/>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90310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a:xfrm>
            <a:off x="406400" y="1397001"/>
            <a:ext cx="4775200" cy="5232399"/>
          </a:xfrm>
        </p:spPr>
        <p:txBody>
          <a:bodyPr/>
          <a:lstStyle/>
          <a:p>
            <a:r>
              <a:rPr lang="en-US" dirty="0"/>
              <a:t>Popular representation for classifiers</a:t>
            </a:r>
          </a:p>
          <a:p>
            <a:pPr lvl="1"/>
            <a:r>
              <a:rPr lang="en-US" dirty="0"/>
              <a:t>Even among humans!</a:t>
            </a:r>
          </a:p>
          <a:p>
            <a:r>
              <a:rPr lang="en-US" dirty="0"/>
              <a:t>I’ve just arrived at a restaurant: should I stay (and wait for a table) or go elsewhere?</a:t>
            </a:r>
          </a:p>
        </p:txBody>
      </p:sp>
      <p:pic>
        <p:nvPicPr>
          <p:cNvPr id="6" name="Picture 5"/>
          <p:cNvPicPr>
            <a:picLocks noChangeAspect="1"/>
          </p:cNvPicPr>
          <p:nvPr/>
        </p:nvPicPr>
        <p:blipFill>
          <a:blip r:embed="rId2"/>
          <a:stretch>
            <a:fillRect/>
          </a:stretch>
        </p:blipFill>
        <p:spPr>
          <a:xfrm>
            <a:off x="5009012" y="1600200"/>
            <a:ext cx="7182988" cy="4658734"/>
          </a:xfrm>
          <a:prstGeom prst="rect">
            <a:avLst/>
          </a:prstGeom>
        </p:spPr>
      </p:pic>
    </p:spTree>
    <p:extLst>
      <p:ext uri="{BB962C8B-B14F-4D97-AF65-F5344CB8AC3E}">
        <p14:creationId xmlns:p14="http://schemas.microsoft.com/office/powerpoint/2010/main" val="222199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a:xfrm>
            <a:off x="0" y="1397001"/>
            <a:ext cx="5257800" cy="3403599"/>
          </a:xfrm>
        </p:spPr>
        <p:txBody>
          <a:bodyPr>
            <a:normAutofit fontScale="92500"/>
          </a:bodyPr>
          <a:lstStyle/>
          <a:p>
            <a:r>
              <a:rPr lang="en-US" sz="2400" dirty="0"/>
              <a:t>It’s Friday night and you’re hungry</a:t>
            </a:r>
          </a:p>
          <a:p>
            <a:r>
              <a:rPr lang="en-US" sz="2400" dirty="0"/>
              <a:t>You arrive at your favorite cheap but really cool happening burger place</a:t>
            </a:r>
          </a:p>
          <a:p>
            <a:r>
              <a:rPr lang="en-US" sz="2400" dirty="0"/>
              <a:t>It’s full up and you have no reservation but there is a bar</a:t>
            </a:r>
          </a:p>
          <a:p>
            <a:r>
              <a:rPr lang="en-US" sz="2400" dirty="0"/>
              <a:t>The host estimates a 45 minute wait</a:t>
            </a:r>
          </a:p>
          <a:p>
            <a:r>
              <a:rPr lang="en-US" sz="2400" dirty="0"/>
              <a:t>There are alternatives nearby but it’s raining outside</a:t>
            </a:r>
          </a:p>
          <a:p>
            <a:endParaRPr lang="en-US" sz="2400" dirty="0"/>
          </a:p>
          <a:p>
            <a:pPr marL="0" indent="0">
              <a:buNone/>
            </a:pPr>
            <a:endParaRPr lang="en-US" sz="2400" dirty="0"/>
          </a:p>
          <a:p>
            <a:endParaRPr lang="en-US" dirty="0"/>
          </a:p>
        </p:txBody>
      </p:sp>
      <p:pic>
        <p:nvPicPr>
          <p:cNvPr id="6" name="Picture 5"/>
          <p:cNvPicPr>
            <a:picLocks noChangeAspect="1"/>
          </p:cNvPicPr>
          <p:nvPr/>
        </p:nvPicPr>
        <p:blipFill>
          <a:blip r:embed="rId2"/>
          <a:stretch>
            <a:fillRect/>
          </a:stretch>
        </p:blipFill>
        <p:spPr>
          <a:xfrm>
            <a:off x="5009012" y="1600200"/>
            <a:ext cx="7182988" cy="4658734"/>
          </a:xfrm>
          <a:prstGeom prst="rect">
            <a:avLst/>
          </a:prstGeom>
        </p:spPr>
      </p:pic>
      <p:sp>
        <p:nvSpPr>
          <p:cNvPr id="4" name="Oval 3"/>
          <p:cNvSpPr/>
          <p:nvPr/>
        </p:nvSpPr>
        <p:spPr>
          <a:xfrm>
            <a:off x="7010400" y="2057400"/>
            <a:ext cx="762000" cy="3810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010400" y="3048000"/>
            <a:ext cx="838200" cy="4572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848600" y="3733800"/>
            <a:ext cx="762000" cy="3810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8458200" y="4572000"/>
            <a:ext cx="762000" cy="381000"/>
          </a:xfrm>
          <a:prstGeom prst="ellipse">
            <a:avLst/>
          </a:prstGeom>
          <a:noFill/>
          <a:ln w="5715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8458200" y="4953000"/>
            <a:ext cx="990600" cy="533400"/>
          </a:xfrm>
          <a:prstGeom prst="rect">
            <a:avLst/>
          </a:prstGeom>
          <a:noFill/>
          <a:ln w="762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04801" y="5181600"/>
            <a:ext cx="4191000" cy="1384995"/>
          </a:xfrm>
          <a:prstGeom prst="rect">
            <a:avLst/>
          </a:prstGeom>
          <a:noFill/>
        </p:spPr>
        <p:txBody>
          <a:bodyPr wrap="square" rtlCol="0">
            <a:spAutoFit/>
          </a:bodyPr>
          <a:lstStyle/>
          <a:p>
            <a:r>
              <a:rPr lang="en-US" sz="2800" dirty="0"/>
              <a:t>Decision tree </a:t>
            </a:r>
            <a:r>
              <a:rPr lang="en-US" sz="2800" b="1" i="1" dirty="0">
                <a:solidFill>
                  <a:srgbClr val="0000FF"/>
                </a:solidFill>
              </a:rPr>
              <a:t>partitions</a:t>
            </a:r>
            <a:r>
              <a:rPr lang="en-US" sz="2800" dirty="0"/>
              <a:t> the input space, assigns a label to each partition</a:t>
            </a:r>
          </a:p>
        </p:txBody>
      </p:sp>
    </p:spTree>
    <p:extLst>
      <p:ext uri="{BB962C8B-B14F-4D97-AF65-F5344CB8AC3E}">
        <p14:creationId xmlns:p14="http://schemas.microsoft.com/office/powerpoint/2010/main" val="126630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5"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an attribute: Information gain</a:t>
            </a:r>
          </a:p>
        </p:txBody>
      </p:sp>
      <p:sp>
        <p:nvSpPr>
          <p:cNvPr id="3" name="Content Placeholder 2"/>
          <p:cNvSpPr>
            <a:spLocks noGrp="1"/>
          </p:cNvSpPr>
          <p:nvPr>
            <p:ph idx="1"/>
          </p:nvPr>
        </p:nvSpPr>
        <p:spPr>
          <a:xfrm>
            <a:off x="254000" y="1371600"/>
            <a:ext cx="11633200" cy="1045882"/>
          </a:xfrm>
        </p:spPr>
        <p:txBody>
          <a:bodyPr/>
          <a:lstStyle/>
          <a:p>
            <a:r>
              <a:rPr lang="en-US" dirty="0"/>
              <a:t>Idea: measure contribution of attribute to increasing “purity” of labels in each subset of examples; find most distinguishing feature</a:t>
            </a:r>
          </a:p>
        </p:txBody>
      </p:sp>
      <p:sp>
        <p:nvSpPr>
          <p:cNvPr id="4" name="Content Placeholder 2"/>
          <p:cNvSpPr txBox="1">
            <a:spLocks/>
          </p:cNvSpPr>
          <p:nvPr/>
        </p:nvSpPr>
        <p:spPr bwMode="auto">
          <a:xfrm>
            <a:off x="381000" y="5507318"/>
            <a:ext cx="11379200" cy="1045882"/>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dirty="0"/>
              <a:t>Patrons is a better choice: gives </a:t>
            </a:r>
            <a:r>
              <a:rPr lang="en-US" b="1" i="1" dirty="0">
                <a:solidFill>
                  <a:srgbClr val="FF0000"/>
                </a:solidFill>
              </a:rPr>
              <a:t>information</a:t>
            </a:r>
            <a:r>
              <a:rPr lang="en-US" dirty="0"/>
              <a:t> about classification; more distinguishing feature</a:t>
            </a:r>
          </a:p>
        </p:txBody>
      </p:sp>
      <p:pic>
        <p:nvPicPr>
          <p:cNvPr id="5" name="Picture 4"/>
          <p:cNvPicPr>
            <a:picLocks noChangeAspect="1"/>
          </p:cNvPicPr>
          <p:nvPr/>
        </p:nvPicPr>
        <p:blipFill>
          <a:blip r:embed="rId2"/>
          <a:stretch>
            <a:fillRect/>
          </a:stretch>
        </p:blipFill>
        <p:spPr>
          <a:xfrm>
            <a:off x="0" y="2157047"/>
            <a:ext cx="12192000" cy="3191951"/>
          </a:xfrm>
          <a:prstGeom prst="rect">
            <a:avLst/>
          </a:prstGeom>
        </p:spPr>
      </p:pic>
    </p:spTree>
    <p:extLst>
      <p:ext uri="{BB962C8B-B14F-4D97-AF65-F5344CB8AC3E}">
        <p14:creationId xmlns:p14="http://schemas.microsoft.com/office/powerpoint/2010/main" val="277740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C0E78C-A113-D148-9737-09E08777EE8C}"/>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2CCD0CC9-D41E-4648-89BC-BBB815D481BF}"/>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49AAD1AA-36F7-8E46-A748-9F25C9B44585}"/>
              </a:ext>
            </a:extLst>
          </p:cNvPr>
          <p:cNvSpPr>
            <a:spLocks noGrp="1"/>
          </p:cNvSpPr>
          <p:nvPr>
            <p:ph type="sldNum" sz="quarter" idx="12"/>
          </p:nvPr>
        </p:nvSpPr>
        <p:spPr/>
        <p:txBody>
          <a:bodyPr/>
          <a:lstStyle/>
          <a:p>
            <a:fld id="{D8C2E80E-A818-EA4B-839C-9030708D7285}" type="slidenum">
              <a:rPr lang="en-US" smtClean="0"/>
              <a:t>13</a:t>
            </a:fld>
            <a:endParaRPr lang="en-US" dirty="0"/>
          </a:p>
        </p:txBody>
      </p:sp>
      <p:pic>
        <p:nvPicPr>
          <p:cNvPr id="7" name="Picture 6">
            <a:extLst>
              <a:ext uri="{FF2B5EF4-FFF2-40B4-BE49-F238E27FC236}">
                <a16:creationId xmlns:a16="http://schemas.microsoft.com/office/drawing/2014/main" id="{077FC824-487D-F545-BB55-EDE723662D36}"/>
              </a:ext>
            </a:extLst>
          </p:cNvPr>
          <p:cNvPicPr>
            <a:picLocks noChangeAspect="1"/>
          </p:cNvPicPr>
          <p:nvPr/>
        </p:nvPicPr>
        <p:blipFill>
          <a:blip r:embed="rId2"/>
          <a:stretch>
            <a:fillRect/>
          </a:stretch>
        </p:blipFill>
        <p:spPr>
          <a:xfrm>
            <a:off x="314325" y="341950"/>
            <a:ext cx="9310321" cy="5993980"/>
          </a:xfrm>
          <a:prstGeom prst="rect">
            <a:avLst/>
          </a:prstGeom>
        </p:spPr>
      </p:pic>
    </p:spTree>
    <p:extLst>
      <p:ext uri="{BB962C8B-B14F-4D97-AF65-F5344CB8AC3E}">
        <p14:creationId xmlns:p14="http://schemas.microsoft.com/office/powerpoint/2010/main" val="301637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AutoShape 6">
            <a:extLst>
              <a:ext uri="{FF2B5EF4-FFF2-40B4-BE49-F238E27FC236}">
                <a16:creationId xmlns:a16="http://schemas.microsoft.com/office/drawing/2014/main" id="{62BF86FB-7351-104B-8C98-4333A0907921}"/>
              </a:ext>
            </a:extLst>
          </p:cNvPr>
          <p:cNvSpPr>
            <a:spLocks noGrp="1" noChangeArrowheads="1"/>
          </p:cNvSpPr>
          <p:nvPr>
            <p:ph type="title"/>
          </p:nvPr>
        </p:nvSpPr>
        <p:spPr/>
        <p:txBody>
          <a:bodyPr/>
          <a:lstStyle/>
          <a:p>
            <a:r>
              <a:rPr lang="en-US" altLang="zh-CN"/>
              <a:t>Information Gain</a:t>
            </a:r>
          </a:p>
        </p:txBody>
      </p:sp>
      <p:sp>
        <p:nvSpPr>
          <p:cNvPr id="23555" name="Rectangle 3">
            <a:extLst>
              <a:ext uri="{FF2B5EF4-FFF2-40B4-BE49-F238E27FC236}">
                <a16:creationId xmlns:a16="http://schemas.microsoft.com/office/drawing/2014/main" id="{CD548DF5-A109-344C-A9C2-A8F9213EA40D}"/>
              </a:ext>
            </a:extLst>
          </p:cNvPr>
          <p:cNvSpPr>
            <a:spLocks noGrp="1" noChangeArrowheads="1"/>
          </p:cNvSpPr>
          <p:nvPr>
            <p:ph type="body" sz="half" idx="1"/>
          </p:nvPr>
        </p:nvSpPr>
        <p:spPr>
          <a:xfrm>
            <a:off x="395654" y="1417639"/>
            <a:ext cx="11400691" cy="4909647"/>
          </a:xfrm>
        </p:spPr>
        <p:txBody>
          <a:bodyPr>
            <a:normAutofit fontScale="92500"/>
          </a:bodyPr>
          <a:lstStyle/>
          <a:p>
            <a:pPr>
              <a:buFont typeface="Wingdings" charset="0"/>
              <a:buChar char="§"/>
              <a:defRPr/>
            </a:pPr>
            <a:r>
              <a:rPr lang="en-US" sz="2400" dirty="0"/>
              <a:t>A statistical property called </a:t>
            </a:r>
            <a:r>
              <a:rPr lang="en-US" sz="2400" i="1" dirty="0">
                <a:solidFill>
                  <a:schemeClr val="accent1">
                    <a:lumMod val="75000"/>
                  </a:schemeClr>
                </a:solidFill>
              </a:rPr>
              <a:t>information gain</a:t>
            </a:r>
            <a:r>
              <a:rPr lang="en-US" sz="2400" dirty="0"/>
              <a:t>, measures how well a given attribute separates the training examples</a:t>
            </a:r>
          </a:p>
          <a:p>
            <a:pPr>
              <a:buFont typeface="Wingdings" charset="0"/>
              <a:buChar char="§"/>
              <a:defRPr/>
            </a:pPr>
            <a:r>
              <a:rPr lang="en-US" sz="2400" dirty="0"/>
              <a:t>Information gain uses the notion of </a:t>
            </a:r>
            <a:r>
              <a:rPr lang="en-US" sz="2400" i="1" dirty="0">
                <a:solidFill>
                  <a:srgbClr val="007373"/>
                </a:solidFill>
              </a:rPr>
              <a:t>entropy</a:t>
            </a:r>
            <a:r>
              <a:rPr lang="en-US" sz="2400" dirty="0"/>
              <a:t>, commonly used in information theory</a:t>
            </a:r>
          </a:p>
          <a:p>
            <a:pPr>
              <a:buFont typeface="Wingdings" charset="0"/>
              <a:buChar char="§"/>
              <a:defRPr/>
            </a:pPr>
            <a:r>
              <a:rPr lang="en-US" sz="2400" i="1" dirty="0"/>
              <a:t>Information gain </a:t>
            </a:r>
            <a:r>
              <a:rPr lang="en-US" sz="2400" dirty="0"/>
              <a:t>= </a:t>
            </a:r>
            <a:r>
              <a:rPr lang="en-US" sz="2400" i="1" dirty="0"/>
              <a:t>expected reduction of entropy</a:t>
            </a:r>
            <a:endParaRPr lang="en-US" altLang="zh-CN" sz="1800" dirty="0"/>
          </a:p>
          <a:p>
            <a:pPr>
              <a:lnSpc>
                <a:spcPct val="90000"/>
              </a:lnSpc>
            </a:pPr>
            <a:endParaRPr lang="en-US" altLang="zh-CN" sz="1800" dirty="0"/>
          </a:p>
          <a:p>
            <a:pPr>
              <a:lnSpc>
                <a:spcPct val="90000"/>
              </a:lnSpc>
            </a:pPr>
            <a:endParaRPr lang="en-US" altLang="zh-CN" sz="1800" dirty="0"/>
          </a:p>
          <a:p>
            <a:pPr>
              <a:lnSpc>
                <a:spcPct val="90000"/>
              </a:lnSpc>
            </a:pPr>
            <a:endParaRPr lang="en-US" altLang="zh-CN" sz="1800" dirty="0"/>
          </a:p>
          <a:p>
            <a:pPr>
              <a:lnSpc>
                <a:spcPct val="90000"/>
              </a:lnSpc>
            </a:pPr>
            <a:endParaRPr lang="en-US" altLang="zh-CN" sz="1800" dirty="0"/>
          </a:p>
          <a:p>
            <a:pPr lvl="1">
              <a:lnSpc>
                <a:spcPct val="90000"/>
              </a:lnSpc>
            </a:pPr>
            <a:endParaRPr lang="en-US" altLang="zh-CN" sz="1600" dirty="0"/>
          </a:p>
          <a:p>
            <a:pPr lvl="1">
              <a:lnSpc>
                <a:spcPct val="90000"/>
              </a:lnSpc>
            </a:pPr>
            <a:r>
              <a:rPr lang="en-US" altLang="zh-CN" sz="2200" dirty="0"/>
              <a:t>Values(A) is the set of all possible values for attribute A, and </a:t>
            </a:r>
            <a:r>
              <a:rPr lang="en-US" altLang="zh-CN" sz="2200" dirty="0" err="1"/>
              <a:t>Sv</a:t>
            </a:r>
            <a:r>
              <a:rPr lang="en-US" altLang="zh-CN" sz="2200" dirty="0"/>
              <a:t> the subset of S for which attribute A has value v </a:t>
            </a:r>
            <a:r>
              <a:rPr lang="en-US" altLang="zh-CN" sz="2200" dirty="0" err="1">
                <a:solidFill>
                  <a:srgbClr val="6600FF"/>
                </a:solidFill>
              </a:rPr>
              <a:t>Sv</a:t>
            </a:r>
            <a:r>
              <a:rPr lang="en-US" altLang="zh-CN" sz="2200" dirty="0">
                <a:solidFill>
                  <a:srgbClr val="6600FF"/>
                </a:solidFill>
              </a:rPr>
              <a:t> = {s in S | A(s) = v}</a:t>
            </a:r>
            <a:r>
              <a:rPr lang="en-US" altLang="zh-CN" sz="2200" dirty="0"/>
              <a:t>. </a:t>
            </a:r>
          </a:p>
          <a:p>
            <a:pPr lvl="1">
              <a:lnSpc>
                <a:spcPct val="90000"/>
              </a:lnSpc>
            </a:pPr>
            <a:r>
              <a:rPr lang="en-US" altLang="zh-CN" sz="2200" dirty="0"/>
              <a:t>the first term in the equation for </a:t>
            </a:r>
            <a:r>
              <a:rPr lang="en-US" altLang="zh-CN" sz="2200" i="1" dirty="0"/>
              <a:t>Gain</a:t>
            </a:r>
            <a:r>
              <a:rPr lang="en-US" altLang="zh-CN" sz="2200" dirty="0"/>
              <a:t> is just the entropy of the original collection </a:t>
            </a:r>
            <a:r>
              <a:rPr lang="en-US" altLang="zh-CN" sz="2200" i="1" dirty="0"/>
              <a:t>S</a:t>
            </a:r>
          </a:p>
          <a:p>
            <a:pPr lvl="1">
              <a:lnSpc>
                <a:spcPct val="90000"/>
              </a:lnSpc>
            </a:pPr>
            <a:r>
              <a:rPr lang="en-US" altLang="zh-CN" sz="2200" dirty="0"/>
              <a:t>the second term is the expected value of the entropy after S is partitioned using attribute A</a:t>
            </a:r>
          </a:p>
        </p:txBody>
      </p:sp>
      <p:pic>
        <p:nvPicPr>
          <p:cNvPr id="4" name="Picture 3">
            <a:extLst>
              <a:ext uri="{FF2B5EF4-FFF2-40B4-BE49-F238E27FC236}">
                <a16:creationId xmlns:a16="http://schemas.microsoft.com/office/drawing/2014/main" id="{8612748F-9B28-5F4D-AF4E-98A3833C08F6}"/>
              </a:ext>
            </a:extLst>
          </p:cNvPr>
          <p:cNvPicPr>
            <a:picLocks noChangeAspect="1"/>
          </p:cNvPicPr>
          <p:nvPr/>
        </p:nvPicPr>
        <p:blipFill>
          <a:blip r:embed="rId3"/>
          <a:stretch>
            <a:fillRect/>
          </a:stretch>
        </p:blipFill>
        <p:spPr>
          <a:xfrm>
            <a:off x="2271426" y="3534812"/>
            <a:ext cx="6959600" cy="1181100"/>
          </a:xfrm>
          <a:prstGeom prst="rect">
            <a:avLst/>
          </a:prstGeom>
        </p:spPr>
      </p:pic>
      <p:sp>
        <p:nvSpPr>
          <p:cNvPr id="2" name="Date Placeholder 1">
            <a:extLst>
              <a:ext uri="{FF2B5EF4-FFF2-40B4-BE49-F238E27FC236}">
                <a16:creationId xmlns:a16="http://schemas.microsoft.com/office/drawing/2014/main" id="{A684830D-33AD-EC48-821D-B3D4766CD1AB}"/>
              </a:ext>
            </a:extLst>
          </p:cNvPr>
          <p:cNvSpPr>
            <a:spLocks noGrp="1"/>
          </p:cNvSpPr>
          <p:nvPr>
            <p:ph type="dt" sz="half" idx="10"/>
          </p:nvPr>
        </p:nvSpPr>
        <p:spPr/>
        <p:txBody>
          <a:bodyPr/>
          <a:lstStyle/>
          <a:p>
            <a:r>
              <a:rPr lang="en-US" altLang="zh-CN"/>
              <a:t>First Semester 2021-2022</a:t>
            </a:r>
          </a:p>
        </p:txBody>
      </p:sp>
      <p:sp>
        <p:nvSpPr>
          <p:cNvPr id="3" name="Footer Placeholder 2">
            <a:extLst>
              <a:ext uri="{FF2B5EF4-FFF2-40B4-BE49-F238E27FC236}">
                <a16:creationId xmlns:a16="http://schemas.microsoft.com/office/drawing/2014/main" id="{9B3952FD-7897-BF4C-959D-C26164BE72F9}"/>
              </a:ext>
            </a:extLst>
          </p:cNvPr>
          <p:cNvSpPr>
            <a:spLocks noGrp="1"/>
          </p:cNvSpPr>
          <p:nvPr>
            <p:ph type="ftr" sz="quarter" idx="11"/>
          </p:nvPr>
        </p:nvSpPr>
        <p:spPr/>
        <p:txBody>
          <a:bodyPr/>
          <a:lstStyle/>
          <a:p>
            <a:r>
              <a:rPr lang="en-US" altLang="zh-CN"/>
              <a:t>Dr. Malak Abdullah</a:t>
            </a:r>
          </a:p>
        </p:txBody>
      </p:sp>
      <p:sp>
        <p:nvSpPr>
          <p:cNvPr id="5" name="Slide Number Placeholder 4">
            <a:extLst>
              <a:ext uri="{FF2B5EF4-FFF2-40B4-BE49-F238E27FC236}">
                <a16:creationId xmlns:a16="http://schemas.microsoft.com/office/drawing/2014/main" id="{84012526-8D94-854E-BBAA-369190D278CE}"/>
              </a:ext>
            </a:extLst>
          </p:cNvPr>
          <p:cNvSpPr>
            <a:spLocks noGrp="1"/>
          </p:cNvSpPr>
          <p:nvPr>
            <p:ph type="sldNum" sz="quarter" idx="12"/>
          </p:nvPr>
        </p:nvSpPr>
        <p:spPr/>
        <p:txBody>
          <a:bodyPr/>
          <a:lstStyle/>
          <a:p>
            <a:fld id="{A330EDA8-A071-2D49-A815-3ABBCCF52F78}" type="slidenum">
              <a:rPr lang="en-US" altLang="zh-CN" smtClean="0"/>
              <a:pPr/>
              <a:t>14</a:t>
            </a:fld>
            <a:endParaRPr lang="en-US" altLang="zh-CN"/>
          </a:p>
        </p:txBody>
      </p:sp>
    </p:spTree>
    <p:extLst>
      <p:ext uri="{BB962C8B-B14F-4D97-AF65-F5344CB8AC3E}">
        <p14:creationId xmlns:p14="http://schemas.microsoft.com/office/powerpoint/2010/main" val="159290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C79E4D9D-9FA0-1340-96E5-373737F2B027}"/>
              </a:ext>
            </a:extLst>
          </p:cNvPr>
          <p:cNvSpPr>
            <a:spLocks noGrp="1" noChangeArrowheads="1"/>
          </p:cNvSpPr>
          <p:nvPr>
            <p:ph type="title"/>
          </p:nvPr>
        </p:nvSpPr>
        <p:spPr>
          <a:xfrm>
            <a:off x="88900" y="444564"/>
            <a:ext cx="8637588" cy="830262"/>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0000"/>
          </a:bodyPr>
          <a:lstStyle/>
          <a:p>
            <a:pPr eaLnBrk="1" hangingPunct="1">
              <a:defRPr/>
            </a:pPr>
            <a:r>
              <a:rPr lang="en-US" dirty="0"/>
              <a:t>Example</a:t>
            </a:r>
          </a:p>
        </p:txBody>
      </p:sp>
      <p:sp>
        <p:nvSpPr>
          <p:cNvPr id="5" name="Date Placeholder 3">
            <a:extLst>
              <a:ext uri="{FF2B5EF4-FFF2-40B4-BE49-F238E27FC236}">
                <a16:creationId xmlns:a16="http://schemas.microsoft.com/office/drawing/2014/main" id="{43118E75-DFD1-8643-AAC6-FFAC81AB6FEE}"/>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6" name="Footer Placeholder 4">
            <a:extLst>
              <a:ext uri="{FF2B5EF4-FFF2-40B4-BE49-F238E27FC236}">
                <a16:creationId xmlns:a16="http://schemas.microsoft.com/office/drawing/2014/main" id="{87117B56-1FE8-AA47-AC26-3E725034D4A4}"/>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pic>
        <p:nvPicPr>
          <p:cNvPr id="316420" name="Picture 4">
            <a:extLst>
              <a:ext uri="{FF2B5EF4-FFF2-40B4-BE49-F238E27FC236}">
                <a16:creationId xmlns:a16="http://schemas.microsoft.com/office/drawing/2014/main" id="{7519D2FA-E2DA-EB4E-87B0-A7FDF345F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0" y="1322715"/>
            <a:ext cx="6969369" cy="4914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16421" name="Rectangle 5">
            <a:extLst>
              <a:ext uri="{FF2B5EF4-FFF2-40B4-BE49-F238E27FC236}">
                <a16:creationId xmlns:a16="http://schemas.microsoft.com/office/drawing/2014/main" id="{FCABADD0-809D-464D-BE9D-BECBB34864E0}"/>
              </a:ext>
            </a:extLst>
          </p:cNvPr>
          <p:cNvSpPr>
            <a:spLocks noChangeArrowheads="1"/>
          </p:cNvSpPr>
          <p:nvPr/>
        </p:nvSpPr>
        <p:spPr bwMode="auto">
          <a:xfrm>
            <a:off x="88900" y="1411605"/>
            <a:ext cx="6934200" cy="472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pic>
        <p:nvPicPr>
          <p:cNvPr id="8" name="Picture 7">
            <a:extLst>
              <a:ext uri="{FF2B5EF4-FFF2-40B4-BE49-F238E27FC236}">
                <a16:creationId xmlns:a16="http://schemas.microsoft.com/office/drawing/2014/main" id="{3EC3030C-AA9B-9448-8580-1F2E687A3A81}"/>
              </a:ext>
            </a:extLst>
          </p:cNvPr>
          <p:cNvPicPr>
            <a:picLocks noChangeAspect="1"/>
          </p:cNvPicPr>
          <p:nvPr/>
        </p:nvPicPr>
        <p:blipFill>
          <a:blip r:embed="rId4"/>
          <a:stretch>
            <a:fillRect/>
          </a:stretch>
        </p:blipFill>
        <p:spPr>
          <a:xfrm>
            <a:off x="7058269" y="2151783"/>
            <a:ext cx="5133372" cy="3984222"/>
          </a:xfrm>
          <a:prstGeom prst="rect">
            <a:avLst/>
          </a:prstGeom>
        </p:spPr>
      </p:pic>
      <p:sp>
        <p:nvSpPr>
          <p:cNvPr id="2" name="Slide Number Placeholder 1">
            <a:extLst>
              <a:ext uri="{FF2B5EF4-FFF2-40B4-BE49-F238E27FC236}">
                <a16:creationId xmlns:a16="http://schemas.microsoft.com/office/drawing/2014/main" id="{E566A08F-8F73-1F47-AE7F-A434EBF98D13}"/>
              </a:ext>
            </a:extLst>
          </p:cNvPr>
          <p:cNvSpPr>
            <a:spLocks noGrp="1"/>
          </p:cNvSpPr>
          <p:nvPr>
            <p:ph type="sldNum" sz="quarter" idx="12"/>
          </p:nvPr>
        </p:nvSpPr>
        <p:spPr/>
        <p:txBody>
          <a:bodyPr/>
          <a:lstStyle/>
          <a:p>
            <a:fld id="{D8C2E80E-A818-EA4B-839C-9030708D7285}" type="slidenum">
              <a:rPr lang="en-US" smtClean="0"/>
              <a:t>15</a:t>
            </a:fld>
            <a:endParaRPr lang="en-US" dirty="0"/>
          </a:p>
        </p:txBody>
      </p:sp>
      <p:pic>
        <p:nvPicPr>
          <p:cNvPr id="9" name="Picture 8">
            <a:extLst>
              <a:ext uri="{FF2B5EF4-FFF2-40B4-BE49-F238E27FC236}">
                <a16:creationId xmlns:a16="http://schemas.microsoft.com/office/drawing/2014/main" id="{ED04EE76-FC3A-8744-832D-C8A5A905173C}"/>
              </a:ext>
            </a:extLst>
          </p:cNvPr>
          <p:cNvPicPr>
            <a:picLocks noChangeAspect="1"/>
          </p:cNvPicPr>
          <p:nvPr/>
        </p:nvPicPr>
        <p:blipFill>
          <a:blip r:embed="rId5"/>
          <a:stretch>
            <a:fillRect/>
          </a:stretch>
        </p:blipFill>
        <p:spPr>
          <a:xfrm>
            <a:off x="7646356" y="411418"/>
            <a:ext cx="4083307" cy="692970"/>
          </a:xfrm>
          <a:prstGeom prst="rect">
            <a:avLst/>
          </a:prstGeom>
        </p:spPr>
      </p:pic>
      <p:sp>
        <p:nvSpPr>
          <p:cNvPr id="3" name="Donut 2">
            <a:extLst>
              <a:ext uri="{FF2B5EF4-FFF2-40B4-BE49-F238E27FC236}">
                <a16:creationId xmlns:a16="http://schemas.microsoft.com/office/drawing/2014/main" id="{7B835537-EF7A-FB4A-B7AE-4BFA520AB605}"/>
              </a:ext>
            </a:extLst>
          </p:cNvPr>
          <p:cNvSpPr/>
          <p:nvPr/>
        </p:nvSpPr>
        <p:spPr>
          <a:xfrm>
            <a:off x="8726488" y="396675"/>
            <a:ext cx="961522" cy="692970"/>
          </a:xfrm>
          <a:prstGeom prst="donut">
            <a:avLst>
              <a:gd name="adj" fmla="val 1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a:extLst>
              <a:ext uri="{FF2B5EF4-FFF2-40B4-BE49-F238E27FC236}">
                <a16:creationId xmlns:a16="http://schemas.microsoft.com/office/drawing/2014/main" id="{332D1969-22CB-7544-B22A-183B5AB98F14}"/>
              </a:ext>
            </a:extLst>
          </p:cNvPr>
          <p:cNvCxnSpPr>
            <a:cxnSpLocks/>
            <a:stCxn id="3" idx="4"/>
          </p:cNvCxnSpPr>
          <p:nvPr/>
        </p:nvCxnSpPr>
        <p:spPr>
          <a:xfrm flipH="1">
            <a:off x="8726488" y="1089645"/>
            <a:ext cx="480761" cy="1062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onut 11">
            <a:extLst>
              <a:ext uri="{FF2B5EF4-FFF2-40B4-BE49-F238E27FC236}">
                <a16:creationId xmlns:a16="http://schemas.microsoft.com/office/drawing/2014/main" id="{5BA9BF04-6957-C84D-8DA9-5DB019203224}"/>
              </a:ext>
            </a:extLst>
          </p:cNvPr>
          <p:cNvSpPr/>
          <p:nvPr/>
        </p:nvSpPr>
        <p:spPr>
          <a:xfrm>
            <a:off x="10669646" y="375510"/>
            <a:ext cx="961522" cy="692970"/>
          </a:xfrm>
          <a:prstGeom prst="donut">
            <a:avLst>
              <a:gd name="adj" fmla="val 15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313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8C487587-DC0B-8D41-AC0E-35BA5BB9AC15}"/>
              </a:ext>
            </a:extLst>
          </p:cNvPr>
          <p:cNvSpPr>
            <a:spLocks noGrp="1" noChangeArrowheads="1"/>
          </p:cNvSpPr>
          <p:nvPr>
            <p:ph type="title"/>
          </p:nvPr>
        </p:nvSpPr>
        <p:spPr>
          <a:xfrm>
            <a:off x="457199" y="64783"/>
            <a:ext cx="9849501" cy="830263"/>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0000"/>
          </a:bodyPr>
          <a:lstStyle/>
          <a:p>
            <a:pPr eaLnBrk="1" hangingPunct="1">
              <a:defRPr/>
            </a:pPr>
            <a:r>
              <a:rPr lang="en-US" dirty="0"/>
              <a:t>Which attribute is the best classifier?</a:t>
            </a:r>
          </a:p>
        </p:txBody>
      </p:sp>
      <p:pic>
        <p:nvPicPr>
          <p:cNvPr id="332804" name="Picture 4">
            <a:extLst>
              <a:ext uri="{FF2B5EF4-FFF2-40B4-BE49-F238E27FC236}">
                <a16:creationId xmlns:a16="http://schemas.microsoft.com/office/drawing/2014/main" id="{E0957469-7F71-AD45-8928-22E89471BBCF}"/>
              </a:ext>
            </a:extLst>
          </p:cNvPr>
          <p:cNvPicPr>
            <a:picLocks noGrp="1" noChangeAspect="1" noChangeArrowheads="1"/>
          </p:cNvPicPr>
          <p:nvPr>
            <p:ph type="dgm" idx="1"/>
          </p:nvPr>
        </p:nvPicPr>
        <p:blipFill>
          <a:blip r:embed="rId3">
            <a:extLst>
              <a:ext uri="{28A0092B-C50C-407E-A947-70E740481C1C}">
                <a14:useLocalDpi xmlns:a14="http://schemas.microsoft.com/office/drawing/2010/main" val="0"/>
              </a:ext>
            </a:extLst>
          </a:blip>
          <a:srcRect/>
          <a:stretch>
            <a:fillRect/>
          </a:stretch>
        </p:blipFill>
        <p:spPr>
          <a:xfrm>
            <a:off x="1165352" y="1604453"/>
            <a:ext cx="8302739" cy="4836036"/>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pic>
      <p:sp>
        <p:nvSpPr>
          <p:cNvPr id="4" name="Date Placeholder 3">
            <a:extLst>
              <a:ext uri="{FF2B5EF4-FFF2-40B4-BE49-F238E27FC236}">
                <a16:creationId xmlns:a16="http://schemas.microsoft.com/office/drawing/2014/main" id="{70955BD2-AE59-0A44-AE39-5C3C1BB8FEB9}"/>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674E53BA-2762-6745-B78E-942EC32EC520}"/>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sp>
        <p:nvSpPr>
          <p:cNvPr id="2" name="Slide Number Placeholder 1">
            <a:extLst>
              <a:ext uri="{FF2B5EF4-FFF2-40B4-BE49-F238E27FC236}">
                <a16:creationId xmlns:a16="http://schemas.microsoft.com/office/drawing/2014/main" id="{AD1925C4-E2AB-CC4E-BED5-C3960E0709D1}"/>
              </a:ext>
            </a:extLst>
          </p:cNvPr>
          <p:cNvSpPr>
            <a:spLocks noGrp="1"/>
          </p:cNvSpPr>
          <p:nvPr>
            <p:ph type="sldNum" sz="quarter" idx="12"/>
          </p:nvPr>
        </p:nvSpPr>
        <p:spPr/>
        <p:txBody>
          <a:bodyPr/>
          <a:lstStyle/>
          <a:p>
            <a:fld id="{9BB559A2-823E-C14F-8B4A-F54C3A89BA8A}" type="slidenum">
              <a:rPr lang="en-GB" altLang="en-US" smtClean="0"/>
              <a:pPr/>
              <a:t>16</a:t>
            </a:fld>
            <a:endParaRPr lang="en-GB" altLang="en-US"/>
          </a:p>
        </p:txBody>
      </p:sp>
      <p:sp>
        <p:nvSpPr>
          <p:cNvPr id="3" name="TextBox 2">
            <a:extLst>
              <a:ext uri="{FF2B5EF4-FFF2-40B4-BE49-F238E27FC236}">
                <a16:creationId xmlns:a16="http://schemas.microsoft.com/office/drawing/2014/main" id="{57860E58-6935-6C4C-B6E7-3044406F32FA}"/>
              </a:ext>
            </a:extLst>
          </p:cNvPr>
          <p:cNvSpPr txBox="1"/>
          <p:nvPr/>
        </p:nvSpPr>
        <p:spPr>
          <a:xfrm>
            <a:off x="112055" y="3622876"/>
            <a:ext cx="2106593" cy="1200329"/>
          </a:xfrm>
          <a:prstGeom prst="rect">
            <a:avLst/>
          </a:prstGeom>
          <a:noFill/>
        </p:spPr>
        <p:txBody>
          <a:bodyPr wrap="square" rtlCol="0">
            <a:spAutoFit/>
          </a:bodyPr>
          <a:lstStyle/>
          <a:p>
            <a:r>
              <a:rPr lang="en-US" dirty="0">
                <a:solidFill>
                  <a:srgbClr val="FF0000"/>
                </a:solidFill>
              </a:rPr>
              <a:t>High and Yes = 3</a:t>
            </a:r>
          </a:p>
          <a:p>
            <a:endParaRPr lang="en-US" dirty="0">
              <a:solidFill>
                <a:srgbClr val="FF0000"/>
              </a:solidFill>
            </a:endParaRPr>
          </a:p>
          <a:p>
            <a:endParaRPr lang="en-US" dirty="0">
              <a:solidFill>
                <a:srgbClr val="FF0000"/>
              </a:solidFill>
            </a:endParaRPr>
          </a:p>
          <a:p>
            <a:r>
              <a:rPr lang="en-US" dirty="0">
                <a:solidFill>
                  <a:srgbClr val="FF0000"/>
                </a:solidFill>
              </a:rPr>
              <a:t>High and No = 4</a:t>
            </a:r>
          </a:p>
        </p:txBody>
      </p:sp>
      <p:pic>
        <p:nvPicPr>
          <p:cNvPr id="8" name="Picture 7">
            <a:extLst>
              <a:ext uri="{FF2B5EF4-FFF2-40B4-BE49-F238E27FC236}">
                <a16:creationId xmlns:a16="http://schemas.microsoft.com/office/drawing/2014/main" id="{1AC28209-6BEB-2045-98F1-9A0EB8C1BADB}"/>
              </a:ext>
            </a:extLst>
          </p:cNvPr>
          <p:cNvPicPr>
            <a:picLocks noChangeAspect="1"/>
          </p:cNvPicPr>
          <p:nvPr/>
        </p:nvPicPr>
        <p:blipFill>
          <a:blip r:embed="rId4"/>
          <a:stretch>
            <a:fillRect/>
          </a:stretch>
        </p:blipFill>
        <p:spPr>
          <a:xfrm>
            <a:off x="6827288" y="917270"/>
            <a:ext cx="5235758" cy="888550"/>
          </a:xfrm>
          <a:prstGeom prst="rect">
            <a:avLst/>
          </a:prstGeom>
        </p:spPr>
      </p:pic>
      <p:pic>
        <p:nvPicPr>
          <p:cNvPr id="9" name="Picture 4">
            <a:extLst>
              <a:ext uri="{FF2B5EF4-FFF2-40B4-BE49-F238E27FC236}">
                <a16:creationId xmlns:a16="http://schemas.microsoft.com/office/drawing/2014/main" id="{404377E7-6F8C-2547-AE14-3D3F9303D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5335" y="2278919"/>
            <a:ext cx="3467712" cy="2445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92531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8012-19EC-D341-A7E0-EEB1983F87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B0BDF-E08B-344C-B6B1-198401FC00B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80B2F1E-F679-C047-8B7D-45DC8B30475D}"/>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CC53B4E2-9E38-604C-899E-31F4923ECCDB}"/>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9200C155-38B1-2A4E-BFAA-E3A7EEF3849D}"/>
              </a:ext>
            </a:extLst>
          </p:cNvPr>
          <p:cNvSpPr>
            <a:spLocks noGrp="1"/>
          </p:cNvSpPr>
          <p:nvPr>
            <p:ph type="sldNum" sz="quarter" idx="12"/>
          </p:nvPr>
        </p:nvSpPr>
        <p:spPr/>
        <p:txBody>
          <a:bodyPr/>
          <a:lstStyle/>
          <a:p>
            <a:fld id="{D8C2E80E-A818-EA4B-839C-9030708D7285}" type="slidenum">
              <a:rPr lang="en-US" smtClean="0"/>
              <a:t>17</a:t>
            </a:fld>
            <a:endParaRPr lang="en-US" dirty="0"/>
          </a:p>
        </p:txBody>
      </p:sp>
      <p:pic>
        <p:nvPicPr>
          <p:cNvPr id="7" name="Picture 6">
            <a:extLst>
              <a:ext uri="{FF2B5EF4-FFF2-40B4-BE49-F238E27FC236}">
                <a16:creationId xmlns:a16="http://schemas.microsoft.com/office/drawing/2014/main" id="{0F420C65-180F-2B48-810E-5D74D4ECDF4A}"/>
              </a:ext>
            </a:extLst>
          </p:cNvPr>
          <p:cNvPicPr>
            <a:picLocks noChangeAspect="1"/>
          </p:cNvPicPr>
          <p:nvPr/>
        </p:nvPicPr>
        <p:blipFill>
          <a:blip r:embed="rId2"/>
          <a:stretch>
            <a:fillRect/>
          </a:stretch>
        </p:blipFill>
        <p:spPr>
          <a:xfrm>
            <a:off x="490538" y="300038"/>
            <a:ext cx="10458816" cy="5866166"/>
          </a:xfrm>
          <a:prstGeom prst="rect">
            <a:avLst/>
          </a:prstGeom>
        </p:spPr>
      </p:pic>
      <p:sp>
        <p:nvSpPr>
          <p:cNvPr id="8" name="TextBox 7">
            <a:extLst>
              <a:ext uri="{FF2B5EF4-FFF2-40B4-BE49-F238E27FC236}">
                <a16:creationId xmlns:a16="http://schemas.microsoft.com/office/drawing/2014/main" id="{AC4FF302-B06A-2240-A964-EAE97BAB55CD}"/>
              </a:ext>
            </a:extLst>
          </p:cNvPr>
          <p:cNvSpPr txBox="1"/>
          <p:nvPr/>
        </p:nvSpPr>
        <p:spPr>
          <a:xfrm>
            <a:off x="8253791" y="4595149"/>
            <a:ext cx="3623884" cy="1015663"/>
          </a:xfrm>
          <a:prstGeom prst="rect">
            <a:avLst/>
          </a:prstGeom>
          <a:noFill/>
        </p:spPr>
        <p:txBody>
          <a:bodyPr wrap="square" rtlCol="0">
            <a:spAutoFit/>
          </a:bodyPr>
          <a:lstStyle/>
          <a:p>
            <a:r>
              <a:rPr lang="en-US" sz="2400" dirty="0">
                <a:solidFill>
                  <a:schemeClr val="tx1">
                    <a:lumMod val="75000"/>
                    <a:lumOff val="25000"/>
                  </a:schemeClr>
                </a:solidFill>
              </a:rPr>
              <a:t>H(S, Wind).   </a:t>
            </a:r>
          </a:p>
          <a:p>
            <a:r>
              <a:rPr lang="en-US" sz="1200" dirty="0">
                <a:solidFill>
                  <a:schemeClr val="tx1">
                    <a:lumMod val="75000"/>
                    <a:lumOff val="25000"/>
                  </a:schemeClr>
                </a:solidFill>
              </a:rPr>
              <a:t>Gain (S, Wind)</a:t>
            </a:r>
          </a:p>
          <a:p>
            <a:endParaRPr lang="en-US" sz="2400" dirty="0">
              <a:solidFill>
                <a:schemeClr val="tx1">
                  <a:lumMod val="75000"/>
                  <a:lumOff val="25000"/>
                </a:schemeClr>
              </a:solidFill>
            </a:endParaRPr>
          </a:p>
        </p:txBody>
      </p:sp>
      <p:sp>
        <p:nvSpPr>
          <p:cNvPr id="9" name="Donut 8">
            <a:extLst>
              <a:ext uri="{FF2B5EF4-FFF2-40B4-BE49-F238E27FC236}">
                <a16:creationId xmlns:a16="http://schemas.microsoft.com/office/drawing/2014/main" id="{6BD30B05-20D9-A14F-9CAD-ECDE3E09C69F}"/>
              </a:ext>
            </a:extLst>
          </p:cNvPr>
          <p:cNvSpPr/>
          <p:nvPr/>
        </p:nvSpPr>
        <p:spPr>
          <a:xfrm>
            <a:off x="7012254" y="5462597"/>
            <a:ext cx="681321" cy="451413"/>
          </a:xfrm>
          <a:prstGeom prst="donut">
            <a:avLst>
              <a:gd name="adj" fmla="val 6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8EDE4EAC-0DFC-ED4B-9928-35C4F428A52A}"/>
              </a:ext>
            </a:extLst>
          </p:cNvPr>
          <p:cNvSpPr/>
          <p:nvPr/>
        </p:nvSpPr>
        <p:spPr>
          <a:xfrm>
            <a:off x="7012253" y="3151423"/>
            <a:ext cx="681321" cy="451413"/>
          </a:xfrm>
          <a:prstGeom prst="donut">
            <a:avLst>
              <a:gd name="adj" fmla="val 6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5F81F1CB-B116-0643-9488-E42750EFE889}"/>
              </a:ext>
            </a:extLst>
          </p:cNvPr>
          <p:cNvPicPr>
            <a:picLocks noChangeAspect="1"/>
          </p:cNvPicPr>
          <p:nvPr/>
        </p:nvPicPr>
        <p:blipFill>
          <a:blip r:embed="rId3"/>
          <a:stretch>
            <a:fillRect/>
          </a:stretch>
        </p:blipFill>
        <p:spPr>
          <a:xfrm>
            <a:off x="9034553" y="3785421"/>
            <a:ext cx="1836677" cy="638278"/>
          </a:xfrm>
          <a:prstGeom prst="rect">
            <a:avLst/>
          </a:prstGeom>
        </p:spPr>
      </p:pic>
    </p:spTree>
    <p:extLst>
      <p:ext uri="{BB962C8B-B14F-4D97-AF65-F5344CB8AC3E}">
        <p14:creationId xmlns:p14="http://schemas.microsoft.com/office/powerpoint/2010/main" val="371010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AFBD1F97-FCC5-2547-9905-13237BE55340}"/>
              </a:ext>
            </a:extLst>
          </p:cNvPr>
          <p:cNvSpPr>
            <a:spLocks noGrp="1" noChangeArrowheads="1"/>
          </p:cNvSpPr>
          <p:nvPr>
            <p:ph type="title"/>
          </p:nvPr>
        </p:nvSpPr>
        <p:spPr>
          <a:xfrm>
            <a:off x="226218" y="472485"/>
            <a:ext cx="8637588" cy="708025"/>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0000"/>
          </a:bodyPr>
          <a:lstStyle/>
          <a:p>
            <a:pPr eaLnBrk="1" hangingPunct="1">
              <a:defRPr/>
            </a:pPr>
            <a:r>
              <a:rPr lang="en-US" sz="4000" dirty="0"/>
              <a:t>First step: which attribute to test at the root?</a:t>
            </a:r>
          </a:p>
        </p:txBody>
      </p:sp>
      <p:sp>
        <p:nvSpPr>
          <p:cNvPr id="344067" name="Rectangle 3">
            <a:extLst>
              <a:ext uri="{FF2B5EF4-FFF2-40B4-BE49-F238E27FC236}">
                <a16:creationId xmlns:a16="http://schemas.microsoft.com/office/drawing/2014/main" id="{E866C699-181A-814E-868E-91BB11C8726C}"/>
              </a:ext>
            </a:extLst>
          </p:cNvPr>
          <p:cNvSpPr>
            <a:spLocks noGrp="1" noChangeArrowheads="1"/>
          </p:cNvSpPr>
          <p:nvPr>
            <p:ph idx="1"/>
          </p:nvPr>
        </p:nvSpPr>
        <p:spPr>
          <a:xfrm>
            <a:off x="0" y="1621618"/>
            <a:ext cx="11387137" cy="4833728"/>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a:bodyPr>
          <a:lstStyle/>
          <a:p>
            <a:pPr eaLnBrk="1" hangingPunct="1">
              <a:lnSpc>
                <a:spcPct val="90000"/>
              </a:lnSpc>
              <a:buFont typeface="Wingdings" charset="0"/>
              <a:buChar char="§"/>
              <a:defRPr/>
            </a:pPr>
            <a:r>
              <a:rPr lang="en-US" dirty="0">
                <a:cs typeface="+mn-cs"/>
              </a:rPr>
              <a:t>Which attribute should be tested at the root?</a:t>
            </a:r>
            <a:endParaRPr lang="en-US" i="1" dirty="0">
              <a:latin typeface="Times New Roman" charset="0"/>
              <a:cs typeface="+mn-cs"/>
            </a:endParaRPr>
          </a:p>
          <a:p>
            <a:pPr lvl="1" eaLnBrk="1" hangingPunct="1">
              <a:lnSpc>
                <a:spcPct val="90000"/>
              </a:lnSpc>
              <a:buFont typeface="Wingdings" charset="0"/>
              <a:buChar char="§"/>
              <a:defRPr/>
            </a:pPr>
            <a:r>
              <a:rPr lang="en-US" i="1" dirty="0">
                <a:solidFill>
                  <a:srgbClr val="FF0000"/>
                </a:solidFill>
                <a:latin typeface="Times New Roman" charset="0"/>
              </a:rPr>
              <a:t>Gain</a:t>
            </a:r>
            <a:r>
              <a:rPr lang="en-US" dirty="0">
                <a:solidFill>
                  <a:srgbClr val="FF0000"/>
                </a:solidFill>
                <a:latin typeface="Times New Roman" charset="0"/>
              </a:rPr>
              <a:t>(</a:t>
            </a:r>
            <a:r>
              <a:rPr lang="en-US" i="1" dirty="0">
                <a:solidFill>
                  <a:srgbClr val="FF0000"/>
                </a:solidFill>
                <a:latin typeface="Times New Roman" charset="0"/>
              </a:rPr>
              <a:t>S</a:t>
            </a:r>
            <a:r>
              <a:rPr lang="en-US" dirty="0">
                <a:solidFill>
                  <a:srgbClr val="FF0000"/>
                </a:solidFill>
                <a:latin typeface="Times New Roman" charset="0"/>
              </a:rPr>
              <a:t>, </a:t>
            </a:r>
            <a:r>
              <a:rPr lang="en-US" i="1" dirty="0">
                <a:solidFill>
                  <a:srgbClr val="FF0000"/>
                </a:solidFill>
                <a:latin typeface="Times New Roman" charset="0"/>
              </a:rPr>
              <a:t>Outlook</a:t>
            </a:r>
            <a:r>
              <a:rPr lang="en-US" dirty="0">
                <a:solidFill>
                  <a:srgbClr val="FF0000"/>
                </a:solidFill>
                <a:latin typeface="Times New Roman" charset="0"/>
              </a:rPr>
              <a:t>) = 0.247</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Humidity</a:t>
            </a:r>
            <a:r>
              <a:rPr lang="en-US" dirty="0">
                <a:latin typeface="Times New Roman" charset="0"/>
              </a:rPr>
              <a:t>) = 0.151</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Wind</a:t>
            </a:r>
            <a:r>
              <a:rPr lang="en-US" dirty="0">
                <a:latin typeface="Times New Roman" charset="0"/>
              </a:rPr>
              <a:t>) = 0.084</a:t>
            </a:r>
          </a:p>
          <a:p>
            <a:pPr lvl="1" eaLnBrk="1" hangingPunct="1">
              <a:lnSpc>
                <a:spcPct val="90000"/>
              </a:lnSpc>
              <a:buFont typeface="Wingdings" charset="0"/>
              <a:buChar char="§"/>
              <a:defRPr/>
            </a:pPr>
            <a:r>
              <a:rPr lang="en-US" i="1" dirty="0">
                <a:latin typeface="Times New Roman" charset="0"/>
              </a:rPr>
              <a:t>Gain</a:t>
            </a:r>
            <a:r>
              <a:rPr lang="en-US" dirty="0">
                <a:latin typeface="Times New Roman" charset="0"/>
              </a:rPr>
              <a:t>(</a:t>
            </a:r>
            <a:r>
              <a:rPr lang="en-US" i="1" dirty="0">
                <a:latin typeface="Times New Roman" charset="0"/>
              </a:rPr>
              <a:t>S</a:t>
            </a:r>
            <a:r>
              <a:rPr lang="en-US" dirty="0">
                <a:latin typeface="Times New Roman" charset="0"/>
              </a:rPr>
              <a:t>, </a:t>
            </a:r>
            <a:r>
              <a:rPr lang="en-US" i="1" dirty="0">
                <a:latin typeface="Times New Roman" charset="0"/>
              </a:rPr>
              <a:t>Temperature</a:t>
            </a:r>
            <a:r>
              <a:rPr lang="en-US" dirty="0">
                <a:latin typeface="Times New Roman" charset="0"/>
              </a:rPr>
              <a:t>) = 0.029</a:t>
            </a:r>
          </a:p>
          <a:p>
            <a:pPr eaLnBrk="1" hangingPunct="1">
              <a:lnSpc>
                <a:spcPct val="90000"/>
              </a:lnSpc>
              <a:buFont typeface="Wingdings" charset="0"/>
              <a:buChar char="§"/>
              <a:defRPr/>
            </a:pPr>
            <a:endParaRPr lang="en-US" i="1" dirty="0">
              <a:latin typeface="Times New Roman" charset="0"/>
              <a:cs typeface="+mn-cs"/>
            </a:endParaRPr>
          </a:p>
          <a:p>
            <a:pPr eaLnBrk="1" hangingPunct="1">
              <a:lnSpc>
                <a:spcPct val="90000"/>
              </a:lnSpc>
              <a:buFont typeface="Wingdings" charset="0"/>
              <a:buChar char="§"/>
              <a:defRPr/>
            </a:pPr>
            <a:r>
              <a:rPr lang="en-US" i="1" dirty="0">
                <a:latin typeface="Times New Roman" charset="0"/>
              </a:rPr>
              <a:t>The highest the better </a:t>
            </a:r>
            <a:r>
              <a:rPr lang="en-US" i="1" dirty="0">
                <a:latin typeface="Times New Roman" charset="0"/>
                <a:sym typeface="Wingdings" pitchFamily="2" charset="2"/>
              </a:rPr>
              <a:t></a:t>
            </a:r>
            <a:endParaRPr lang="en-US" i="1" dirty="0">
              <a:latin typeface="Times New Roman" charset="0"/>
            </a:endParaRPr>
          </a:p>
          <a:p>
            <a:pPr eaLnBrk="1" hangingPunct="1">
              <a:lnSpc>
                <a:spcPct val="90000"/>
              </a:lnSpc>
              <a:buFont typeface="Wingdings" charset="0"/>
              <a:buChar char="§"/>
              <a:defRPr/>
            </a:pPr>
            <a:endParaRPr lang="en-US" i="1" dirty="0">
              <a:latin typeface="Times New Roman" charset="0"/>
              <a:cs typeface="+mn-cs"/>
            </a:endParaRPr>
          </a:p>
          <a:p>
            <a:pPr eaLnBrk="1" hangingPunct="1">
              <a:lnSpc>
                <a:spcPct val="90000"/>
              </a:lnSpc>
              <a:buFont typeface="Wingdings" charset="0"/>
              <a:buChar char="§"/>
              <a:defRPr/>
            </a:pPr>
            <a:r>
              <a:rPr lang="en-US" i="1" dirty="0">
                <a:latin typeface="Times New Roman" charset="0"/>
                <a:cs typeface="+mn-cs"/>
              </a:rPr>
              <a:t>Outlook</a:t>
            </a:r>
            <a:r>
              <a:rPr lang="en-US" dirty="0">
                <a:cs typeface="+mn-cs"/>
              </a:rPr>
              <a:t> provides the best prediction for the target</a:t>
            </a:r>
          </a:p>
          <a:p>
            <a:pPr eaLnBrk="1" hangingPunct="1">
              <a:lnSpc>
                <a:spcPct val="90000"/>
              </a:lnSpc>
              <a:buFont typeface="Wingdings" charset="0"/>
              <a:buChar char="§"/>
              <a:defRPr/>
            </a:pPr>
            <a:r>
              <a:rPr lang="en-US" dirty="0">
                <a:cs typeface="+mn-cs"/>
              </a:rPr>
              <a:t>Lets grow the tree:</a:t>
            </a:r>
          </a:p>
          <a:p>
            <a:pPr lvl="1" eaLnBrk="1" hangingPunct="1">
              <a:lnSpc>
                <a:spcPct val="90000"/>
              </a:lnSpc>
              <a:buFont typeface="Wingdings" charset="0"/>
              <a:buChar char="§"/>
              <a:defRPr/>
            </a:pPr>
            <a:r>
              <a:rPr lang="en-US" dirty="0"/>
              <a:t>add to the tree a successor for each possible value of </a:t>
            </a:r>
            <a:r>
              <a:rPr lang="en-US" i="1" dirty="0">
                <a:latin typeface="Times New Roman" charset="0"/>
              </a:rPr>
              <a:t>Outlook</a:t>
            </a:r>
          </a:p>
          <a:p>
            <a:pPr lvl="1" eaLnBrk="1" hangingPunct="1">
              <a:lnSpc>
                <a:spcPct val="90000"/>
              </a:lnSpc>
              <a:buFont typeface="Wingdings" charset="0"/>
              <a:buChar char="§"/>
              <a:defRPr/>
            </a:pPr>
            <a:r>
              <a:rPr lang="en-US" dirty="0"/>
              <a:t>partition the training samples according to the value of </a:t>
            </a:r>
            <a:r>
              <a:rPr lang="en-US" i="1" dirty="0">
                <a:latin typeface="Times New Roman" charset="0"/>
              </a:rPr>
              <a:t>Outlook</a:t>
            </a:r>
          </a:p>
          <a:p>
            <a:pPr lvl="1" eaLnBrk="1" hangingPunct="1">
              <a:lnSpc>
                <a:spcPct val="90000"/>
              </a:lnSpc>
              <a:buFont typeface="Wingdings" charset="0"/>
              <a:buChar char="§"/>
              <a:defRPr/>
            </a:pPr>
            <a:endParaRPr lang="en-US" i="1" dirty="0">
              <a:latin typeface="Times New Roman" charset="0"/>
            </a:endParaRPr>
          </a:p>
          <a:p>
            <a:pPr eaLnBrk="1" hangingPunct="1">
              <a:lnSpc>
                <a:spcPct val="90000"/>
              </a:lnSpc>
              <a:buFont typeface="Wingdings" charset="0"/>
              <a:buChar char="§"/>
              <a:defRPr/>
            </a:pPr>
            <a:endParaRPr lang="en-US" dirty="0">
              <a:latin typeface="Times New Roman" charset="0"/>
              <a:cs typeface="+mn-cs"/>
            </a:endParaRPr>
          </a:p>
        </p:txBody>
      </p:sp>
      <p:sp>
        <p:nvSpPr>
          <p:cNvPr id="4" name="Date Placeholder 3">
            <a:extLst>
              <a:ext uri="{FF2B5EF4-FFF2-40B4-BE49-F238E27FC236}">
                <a16:creationId xmlns:a16="http://schemas.microsoft.com/office/drawing/2014/main" id="{2A1CC2DC-CB3E-EE43-9118-3CC246277544}"/>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101FC3D9-B86E-D14D-9E2F-0E8A5C4C2089}"/>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sp>
        <p:nvSpPr>
          <p:cNvPr id="6" name="Slide Number Placeholder 5">
            <a:extLst>
              <a:ext uri="{FF2B5EF4-FFF2-40B4-BE49-F238E27FC236}">
                <a16:creationId xmlns:a16="http://schemas.microsoft.com/office/drawing/2014/main" id="{A528CDF1-1D36-A64B-A260-9F96BA1790EC}"/>
              </a:ext>
            </a:extLst>
          </p:cNvPr>
          <p:cNvSpPr>
            <a:spLocks noGrp="1"/>
          </p:cNvSpPr>
          <p:nvPr>
            <p:ph type="sldNum" sz="quarter" idx="12"/>
          </p:nvPr>
        </p:nvSpPr>
        <p:spPr/>
        <p:txBody>
          <a:bodyPr/>
          <a:lstStyle/>
          <a:p>
            <a:fld id="{D8C2E80E-A818-EA4B-839C-9030708D7285}" type="slidenum">
              <a:rPr lang="en-US" smtClean="0"/>
              <a:t>18</a:t>
            </a:fld>
            <a:endParaRPr lang="en-US" dirty="0"/>
          </a:p>
        </p:txBody>
      </p:sp>
      <p:pic>
        <p:nvPicPr>
          <p:cNvPr id="7" name="Picture 6">
            <a:extLst>
              <a:ext uri="{FF2B5EF4-FFF2-40B4-BE49-F238E27FC236}">
                <a16:creationId xmlns:a16="http://schemas.microsoft.com/office/drawing/2014/main" id="{EC2ADD5A-A888-3648-BBF7-178DC236F06B}"/>
              </a:ext>
            </a:extLst>
          </p:cNvPr>
          <p:cNvPicPr>
            <a:picLocks noChangeAspect="1"/>
          </p:cNvPicPr>
          <p:nvPr/>
        </p:nvPicPr>
        <p:blipFill>
          <a:blip r:embed="rId3"/>
          <a:stretch>
            <a:fillRect/>
          </a:stretch>
        </p:blipFill>
        <p:spPr>
          <a:xfrm>
            <a:off x="6930726" y="1648898"/>
            <a:ext cx="5261274" cy="3839308"/>
          </a:xfrm>
          <a:prstGeom prst="rect">
            <a:avLst/>
          </a:prstGeom>
        </p:spPr>
      </p:pic>
    </p:spTree>
    <p:extLst>
      <p:ext uri="{BB962C8B-B14F-4D97-AF65-F5344CB8AC3E}">
        <p14:creationId xmlns:p14="http://schemas.microsoft.com/office/powerpoint/2010/main" val="88939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2551C455-AD77-6243-BB61-A924912CC24D}"/>
              </a:ext>
            </a:extLst>
          </p:cNvPr>
          <p:cNvSpPr>
            <a:spLocks noGrp="1" noChangeArrowheads="1"/>
          </p:cNvSpPr>
          <p:nvPr>
            <p:ph type="title"/>
          </p:nvPr>
        </p:nvSpPr>
        <p:spPr>
          <a:xfrm>
            <a:off x="162602" y="419610"/>
            <a:ext cx="8637588" cy="830263"/>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0000"/>
          </a:bodyPr>
          <a:lstStyle/>
          <a:p>
            <a:pPr eaLnBrk="1" hangingPunct="1">
              <a:defRPr/>
            </a:pPr>
            <a:r>
              <a:rPr lang="en-US" dirty="0"/>
              <a:t>After first step</a:t>
            </a:r>
          </a:p>
        </p:txBody>
      </p:sp>
      <p:pic>
        <p:nvPicPr>
          <p:cNvPr id="333830" name="Picture 6">
            <a:extLst>
              <a:ext uri="{FF2B5EF4-FFF2-40B4-BE49-F238E27FC236}">
                <a16:creationId xmlns:a16="http://schemas.microsoft.com/office/drawing/2014/main" id="{19EF92B2-F676-CF49-A68F-CF8292EE1F31}"/>
              </a:ext>
            </a:extLst>
          </p:cNvPr>
          <p:cNvPicPr>
            <a:picLocks noGrp="1" noChangeAspect="1" noChangeArrowheads="1"/>
          </p:cNvPicPr>
          <p:nvPr>
            <p:ph type="dgm" idx="1"/>
          </p:nvPr>
        </p:nvPicPr>
        <p:blipFill>
          <a:blip r:embed="rId3">
            <a:extLst>
              <a:ext uri="{28A0092B-C50C-407E-A947-70E740481C1C}">
                <a14:useLocalDpi xmlns:a14="http://schemas.microsoft.com/office/drawing/2010/main" val="0"/>
              </a:ext>
            </a:extLst>
          </a:blip>
          <a:srcRect l="-12081" r="-12081"/>
          <a:stretch>
            <a:fillRect/>
          </a:stretch>
        </p:blipFill>
        <p:spPr>
          <a:xfrm>
            <a:off x="-633047" y="1249873"/>
            <a:ext cx="7610945" cy="3971056"/>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pic>
      <p:sp>
        <p:nvSpPr>
          <p:cNvPr id="4" name="Date Placeholder 3">
            <a:extLst>
              <a:ext uri="{FF2B5EF4-FFF2-40B4-BE49-F238E27FC236}">
                <a16:creationId xmlns:a16="http://schemas.microsoft.com/office/drawing/2014/main" id="{6747157C-65A8-ED45-8AF9-F602C85A4D5A}"/>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94F92B3A-6A51-FB48-BB5F-7C9D5A707A38}"/>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sp>
        <p:nvSpPr>
          <p:cNvPr id="3" name="Slide Number Placeholder 2">
            <a:extLst>
              <a:ext uri="{FF2B5EF4-FFF2-40B4-BE49-F238E27FC236}">
                <a16:creationId xmlns:a16="http://schemas.microsoft.com/office/drawing/2014/main" id="{B6897498-7E2D-0B4B-859E-0CDD1A6FAB8A}"/>
              </a:ext>
            </a:extLst>
          </p:cNvPr>
          <p:cNvSpPr>
            <a:spLocks noGrp="1"/>
          </p:cNvSpPr>
          <p:nvPr>
            <p:ph type="sldNum" sz="quarter" idx="12"/>
          </p:nvPr>
        </p:nvSpPr>
        <p:spPr/>
        <p:txBody>
          <a:bodyPr/>
          <a:lstStyle/>
          <a:p>
            <a:fld id="{9BB559A2-823E-C14F-8B4A-F54C3A89BA8A}" type="slidenum">
              <a:rPr lang="en-GB" altLang="en-US" smtClean="0"/>
              <a:pPr/>
              <a:t>19</a:t>
            </a:fld>
            <a:endParaRPr lang="en-GB" altLang="en-US"/>
          </a:p>
        </p:txBody>
      </p:sp>
      <p:sp>
        <p:nvSpPr>
          <p:cNvPr id="7" name="Donut 6">
            <a:extLst>
              <a:ext uri="{FF2B5EF4-FFF2-40B4-BE49-F238E27FC236}">
                <a16:creationId xmlns:a16="http://schemas.microsoft.com/office/drawing/2014/main" id="{235A7FC9-4AE0-8C40-BFB3-8DBCFD8872E6}"/>
              </a:ext>
            </a:extLst>
          </p:cNvPr>
          <p:cNvSpPr/>
          <p:nvPr/>
        </p:nvSpPr>
        <p:spPr>
          <a:xfrm>
            <a:off x="224274" y="4191254"/>
            <a:ext cx="1386348" cy="339213"/>
          </a:xfrm>
          <a:prstGeom prst="donut">
            <a:avLst>
              <a:gd name="adj" fmla="val 4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a:extLst>
              <a:ext uri="{FF2B5EF4-FFF2-40B4-BE49-F238E27FC236}">
                <a16:creationId xmlns:a16="http://schemas.microsoft.com/office/drawing/2014/main" id="{3BEDED85-B94B-3345-A85F-500C9BAF37D2}"/>
              </a:ext>
            </a:extLst>
          </p:cNvPr>
          <p:cNvCxnSpPr>
            <a:cxnSpLocks/>
          </p:cNvCxnSpPr>
          <p:nvPr/>
        </p:nvCxnSpPr>
        <p:spPr>
          <a:xfrm>
            <a:off x="1533098" y="4450902"/>
            <a:ext cx="934845" cy="1367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305F3C-527F-E642-AFBA-37FECF9E7D1D}"/>
              </a:ext>
            </a:extLst>
          </p:cNvPr>
          <p:cNvSpPr txBox="1"/>
          <p:nvPr/>
        </p:nvSpPr>
        <p:spPr>
          <a:xfrm>
            <a:off x="1766617" y="5785299"/>
            <a:ext cx="3693921" cy="584775"/>
          </a:xfrm>
          <a:prstGeom prst="rect">
            <a:avLst/>
          </a:prstGeom>
          <a:noFill/>
        </p:spPr>
        <p:txBody>
          <a:bodyPr wrap="square" rtlCol="0">
            <a:spAutoFit/>
          </a:bodyPr>
          <a:lstStyle/>
          <a:p>
            <a:r>
              <a:rPr lang="en-US" dirty="0"/>
              <a:t>Entropy is 0.97</a:t>
            </a:r>
          </a:p>
          <a:p>
            <a:r>
              <a:rPr lang="en-US" sz="1400" dirty="0"/>
              <a:t>See the previous two slides</a:t>
            </a:r>
          </a:p>
        </p:txBody>
      </p:sp>
      <p:pic>
        <p:nvPicPr>
          <p:cNvPr id="6" name="Picture 5">
            <a:extLst>
              <a:ext uri="{FF2B5EF4-FFF2-40B4-BE49-F238E27FC236}">
                <a16:creationId xmlns:a16="http://schemas.microsoft.com/office/drawing/2014/main" id="{771609B1-67CA-9444-BA67-CABF0C2D8562}"/>
              </a:ext>
            </a:extLst>
          </p:cNvPr>
          <p:cNvPicPr>
            <a:picLocks noChangeAspect="1"/>
          </p:cNvPicPr>
          <p:nvPr/>
        </p:nvPicPr>
        <p:blipFill>
          <a:blip r:embed="rId4"/>
          <a:stretch>
            <a:fillRect/>
          </a:stretch>
        </p:blipFill>
        <p:spPr>
          <a:xfrm>
            <a:off x="8025691" y="62937"/>
            <a:ext cx="3151018" cy="2104351"/>
          </a:xfrm>
          <a:prstGeom prst="rect">
            <a:avLst/>
          </a:prstGeom>
        </p:spPr>
      </p:pic>
      <p:pic>
        <p:nvPicPr>
          <p:cNvPr id="8" name="Picture 7">
            <a:extLst>
              <a:ext uri="{FF2B5EF4-FFF2-40B4-BE49-F238E27FC236}">
                <a16:creationId xmlns:a16="http://schemas.microsoft.com/office/drawing/2014/main" id="{E3816D9A-5002-3F41-A9F3-6FECFE47DB4E}"/>
              </a:ext>
            </a:extLst>
          </p:cNvPr>
          <p:cNvPicPr>
            <a:picLocks noChangeAspect="1"/>
          </p:cNvPicPr>
          <p:nvPr/>
        </p:nvPicPr>
        <p:blipFill>
          <a:blip r:embed="rId5"/>
          <a:stretch>
            <a:fillRect/>
          </a:stretch>
        </p:blipFill>
        <p:spPr>
          <a:xfrm>
            <a:off x="8007349" y="2298747"/>
            <a:ext cx="3038604" cy="1927942"/>
          </a:xfrm>
          <a:prstGeom prst="rect">
            <a:avLst/>
          </a:prstGeom>
        </p:spPr>
      </p:pic>
      <p:pic>
        <p:nvPicPr>
          <p:cNvPr id="11" name="Picture 10">
            <a:extLst>
              <a:ext uri="{FF2B5EF4-FFF2-40B4-BE49-F238E27FC236}">
                <a16:creationId xmlns:a16="http://schemas.microsoft.com/office/drawing/2014/main" id="{A1EA48FF-32AB-D749-8187-F6E102156BE9}"/>
              </a:ext>
            </a:extLst>
          </p:cNvPr>
          <p:cNvPicPr>
            <a:picLocks noChangeAspect="1"/>
          </p:cNvPicPr>
          <p:nvPr/>
        </p:nvPicPr>
        <p:blipFill>
          <a:blip r:embed="rId6"/>
          <a:stretch>
            <a:fillRect/>
          </a:stretch>
        </p:blipFill>
        <p:spPr>
          <a:xfrm>
            <a:off x="8123533" y="4360861"/>
            <a:ext cx="3151019" cy="1989015"/>
          </a:xfrm>
          <a:prstGeom prst="rect">
            <a:avLst/>
          </a:prstGeom>
        </p:spPr>
      </p:pic>
      <p:sp>
        <p:nvSpPr>
          <p:cNvPr id="12" name="Rectangle 11">
            <a:extLst>
              <a:ext uri="{FF2B5EF4-FFF2-40B4-BE49-F238E27FC236}">
                <a16:creationId xmlns:a16="http://schemas.microsoft.com/office/drawing/2014/main" id="{D8C6B2C9-98A2-5A42-9489-9DE2675ED435}"/>
              </a:ext>
            </a:extLst>
          </p:cNvPr>
          <p:cNvSpPr/>
          <p:nvPr/>
        </p:nvSpPr>
        <p:spPr>
          <a:xfrm>
            <a:off x="6608105" y="907013"/>
            <a:ext cx="2005677" cy="307777"/>
          </a:xfrm>
          <a:prstGeom prst="rect">
            <a:avLst/>
          </a:prstGeom>
        </p:spPr>
        <p:txBody>
          <a:bodyPr wrap="none">
            <a:spAutoFit/>
          </a:bodyPr>
          <a:lstStyle/>
          <a:p>
            <a:r>
              <a:rPr lang="en-US" sz="1400" i="1" dirty="0">
                <a:latin typeface="Times New Roman" charset="0"/>
              </a:rPr>
              <a:t>Gain</a:t>
            </a:r>
            <a:r>
              <a:rPr lang="en-US" sz="1400" dirty="0">
                <a:latin typeface="Times New Roman" charset="0"/>
              </a:rPr>
              <a:t>(</a:t>
            </a:r>
            <a:r>
              <a:rPr lang="en-US" sz="1400" i="1" dirty="0" err="1">
                <a:latin typeface="Times New Roman" charset="0"/>
              </a:rPr>
              <a:t>S</a:t>
            </a:r>
            <a:r>
              <a:rPr lang="en-US" sz="1400" i="1" baseline="-25000" dirty="0" err="1">
                <a:latin typeface="Times New Roman" charset="0"/>
              </a:rPr>
              <a:t>Sunny</a:t>
            </a:r>
            <a:r>
              <a:rPr lang="en-US" sz="1400" dirty="0">
                <a:latin typeface="Times New Roman" charset="0"/>
              </a:rPr>
              <a:t>, </a:t>
            </a:r>
            <a:r>
              <a:rPr lang="en-US" sz="1400" i="1" dirty="0">
                <a:latin typeface="Times New Roman" charset="0"/>
              </a:rPr>
              <a:t>Humidity</a:t>
            </a:r>
            <a:r>
              <a:rPr lang="en-US" sz="1400" dirty="0">
                <a:latin typeface="Times New Roman" charset="0"/>
              </a:rPr>
              <a:t>)?? </a:t>
            </a:r>
            <a:endParaRPr lang="en-US" sz="1400" dirty="0"/>
          </a:p>
        </p:txBody>
      </p:sp>
      <p:sp>
        <p:nvSpPr>
          <p:cNvPr id="15" name="Rectangle 14">
            <a:extLst>
              <a:ext uri="{FF2B5EF4-FFF2-40B4-BE49-F238E27FC236}">
                <a16:creationId xmlns:a16="http://schemas.microsoft.com/office/drawing/2014/main" id="{726724DE-C91B-464F-A497-FC187528411B}"/>
              </a:ext>
            </a:extLst>
          </p:cNvPr>
          <p:cNvSpPr/>
          <p:nvPr/>
        </p:nvSpPr>
        <p:spPr>
          <a:xfrm>
            <a:off x="6688829" y="3036617"/>
            <a:ext cx="1705660" cy="307777"/>
          </a:xfrm>
          <a:prstGeom prst="rect">
            <a:avLst/>
          </a:prstGeom>
        </p:spPr>
        <p:txBody>
          <a:bodyPr wrap="none">
            <a:spAutoFit/>
          </a:bodyPr>
          <a:lstStyle/>
          <a:p>
            <a:r>
              <a:rPr lang="en-US" sz="1400" i="1" dirty="0">
                <a:latin typeface="Times New Roman" charset="0"/>
              </a:rPr>
              <a:t>Gain</a:t>
            </a:r>
            <a:r>
              <a:rPr lang="en-US" sz="1400" dirty="0">
                <a:latin typeface="Times New Roman" charset="0"/>
              </a:rPr>
              <a:t>(</a:t>
            </a:r>
            <a:r>
              <a:rPr lang="en-US" sz="1400" i="1" dirty="0" err="1">
                <a:latin typeface="Times New Roman" charset="0"/>
              </a:rPr>
              <a:t>S</a:t>
            </a:r>
            <a:r>
              <a:rPr lang="en-US" sz="1400" i="1" baseline="-25000" dirty="0" err="1">
                <a:latin typeface="Times New Roman" charset="0"/>
              </a:rPr>
              <a:t>Sunny</a:t>
            </a:r>
            <a:r>
              <a:rPr lang="en-US" sz="1400" dirty="0">
                <a:latin typeface="Times New Roman" charset="0"/>
              </a:rPr>
              <a:t>, </a:t>
            </a:r>
            <a:r>
              <a:rPr lang="en-US" sz="1400" i="1" dirty="0">
                <a:latin typeface="Times New Roman" charset="0"/>
              </a:rPr>
              <a:t>Wind</a:t>
            </a:r>
            <a:r>
              <a:rPr lang="en-US" sz="1400" dirty="0">
                <a:latin typeface="Times New Roman" charset="0"/>
              </a:rPr>
              <a:t>)?? </a:t>
            </a:r>
            <a:endParaRPr lang="en-US" sz="1400" dirty="0"/>
          </a:p>
        </p:txBody>
      </p:sp>
      <p:sp>
        <p:nvSpPr>
          <p:cNvPr id="16" name="Rectangle 15">
            <a:extLst>
              <a:ext uri="{FF2B5EF4-FFF2-40B4-BE49-F238E27FC236}">
                <a16:creationId xmlns:a16="http://schemas.microsoft.com/office/drawing/2014/main" id="{C90F359A-C904-CF4F-AC5C-BAD32FF72FC3}"/>
              </a:ext>
            </a:extLst>
          </p:cNvPr>
          <p:cNvSpPr/>
          <p:nvPr/>
        </p:nvSpPr>
        <p:spPr>
          <a:xfrm>
            <a:off x="6794513" y="5067040"/>
            <a:ext cx="1719894" cy="307777"/>
          </a:xfrm>
          <a:prstGeom prst="rect">
            <a:avLst/>
          </a:prstGeom>
        </p:spPr>
        <p:txBody>
          <a:bodyPr wrap="none">
            <a:spAutoFit/>
          </a:bodyPr>
          <a:lstStyle/>
          <a:p>
            <a:r>
              <a:rPr lang="en-US" sz="1400" i="1" dirty="0">
                <a:latin typeface="Times New Roman" charset="0"/>
              </a:rPr>
              <a:t>Gain</a:t>
            </a:r>
            <a:r>
              <a:rPr lang="en-US" sz="1400" dirty="0">
                <a:latin typeface="Times New Roman" charset="0"/>
              </a:rPr>
              <a:t>(</a:t>
            </a:r>
            <a:r>
              <a:rPr lang="en-US" sz="1400" i="1" dirty="0" err="1">
                <a:latin typeface="Times New Roman" charset="0"/>
              </a:rPr>
              <a:t>S</a:t>
            </a:r>
            <a:r>
              <a:rPr lang="en-US" sz="1400" i="1" baseline="-25000" dirty="0" err="1">
                <a:latin typeface="Times New Roman" charset="0"/>
              </a:rPr>
              <a:t>Sunny</a:t>
            </a:r>
            <a:r>
              <a:rPr lang="en-US" sz="1400" dirty="0">
                <a:latin typeface="Times New Roman" charset="0"/>
              </a:rPr>
              <a:t>, </a:t>
            </a:r>
            <a:r>
              <a:rPr lang="en-US" sz="1400" i="1" dirty="0">
                <a:latin typeface="Times New Roman" charset="0"/>
              </a:rPr>
              <a:t>Temp</a:t>
            </a:r>
            <a:r>
              <a:rPr lang="en-US" sz="1400" dirty="0">
                <a:latin typeface="Times New Roman" charset="0"/>
              </a:rPr>
              <a:t>)?? </a:t>
            </a:r>
            <a:endParaRPr lang="en-US" sz="1400" dirty="0"/>
          </a:p>
        </p:txBody>
      </p:sp>
    </p:spTree>
    <p:extLst>
      <p:ext uri="{BB962C8B-B14F-4D97-AF65-F5344CB8AC3E}">
        <p14:creationId xmlns:p14="http://schemas.microsoft.com/office/powerpoint/2010/main" val="873031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6590-F78B-1D4A-ADF9-5FD8581302AF}"/>
              </a:ext>
            </a:extLst>
          </p:cNvPr>
          <p:cNvSpPr>
            <a:spLocks noGrp="1"/>
          </p:cNvSpPr>
          <p:nvPr>
            <p:ph type="title"/>
          </p:nvPr>
        </p:nvSpPr>
        <p:spPr/>
        <p:txBody>
          <a:bodyPr/>
          <a:lstStyle/>
          <a:p>
            <a:r>
              <a:rPr lang="en-US" b="1" dirty="0"/>
              <a:t>Decision Tree</a:t>
            </a:r>
            <a:endParaRPr lang="en-US" dirty="0"/>
          </a:p>
        </p:txBody>
      </p:sp>
      <p:sp>
        <p:nvSpPr>
          <p:cNvPr id="3" name="Content Placeholder 2">
            <a:extLst>
              <a:ext uri="{FF2B5EF4-FFF2-40B4-BE49-F238E27FC236}">
                <a16:creationId xmlns:a16="http://schemas.microsoft.com/office/drawing/2014/main" id="{8E4B79E8-77C5-B944-B3C2-F096567B4244}"/>
              </a:ext>
            </a:extLst>
          </p:cNvPr>
          <p:cNvSpPr>
            <a:spLocks noGrp="1"/>
          </p:cNvSpPr>
          <p:nvPr>
            <p:ph idx="1"/>
          </p:nvPr>
        </p:nvSpPr>
        <p:spPr>
          <a:xfrm>
            <a:off x="314325" y="1571625"/>
            <a:ext cx="11387137" cy="4600575"/>
          </a:xfrm>
        </p:spPr>
        <p:txBody>
          <a:bodyPr>
            <a:normAutofit fontScale="92500" lnSpcReduction="10000"/>
          </a:bodyPr>
          <a:lstStyle/>
          <a:p>
            <a:r>
              <a:rPr lang="en-US" b="1" dirty="0"/>
              <a:t>Decision Tree : </a:t>
            </a:r>
            <a:r>
              <a:rPr lang="en-US" dirty="0"/>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p>
          <a:p>
            <a:endParaRPr lang="en-US" dirty="0"/>
          </a:p>
          <a:p>
            <a:r>
              <a:rPr lang="en-US" dirty="0"/>
              <a:t>Decision tree is a type of supervised learning algorithm (having a pre-defined target variable) that is mostly used in classification problems. It works for both categorical and continuous input and output variables. In this technique, we split the population or sample into two or more homogeneous sets (or sub-populations) based on most significant splitter / differentiator in input variables.</a:t>
            </a:r>
          </a:p>
          <a:p>
            <a:endParaRPr lang="en-US" dirty="0"/>
          </a:p>
          <a:p>
            <a:r>
              <a:rPr lang="en-US" b="1" dirty="0"/>
              <a:t>The decision tree algorithm tries to solve the problem, by using tree representation. Each internal node of the tree corresponds to an attribute, and each leaf node corresponds to a class label.</a:t>
            </a:r>
            <a:br>
              <a:rPr lang="en-US" dirty="0"/>
            </a:br>
            <a:endParaRPr lang="en-US" dirty="0"/>
          </a:p>
        </p:txBody>
      </p:sp>
      <p:sp>
        <p:nvSpPr>
          <p:cNvPr id="4" name="Date Placeholder 3">
            <a:extLst>
              <a:ext uri="{FF2B5EF4-FFF2-40B4-BE49-F238E27FC236}">
                <a16:creationId xmlns:a16="http://schemas.microsoft.com/office/drawing/2014/main" id="{DB2310FF-3498-9C4A-9BB2-0962CA5203DF}"/>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48EB2B68-4BBA-1943-ADCD-C77FCF666CC1}"/>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BDDE4C3B-BE2C-A94D-AE05-C0085C50BF6E}"/>
              </a:ext>
            </a:extLst>
          </p:cNvPr>
          <p:cNvSpPr>
            <a:spLocks noGrp="1"/>
          </p:cNvSpPr>
          <p:nvPr>
            <p:ph type="sldNum" sz="quarter" idx="12"/>
          </p:nvPr>
        </p:nvSpPr>
        <p:spPr/>
        <p:txBody>
          <a:bodyPr/>
          <a:lstStyle/>
          <a:p>
            <a:fld id="{D8C2E80E-A818-EA4B-839C-9030708D7285}" type="slidenum">
              <a:rPr lang="en-US" smtClean="0"/>
              <a:t>2</a:t>
            </a:fld>
            <a:endParaRPr lang="en-US" dirty="0"/>
          </a:p>
        </p:txBody>
      </p:sp>
      <p:sp>
        <p:nvSpPr>
          <p:cNvPr id="7" name="Rectangle 6">
            <a:extLst>
              <a:ext uri="{FF2B5EF4-FFF2-40B4-BE49-F238E27FC236}">
                <a16:creationId xmlns:a16="http://schemas.microsoft.com/office/drawing/2014/main" id="{535FFB7F-E9E5-4442-90CB-18AD4B329A32}"/>
              </a:ext>
            </a:extLst>
          </p:cNvPr>
          <p:cNvSpPr/>
          <p:nvPr/>
        </p:nvSpPr>
        <p:spPr>
          <a:xfrm>
            <a:off x="1601707" y="5903452"/>
            <a:ext cx="10968399" cy="369332"/>
          </a:xfrm>
          <a:prstGeom prst="rect">
            <a:avLst/>
          </a:prstGeom>
        </p:spPr>
        <p:txBody>
          <a:bodyPr wrap="square">
            <a:spAutoFit/>
          </a:bodyPr>
          <a:lstStyle/>
          <a:p>
            <a:r>
              <a:rPr lang="en-US" dirty="0">
                <a:solidFill>
                  <a:srgbClr val="202124"/>
                </a:solidFill>
                <a:latin typeface="Roboto"/>
              </a:rPr>
              <a:t>The main drawback of </a:t>
            </a:r>
            <a:r>
              <a:rPr lang="en-US" b="1" dirty="0">
                <a:solidFill>
                  <a:srgbClr val="202124"/>
                </a:solidFill>
                <a:latin typeface="Roboto"/>
              </a:rPr>
              <a:t>Decision Tree</a:t>
            </a:r>
            <a:r>
              <a:rPr lang="en-US" dirty="0">
                <a:solidFill>
                  <a:srgbClr val="202124"/>
                </a:solidFill>
                <a:latin typeface="Roboto"/>
              </a:rPr>
              <a:t> is that it generally leads to </a:t>
            </a:r>
            <a:r>
              <a:rPr lang="en-US" b="1" dirty="0">
                <a:solidFill>
                  <a:srgbClr val="202124"/>
                </a:solidFill>
                <a:latin typeface="Roboto"/>
              </a:rPr>
              <a:t>overfitting</a:t>
            </a:r>
            <a:r>
              <a:rPr lang="en-US" dirty="0">
                <a:solidFill>
                  <a:srgbClr val="202124"/>
                </a:solidFill>
                <a:latin typeface="Roboto"/>
              </a:rPr>
              <a:t> of the data</a:t>
            </a:r>
            <a:endParaRPr lang="en-US" dirty="0"/>
          </a:p>
        </p:txBody>
      </p:sp>
    </p:spTree>
    <p:extLst>
      <p:ext uri="{BB962C8B-B14F-4D97-AF65-F5344CB8AC3E}">
        <p14:creationId xmlns:p14="http://schemas.microsoft.com/office/powerpoint/2010/main" val="17323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BAD8A356-9886-0C4A-9EFB-FB880B3D7C9C}"/>
              </a:ext>
            </a:extLst>
          </p:cNvPr>
          <p:cNvSpPr>
            <a:spLocks noGrp="1" noChangeArrowheads="1"/>
          </p:cNvSpPr>
          <p:nvPr>
            <p:ph type="title"/>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a:t>Second step</a:t>
            </a:r>
          </a:p>
        </p:txBody>
      </p:sp>
      <p:sp>
        <p:nvSpPr>
          <p:cNvPr id="346115" name="Rectangle 3">
            <a:extLst>
              <a:ext uri="{FF2B5EF4-FFF2-40B4-BE49-F238E27FC236}">
                <a16:creationId xmlns:a16="http://schemas.microsoft.com/office/drawing/2014/main" id="{55ADF552-2AD7-724A-A8DF-A7FDB0D92718}"/>
              </a:ext>
            </a:extLst>
          </p:cNvPr>
          <p:cNvSpPr>
            <a:spLocks noGrp="1" noChangeArrowheads="1"/>
          </p:cNvSpPr>
          <p:nvPr>
            <p:ph idx="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buFont typeface="Wingdings" charset="0"/>
              <a:buChar char="§"/>
              <a:defRPr/>
            </a:pPr>
            <a:r>
              <a:rPr lang="en-US" dirty="0">
                <a:cs typeface="+mn-cs"/>
              </a:rPr>
              <a:t>Working on </a:t>
            </a:r>
            <a:r>
              <a:rPr lang="en-US" i="1" dirty="0">
                <a:latin typeface="Times New Roman" charset="0"/>
                <a:cs typeface="+mn-cs"/>
              </a:rPr>
              <a:t>Outlook=Sunny</a:t>
            </a:r>
            <a:r>
              <a:rPr lang="en-US" dirty="0">
                <a:cs typeface="+mn-cs"/>
              </a:rPr>
              <a:t> node:</a:t>
            </a:r>
          </a:p>
          <a:p>
            <a:pPr lvl="1" eaLnBrk="1" hangingPunct="1">
              <a:buFont typeface="Wingdings" charset="0"/>
              <a:buNone/>
              <a:defRPr/>
            </a:pPr>
            <a:r>
              <a:rPr lang="en-US" i="1" dirty="0">
                <a:solidFill>
                  <a:srgbClr val="FF0000"/>
                </a:solidFill>
                <a:latin typeface="Times New Roman" charset="0"/>
              </a:rPr>
              <a:t>Gain</a:t>
            </a:r>
            <a:r>
              <a:rPr lang="en-US" dirty="0">
                <a:solidFill>
                  <a:srgbClr val="FF0000"/>
                </a:solidFill>
                <a:latin typeface="Times New Roman" charset="0"/>
              </a:rPr>
              <a:t>(</a:t>
            </a:r>
            <a:r>
              <a:rPr lang="en-US" i="1" dirty="0" err="1">
                <a:solidFill>
                  <a:srgbClr val="FF0000"/>
                </a:solidFill>
                <a:latin typeface="Times New Roman" charset="0"/>
              </a:rPr>
              <a:t>S</a:t>
            </a:r>
            <a:r>
              <a:rPr lang="en-US" i="1" baseline="-25000" dirty="0" err="1">
                <a:solidFill>
                  <a:srgbClr val="FF0000"/>
                </a:solidFill>
                <a:latin typeface="Times New Roman" charset="0"/>
              </a:rPr>
              <a:t>Sunny</a:t>
            </a:r>
            <a:r>
              <a:rPr lang="en-US" dirty="0">
                <a:solidFill>
                  <a:srgbClr val="FF0000"/>
                </a:solidFill>
                <a:latin typeface="Times New Roman" charset="0"/>
              </a:rPr>
              <a:t>, </a:t>
            </a:r>
            <a:r>
              <a:rPr lang="en-US" i="1" dirty="0">
                <a:solidFill>
                  <a:srgbClr val="FF0000"/>
                </a:solidFill>
                <a:latin typeface="Times New Roman" charset="0"/>
              </a:rPr>
              <a:t>Humidity</a:t>
            </a:r>
            <a:r>
              <a:rPr lang="en-US" dirty="0">
                <a:solidFill>
                  <a:srgbClr val="FF0000"/>
                </a:solidFill>
                <a:latin typeface="Times New Roman" charset="0"/>
              </a:rPr>
              <a:t>) = 0.970 </a:t>
            </a:r>
            <a:r>
              <a:rPr lang="en-US" dirty="0">
                <a:solidFill>
                  <a:srgbClr val="FF0000"/>
                </a:solidFill>
                <a:latin typeface="Arial" charset="0"/>
                <a:sym typeface="Symbol" charset="0"/>
              </a:rPr>
              <a:t> </a:t>
            </a:r>
            <a:r>
              <a:rPr lang="en-US" dirty="0">
                <a:solidFill>
                  <a:srgbClr val="FF0000"/>
                </a:solidFill>
                <a:latin typeface="Times New Roman" charset="0"/>
              </a:rPr>
              <a:t>3/5 </a:t>
            </a:r>
            <a:r>
              <a:rPr lang="en-US" dirty="0">
                <a:solidFill>
                  <a:srgbClr val="FF0000"/>
                </a:solidFill>
                <a:latin typeface="Times New Roman" charset="0"/>
                <a:sym typeface="Symbol" charset="0"/>
              </a:rPr>
              <a:t></a:t>
            </a:r>
            <a:r>
              <a:rPr lang="en-US" dirty="0">
                <a:solidFill>
                  <a:srgbClr val="FF0000"/>
                </a:solidFill>
                <a:latin typeface="Times New Roman" charset="0"/>
              </a:rPr>
              <a:t> 0.0 </a:t>
            </a:r>
            <a:r>
              <a:rPr lang="en-US" dirty="0">
                <a:solidFill>
                  <a:srgbClr val="FF0000"/>
                </a:solidFill>
                <a:latin typeface="Arial" charset="0"/>
                <a:sym typeface="Symbol" charset="0"/>
              </a:rPr>
              <a:t> </a:t>
            </a:r>
            <a:r>
              <a:rPr lang="en-US" dirty="0">
                <a:solidFill>
                  <a:srgbClr val="FF0000"/>
                </a:solidFill>
                <a:latin typeface="Times New Roman" charset="0"/>
              </a:rPr>
              <a:t>2/5 </a:t>
            </a:r>
            <a:r>
              <a:rPr lang="en-US" dirty="0">
                <a:solidFill>
                  <a:srgbClr val="FF0000"/>
                </a:solidFill>
                <a:latin typeface="Times New Roman" charset="0"/>
                <a:sym typeface="Symbol" charset="0"/>
              </a:rPr>
              <a:t></a:t>
            </a:r>
            <a:r>
              <a:rPr lang="en-US" dirty="0">
                <a:solidFill>
                  <a:srgbClr val="FF0000"/>
                </a:solidFill>
                <a:latin typeface="Times New Roman" charset="0"/>
              </a:rPr>
              <a:t> 0.0 = 0.970 </a:t>
            </a:r>
          </a:p>
          <a:p>
            <a:pPr lvl="1" eaLnBrk="1" hangingPunct="1">
              <a:buFont typeface="Wingdings" charset="0"/>
              <a:buNone/>
              <a:defRPr/>
            </a:pPr>
            <a:r>
              <a:rPr lang="en-US" i="1" dirty="0">
                <a:latin typeface="Times New Roman" charset="0"/>
              </a:rPr>
              <a:t>Gain</a:t>
            </a:r>
            <a:r>
              <a:rPr lang="en-US" dirty="0">
                <a:latin typeface="Times New Roman" charset="0"/>
              </a:rPr>
              <a:t>(</a:t>
            </a:r>
            <a:r>
              <a:rPr lang="en-US" i="1" dirty="0" err="1">
                <a:latin typeface="Times New Roman" charset="0"/>
              </a:rPr>
              <a:t>S</a:t>
            </a:r>
            <a:r>
              <a:rPr lang="en-US" i="1" baseline="-25000" dirty="0" err="1">
                <a:latin typeface="Times New Roman" charset="0"/>
              </a:rPr>
              <a:t>Sunny</a:t>
            </a:r>
            <a:r>
              <a:rPr lang="en-US" dirty="0">
                <a:latin typeface="Times New Roman" charset="0"/>
              </a:rPr>
              <a:t>, </a:t>
            </a:r>
            <a:r>
              <a:rPr lang="en-US" i="1" dirty="0">
                <a:latin typeface="Times New Roman" charset="0"/>
              </a:rPr>
              <a:t>Wind</a:t>
            </a:r>
            <a:r>
              <a:rPr lang="en-US" dirty="0">
                <a:latin typeface="Times New Roman" charset="0"/>
              </a:rPr>
              <a:t>) = 0.970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1.0 </a:t>
            </a:r>
            <a:r>
              <a:rPr lang="en-US" dirty="0">
                <a:latin typeface="Arial" charset="0"/>
                <a:sym typeface="Symbol" charset="0"/>
              </a:rPr>
              <a:t> </a:t>
            </a:r>
            <a:r>
              <a:rPr lang="en-US" dirty="0">
                <a:latin typeface="Times New Roman" charset="0"/>
              </a:rPr>
              <a:t>3.5 </a:t>
            </a:r>
            <a:r>
              <a:rPr lang="en-US" dirty="0">
                <a:latin typeface="Times New Roman" charset="0"/>
                <a:sym typeface="Symbol" charset="0"/>
              </a:rPr>
              <a:t></a:t>
            </a:r>
            <a:r>
              <a:rPr lang="en-US" dirty="0">
                <a:latin typeface="Times New Roman" charset="0"/>
              </a:rPr>
              <a:t> 0.918 = 0 .019</a:t>
            </a:r>
          </a:p>
          <a:p>
            <a:pPr lvl="1" eaLnBrk="1" hangingPunct="1">
              <a:buFont typeface="Wingdings" charset="0"/>
              <a:buNone/>
              <a:defRPr/>
            </a:pPr>
            <a:r>
              <a:rPr lang="en-US" i="1" dirty="0">
                <a:latin typeface="Times New Roman" charset="0"/>
              </a:rPr>
              <a:t>Gain</a:t>
            </a:r>
            <a:r>
              <a:rPr lang="en-US" dirty="0">
                <a:latin typeface="Times New Roman" charset="0"/>
              </a:rPr>
              <a:t>(</a:t>
            </a:r>
            <a:r>
              <a:rPr lang="en-US" i="1" dirty="0" err="1">
                <a:latin typeface="Times New Roman" charset="0"/>
              </a:rPr>
              <a:t>S</a:t>
            </a:r>
            <a:r>
              <a:rPr lang="en-US" i="1" baseline="-25000" dirty="0" err="1">
                <a:latin typeface="Times New Roman" charset="0"/>
              </a:rPr>
              <a:t>Sunny</a:t>
            </a:r>
            <a:r>
              <a:rPr lang="en-US" dirty="0">
                <a:latin typeface="Times New Roman" charset="0"/>
              </a:rPr>
              <a:t>, </a:t>
            </a:r>
            <a:r>
              <a:rPr lang="en-US" i="1" dirty="0">
                <a:latin typeface="Times New Roman" charset="0"/>
              </a:rPr>
              <a:t>Temp.</a:t>
            </a:r>
            <a:r>
              <a:rPr lang="en-US" dirty="0">
                <a:latin typeface="Times New Roman" charset="0"/>
              </a:rPr>
              <a:t>) = 0.970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0.0 </a:t>
            </a:r>
            <a:r>
              <a:rPr lang="en-US" dirty="0">
                <a:latin typeface="Arial" charset="0"/>
                <a:sym typeface="Symbol" charset="0"/>
              </a:rPr>
              <a:t> </a:t>
            </a:r>
            <a:r>
              <a:rPr lang="en-US" dirty="0">
                <a:latin typeface="Times New Roman" charset="0"/>
              </a:rPr>
              <a:t>2/5 </a:t>
            </a:r>
            <a:r>
              <a:rPr lang="en-US" dirty="0">
                <a:latin typeface="Times New Roman" charset="0"/>
                <a:sym typeface="Symbol" charset="0"/>
              </a:rPr>
              <a:t></a:t>
            </a:r>
            <a:r>
              <a:rPr lang="en-US" dirty="0">
                <a:latin typeface="Times New Roman" charset="0"/>
              </a:rPr>
              <a:t> 1.0 </a:t>
            </a:r>
            <a:r>
              <a:rPr lang="en-US" dirty="0">
                <a:latin typeface="Arial" charset="0"/>
                <a:sym typeface="Symbol" charset="0"/>
              </a:rPr>
              <a:t> </a:t>
            </a:r>
            <a:r>
              <a:rPr lang="en-US" dirty="0">
                <a:latin typeface="Times New Roman" charset="0"/>
              </a:rPr>
              <a:t>1/5 </a:t>
            </a:r>
            <a:r>
              <a:rPr lang="en-US" dirty="0">
                <a:latin typeface="Times New Roman" charset="0"/>
                <a:sym typeface="Symbol" charset="0"/>
              </a:rPr>
              <a:t></a:t>
            </a:r>
            <a:r>
              <a:rPr lang="en-US" dirty="0">
                <a:latin typeface="Times New Roman" charset="0"/>
              </a:rPr>
              <a:t> 0.0 = 0.570</a:t>
            </a:r>
          </a:p>
          <a:p>
            <a:pPr lvl="1" eaLnBrk="1" hangingPunct="1">
              <a:buFont typeface="Wingdings" charset="0"/>
              <a:buNone/>
              <a:defRPr/>
            </a:pPr>
            <a:endParaRPr lang="en-US" dirty="0">
              <a:latin typeface="Times New Roman" charset="0"/>
            </a:endParaRPr>
          </a:p>
          <a:p>
            <a:pPr eaLnBrk="1" hangingPunct="1">
              <a:buFont typeface="Wingdings" charset="0"/>
              <a:buChar char="§"/>
              <a:defRPr/>
            </a:pPr>
            <a:r>
              <a:rPr lang="en-US" i="1" dirty="0">
                <a:latin typeface="Times New Roman" charset="0"/>
                <a:cs typeface="+mn-cs"/>
              </a:rPr>
              <a:t>Humidity</a:t>
            </a:r>
            <a:r>
              <a:rPr lang="en-US" dirty="0">
                <a:cs typeface="+mn-cs"/>
              </a:rPr>
              <a:t> provides the best prediction for the target</a:t>
            </a:r>
          </a:p>
          <a:p>
            <a:pPr eaLnBrk="1" hangingPunct="1">
              <a:buFont typeface="Wingdings" charset="0"/>
              <a:buChar char="§"/>
              <a:defRPr/>
            </a:pPr>
            <a:endParaRPr lang="en-US" dirty="0">
              <a:cs typeface="+mn-cs"/>
            </a:endParaRPr>
          </a:p>
          <a:p>
            <a:pPr eaLnBrk="1" hangingPunct="1">
              <a:buFont typeface="Wingdings" charset="0"/>
              <a:buChar char="§"/>
              <a:defRPr/>
            </a:pPr>
            <a:r>
              <a:rPr lang="en-US" dirty="0">
                <a:cs typeface="+mn-cs"/>
              </a:rPr>
              <a:t>Lets grow the tree:</a:t>
            </a:r>
          </a:p>
          <a:p>
            <a:pPr lvl="1" eaLnBrk="1" hangingPunct="1">
              <a:buFont typeface="Wingdings" charset="0"/>
              <a:buChar char="§"/>
              <a:defRPr/>
            </a:pPr>
            <a:r>
              <a:rPr lang="en-US" dirty="0"/>
              <a:t>add to the tree a successor for each possible value of </a:t>
            </a:r>
            <a:r>
              <a:rPr lang="en-US" i="1" dirty="0">
                <a:latin typeface="Times New Roman" charset="0"/>
              </a:rPr>
              <a:t>Humidity</a:t>
            </a:r>
          </a:p>
          <a:p>
            <a:pPr lvl="1" eaLnBrk="1" hangingPunct="1">
              <a:buFont typeface="Wingdings" charset="0"/>
              <a:buChar char="§"/>
              <a:defRPr/>
            </a:pPr>
            <a:r>
              <a:rPr lang="en-US" dirty="0"/>
              <a:t>partition the training samples according to the value of </a:t>
            </a:r>
            <a:r>
              <a:rPr lang="en-US" i="1" dirty="0">
                <a:latin typeface="Times New Roman" charset="0"/>
              </a:rPr>
              <a:t>Humidity</a:t>
            </a:r>
          </a:p>
          <a:p>
            <a:pPr lvl="1" eaLnBrk="1" hangingPunct="1">
              <a:buFont typeface="Wingdings" charset="0"/>
              <a:buNone/>
              <a:defRPr/>
            </a:pPr>
            <a:r>
              <a:rPr lang="en-US" dirty="0">
                <a:latin typeface="Times New Roman" charset="0"/>
              </a:rPr>
              <a:t> </a:t>
            </a:r>
          </a:p>
        </p:txBody>
      </p:sp>
      <p:sp>
        <p:nvSpPr>
          <p:cNvPr id="4" name="Date Placeholder 3">
            <a:extLst>
              <a:ext uri="{FF2B5EF4-FFF2-40B4-BE49-F238E27FC236}">
                <a16:creationId xmlns:a16="http://schemas.microsoft.com/office/drawing/2014/main" id="{B808F234-F88A-5549-9DCC-80F5B70AE815}"/>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5" name="Footer Placeholder 4">
            <a:extLst>
              <a:ext uri="{FF2B5EF4-FFF2-40B4-BE49-F238E27FC236}">
                <a16:creationId xmlns:a16="http://schemas.microsoft.com/office/drawing/2014/main" id="{0FBEA9C4-2C9F-8341-A238-702E2480DFD5}"/>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sp>
        <p:nvSpPr>
          <p:cNvPr id="2" name="Slide Number Placeholder 1">
            <a:extLst>
              <a:ext uri="{FF2B5EF4-FFF2-40B4-BE49-F238E27FC236}">
                <a16:creationId xmlns:a16="http://schemas.microsoft.com/office/drawing/2014/main" id="{66429DE8-2391-D24E-9D98-0D3961706A16}"/>
              </a:ext>
            </a:extLst>
          </p:cNvPr>
          <p:cNvSpPr>
            <a:spLocks noGrp="1"/>
          </p:cNvSpPr>
          <p:nvPr>
            <p:ph type="sldNum" sz="quarter" idx="12"/>
          </p:nvPr>
        </p:nvSpPr>
        <p:spPr/>
        <p:txBody>
          <a:bodyPr/>
          <a:lstStyle/>
          <a:p>
            <a:fld id="{D8C2E80E-A818-EA4B-839C-9030708D7285}" type="slidenum">
              <a:rPr lang="en-US" smtClean="0"/>
              <a:t>20</a:t>
            </a:fld>
            <a:endParaRPr lang="en-US" dirty="0"/>
          </a:p>
        </p:txBody>
      </p:sp>
    </p:spTree>
    <p:extLst>
      <p:ext uri="{BB962C8B-B14F-4D97-AF65-F5344CB8AC3E}">
        <p14:creationId xmlns:p14="http://schemas.microsoft.com/office/powerpoint/2010/main" val="379080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13B54739-6B76-C342-AB27-C5DEC8F7C412}"/>
              </a:ext>
            </a:extLst>
          </p:cNvPr>
          <p:cNvSpPr>
            <a:spLocks noGrp="1" noChangeArrowheads="1"/>
          </p:cNvSpPr>
          <p:nvPr>
            <p:ph type="title"/>
          </p:nvPr>
        </p:nvSpPr>
        <p:spPr>
          <a:xfrm>
            <a:off x="1841500" y="654051"/>
            <a:ext cx="8637588" cy="830263"/>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89803"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0000"/>
          </a:bodyPr>
          <a:lstStyle/>
          <a:p>
            <a:pPr eaLnBrk="1" hangingPunct="1">
              <a:defRPr/>
            </a:pPr>
            <a:r>
              <a:rPr lang="en-US"/>
              <a:t>Second and third steps</a:t>
            </a:r>
          </a:p>
        </p:txBody>
      </p:sp>
      <p:sp>
        <p:nvSpPr>
          <p:cNvPr id="12" name="Date Placeholder 3">
            <a:extLst>
              <a:ext uri="{FF2B5EF4-FFF2-40B4-BE49-F238E27FC236}">
                <a16:creationId xmlns:a16="http://schemas.microsoft.com/office/drawing/2014/main" id="{16F28860-78F6-B849-A29A-E1FF0EFD78B7}"/>
              </a:ext>
            </a:extLst>
          </p:cNvPr>
          <p:cNvSpPr>
            <a:spLocks noGrp="1"/>
          </p:cNvSpPr>
          <p:nvPr>
            <p:ph type="dt"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b="1">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b="1">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b="1">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b="1">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400" b="0">
                <a:solidFill>
                  <a:schemeClr val="folHlink"/>
                </a:solidFill>
                <a:latin typeface="Tw Cen MT" panose="020B0602020104020603" pitchFamily="34" charset="77"/>
              </a:rPr>
              <a:t>First Semester 2021-2022</a:t>
            </a:r>
            <a:endParaRPr lang="en-GB" altLang="en-US" sz="1400" b="0">
              <a:solidFill>
                <a:schemeClr val="folHlink"/>
              </a:solidFill>
              <a:latin typeface="Tw Cen MT" panose="020B0602020104020603" pitchFamily="34" charset="77"/>
            </a:endParaRPr>
          </a:p>
        </p:txBody>
      </p:sp>
      <p:sp>
        <p:nvSpPr>
          <p:cNvPr id="13" name="Footer Placeholder 4">
            <a:extLst>
              <a:ext uri="{FF2B5EF4-FFF2-40B4-BE49-F238E27FC236}">
                <a16:creationId xmlns:a16="http://schemas.microsoft.com/office/drawing/2014/main" id="{1B4F343B-DF34-3943-875A-9B0CA4274410}"/>
              </a:ext>
            </a:extLst>
          </p:cNvPr>
          <p:cNvSpPr>
            <a:spLocks noGrp="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GB"/>
              <a:t>Dr. Malak Abdullah</a:t>
            </a:r>
          </a:p>
        </p:txBody>
      </p:sp>
      <p:pic>
        <p:nvPicPr>
          <p:cNvPr id="347141" name="Picture 5">
            <a:extLst>
              <a:ext uri="{FF2B5EF4-FFF2-40B4-BE49-F238E27FC236}">
                <a16:creationId xmlns:a16="http://schemas.microsoft.com/office/drawing/2014/main" id="{2D42828A-BA16-954E-816B-F747BE2BF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47800"/>
            <a:ext cx="6351588"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347149" name="Group 13">
            <a:extLst>
              <a:ext uri="{FF2B5EF4-FFF2-40B4-BE49-F238E27FC236}">
                <a16:creationId xmlns:a16="http://schemas.microsoft.com/office/drawing/2014/main" id="{B73E7984-BDA9-964F-9BF6-2034C0030606}"/>
              </a:ext>
            </a:extLst>
          </p:cNvPr>
          <p:cNvGrpSpPr>
            <a:grpSpLocks/>
          </p:cNvGrpSpPr>
          <p:nvPr/>
        </p:nvGrpSpPr>
        <p:grpSpPr bwMode="auto">
          <a:xfrm>
            <a:off x="2362201" y="3886201"/>
            <a:ext cx="2646363" cy="2200275"/>
            <a:chOff x="528" y="2448"/>
            <a:chExt cx="1667" cy="1386"/>
          </a:xfrm>
        </p:grpSpPr>
        <p:pic>
          <p:nvPicPr>
            <p:cNvPr id="347143" name="Picture 7">
              <a:extLst>
                <a:ext uri="{FF2B5EF4-FFF2-40B4-BE49-F238E27FC236}">
                  <a16:creationId xmlns:a16="http://schemas.microsoft.com/office/drawing/2014/main" id="{01124364-B29E-974C-951D-260207FB81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 y="2448"/>
              <a:ext cx="1376" cy="1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47144" name="Text Box 8">
              <a:extLst>
                <a:ext uri="{FF2B5EF4-FFF2-40B4-BE49-F238E27FC236}">
                  <a16:creationId xmlns:a16="http://schemas.microsoft.com/office/drawing/2014/main" id="{66775ED9-771F-DF46-811A-80F1C37437DF}"/>
                </a:ext>
              </a:extLst>
            </p:cNvPr>
            <p:cNvSpPr txBox="1">
              <a:spLocks noChangeArrowheads="1"/>
            </p:cNvSpPr>
            <p:nvPr/>
          </p:nvSpPr>
          <p:spPr bwMode="auto">
            <a:xfrm>
              <a:off x="528" y="3504"/>
              <a:ext cx="753"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{D1, D2, D8}</a:t>
              </a:r>
            </a:p>
            <a:p>
              <a:pPr>
                <a:defRPr/>
              </a:pPr>
              <a:r>
                <a:rPr lang="en-US" sz="1400" i="1">
                  <a:latin typeface="Times New Roman" charset="0"/>
                  <a:ea typeface="ＭＳ Ｐゴシック" charset="0"/>
                </a:rPr>
                <a:t>        No</a:t>
              </a:r>
              <a:endParaRPr lang="en-US">
                <a:latin typeface="Times New Roman" charset="0"/>
                <a:ea typeface="ＭＳ Ｐゴシック" charset="0"/>
              </a:endParaRPr>
            </a:p>
          </p:txBody>
        </p:sp>
        <p:sp>
          <p:nvSpPr>
            <p:cNvPr id="347145" name="Text Box 9">
              <a:extLst>
                <a:ext uri="{FF2B5EF4-FFF2-40B4-BE49-F238E27FC236}">
                  <a16:creationId xmlns:a16="http://schemas.microsoft.com/office/drawing/2014/main" id="{B3A3C0BD-1598-CF4F-8817-68E4D47315FA}"/>
                </a:ext>
              </a:extLst>
            </p:cNvPr>
            <p:cNvSpPr txBox="1">
              <a:spLocks noChangeArrowheads="1"/>
            </p:cNvSpPr>
            <p:nvPr/>
          </p:nvSpPr>
          <p:spPr bwMode="auto">
            <a:xfrm>
              <a:off x="1584" y="3504"/>
              <a:ext cx="611"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{D9, D11}</a:t>
              </a:r>
            </a:p>
            <a:p>
              <a:pPr>
                <a:defRPr/>
              </a:pPr>
              <a:r>
                <a:rPr lang="en-US" sz="1400" i="1">
                  <a:latin typeface="Times New Roman" charset="0"/>
                  <a:ea typeface="ＭＳ Ｐゴシック" charset="0"/>
                </a:rPr>
                <a:t>        Yes</a:t>
              </a:r>
              <a:endParaRPr lang="en-US">
                <a:latin typeface="Times New Roman" charset="0"/>
                <a:ea typeface="ＭＳ Ｐゴシック" charset="0"/>
              </a:endParaRPr>
            </a:p>
          </p:txBody>
        </p:sp>
      </p:grpSp>
      <p:grpSp>
        <p:nvGrpSpPr>
          <p:cNvPr id="347150" name="Group 14">
            <a:extLst>
              <a:ext uri="{FF2B5EF4-FFF2-40B4-BE49-F238E27FC236}">
                <a16:creationId xmlns:a16="http://schemas.microsoft.com/office/drawing/2014/main" id="{370F0776-6023-6047-A4F0-8481DB1AA287}"/>
              </a:ext>
            </a:extLst>
          </p:cNvPr>
          <p:cNvGrpSpPr>
            <a:grpSpLocks/>
          </p:cNvGrpSpPr>
          <p:nvPr/>
        </p:nvGrpSpPr>
        <p:grpSpPr bwMode="auto">
          <a:xfrm>
            <a:off x="6553202" y="4064001"/>
            <a:ext cx="2652713" cy="2098675"/>
            <a:chOff x="3168" y="2560"/>
            <a:chExt cx="1671" cy="1322"/>
          </a:xfrm>
        </p:grpSpPr>
        <p:pic>
          <p:nvPicPr>
            <p:cNvPr id="347146" name="Picture 10">
              <a:extLst>
                <a:ext uri="{FF2B5EF4-FFF2-40B4-BE49-F238E27FC236}">
                  <a16:creationId xmlns:a16="http://schemas.microsoft.com/office/drawing/2014/main" id="{E5127E68-4780-0742-9C17-4907459E90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2560"/>
              <a:ext cx="1272" cy="1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47147" name="Text Box 11">
              <a:extLst>
                <a:ext uri="{FF2B5EF4-FFF2-40B4-BE49-F238E27FC236}">
                  <a16:creationId xmlns:a16="http://schemas.microsoft.com/office/drawing/2014/main" id="{DAC4ED76-8A8E-E249-82DA-2894F0A0F10E}"/>
                </a:ext>
              </a:extLst>
            </p:cNvPr>
            <p:cNvSpPr txBox="1">
              <a:spLocks noChangeArrowheads="1"/>
            </p:cNvSpPr>
            <p:nvPr/>
          </p:nvSpPr>
          <p:spPr bwMode="auto">
            <a:xfrm>
              <a:off x="3168" y="3552"/>
              <a:ext cx="810"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{D4, D5, D10}</a:t>
              </a:r>
            </a:p>
            <a:p>
              <a:pPr>
                <a:defRPr/>
              </a:pPr>
              <a:r>
                <a:rPr lang="en-US" sz="1400" i="1">
                  <a:latin typeface="Times New Roman" charset="0"/>
                  <a:ea typeface="ＭＳ Ｐゴシック" charset="0"/>
                </a:rPr>
                <a:t>        Yes</a:t>
              </a:r>
              <a:endParaRPr lang="en-US">
                <a:latin typeface="Times New Roman" charset="0"/>
                <a:ea typeface="ＭＳ Ｐゴシック" charset="0"/>
              </a:endParaRPr>
            </a:p>
          </p:txBody>
        </p:sp>
        <p:sp>
          <p:nvSpPr>
            <p:cNvPr id="347148" name="Text Box 12">
              <a:extLst>
                <a:ext uri="{FF2B5EF4-FFF2-40B4-BE49-F238E27FC236}">
                  <a16:creationId xmlns:a16="http://schemas.microsoft.com/office/drawing/2014/main" id="{FB38C2F5-1E5D-6041-B220-518FDA616856}"/>
                </a:ext>
              </a:extLst>
            </p:cNvPr>
            <p:cNvSpPr txBox="1">
              <a:spLocks noChangeArrowheads="1"/>
            </p:cNvSpPr>
            <p:nvPr/>
          </p:nvSpPr>
          <p:spPr bwMode="auto">
            <a:xfrm>
              <a:off x="4224" y="3552"/>
              <a:ext cx="615"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latin typeface="Times New Roman" charset="0"/>
                  <a:ea typeface="ＭＳ Ｐゴシック" charset="0"/>
                </a:rPr>
                <a:t>{D6, D14}</a:t>
              </a:r>
            </a:p>
            <a:p>
              <a:pPr>
                <a:defRPr/>
              </a:pPr>
              <a:r>
                <a:rPr lang="en-US" sz="1400" i="1">
                  <a:latin typeface="Times New Roman" charset="0"/>
                  <a:ea typeface="ＭＳ Ｐゴシック" charset="0"/>
                </a:rPr>
                <a:t>        No</a:t>
              </a: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782ADA4C-B311-5140-9BB9-7AF0AD030E74}"/>
              </a:ext>
            </a:extLst>
          </p:cNvPr>
          <p:cNvSpPr>
            <a:spLocks noGrp="1"/>
          </p:cNvSpPr>
          <p:nvPr>
            <p:ph type="sldNum" sz="quarter" idx="12"/>
          </p:nvPr>
        </p:nvSpPr>
        <p:spPr/>
        <p:txBody>
          <a:bodyPr/>
          <a:lstStyle/>
          <a:p>
            <a:fld id="{9BB559A2-823E-C14F-8B4A-F54C3A89BA8A}" type="slidenum">
              <a:rPr lang="en-GB" altLang="en-US" smtClean="0"/>
              <a:pPr/>
              <a:t>21</a:t>
            </a:fld>
            <a:endParaRPr lang="en-GB" altLang="en-US"/>
          </a:p>
        </p:txBody>
      </p:sp>
    </p:spTree>
    <p:extLst>
      <p:ext uri="{BB962C8B-B14F-4D97-AF65-F5344CB8AC3E}">
        <p14:creationId xmlns:p14="http://schemas.microsoft.com/office/powerpoint/2010/main" val="153112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7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3DE4-CBE9-2D45-BD82-1AAC0DC9D9B6}"/>
              </a:ext>
            </a:extLst>
          </p:cNvPr>
          <p:cNvSpPr>
            <a:spLocks noGrp="1"/>
          </p:cNvSpPr>
          <p:nvPr>
            <p:ph type="title"/>
          </p:nvPr>
        </p:nvSpPr>
        <p:spPr/>
        <p:txBody>
          <a:bodyPr>
            <a:normAutofit fontScale="90000"/>
          </a:bodyPr>
          <a:lstStyle/>
          <a:p>
            <a:endParaRPr lang="en-US"/>
          </a:p>
        </p:txBody>
      </p:sp>
      <p:sp>
        <p:nvSpPr>
          <p:cNvPr id="3" name="SmartArt Placeholder 2">
            <a:extLst>
              <a:ext uri="{FF2B5EF4-FFF2-40B4-BE49-F238E27FC236}">
                <a16:creationId xmlns:a16="http://schemas.microsoft.com/office/drawing/2014/main" id="{4FE45DAA-569B-9844-AAAE-2B6A8DC01DE4}"/>
              </a:ext>
            </a:extLst>
          </p:cNvPr>
          <p:cNvSpPr>
            <a:spLocks noGrp="1"/>
          </p:cNvSpPr>
          <p:nvPr>
            <p:ph type="dgm" idx="1"/>
          </p:nvPr>
        </p:nvSpPr>
        <p:spPr/>
      </p:sp>
      <p:sp>
        <p:nvSpPr>
          <p:cNvPr id="4" name="Date Placeholder 3">
            <a:extLst>
              <a:ext uri="{FF2B5EF4-FFF2-40B4-BE49-F238E27FC236}">
                <a16:creationId xmlns:a16="http://schemas.microsoft.com/office/drawing/2014/main" id="{A2FC278D-CB10-BB41-8ACE-5B930FE394AC}"/>
              </a:ext>
            </a:extLst>
          </p:cNvPr>
          <p:cNvSpPr>
            <a:spLocks noGrp="1"/>
          </p:cNvSpPr>
          <p:nvPr>
            <p:ph type="dt" sz="half" idx="10"/>
          </p:nvPr>
        </p:nvSpPr>
        <p:spPr/>
        <p:txBody>
          <a:bodyPr/>
          <a:lstStyle/>
          <a:p>
            <a:r>
              <a:rPr lang="en-US" altLang="en-US"/>
              <a:t>First Semester 2021-2022</a:t>
            </a:r>
            <a:endParaRPr lang="en-GB" altLang="en-US"/>
          </a:p>
        </p:txBody>
      </p:sp>
      <p:sp>
        <p:nvSpPr>
          <p:cNvPr id="5" name="Footer Placeholder 4">
            <a:extLst>
              <a:ext uri="{FF2B5EF4-FFF2-40B4-BE49-F238E27FC236}">
                <a16:creationId xmlns:a16="http://schemas.microsoft.com/office/drawing/2014/main" id="{C1BC1190-FA0A-9F46-9453-F088E4B47A7E}"/>
              </a:ext>
            </a:extLst>
          </p:cNvPr>
          <p:cNvSpPr>
            <a:spLocks noGrp="1"/>
          </p:cNvSpPr>
          <p:nvPr>
            <p:ph type="ftr" sz="quarter" idx="11"/>
          </p:nvPr>
        </p:nvSpPr>
        <p:spPr/>
        <p:txBody>
          <a:bodyPr/>
          <a:lstStyle/>
          <a:p>
            <a:pPr>
              <a:defRPr/>
            </a:pPr>
            <a:r>
              <a:rPr lang="en-GB"/>
              <a:t>Dr. Malak Abdullah</a:t>
            </a:r>
          </a:p>
        </p:txBody>
      </p:sp>
      <p:sp>
        <p:nvSpPr>
          <p:cNvPr id="6" name="Slide Number Placeholder 5">
            <a:extLst>
              <a:ext uri="{FF2B5EF4-FFF2-40B4-BE49-F238E27FC236}">
                <a16:creationId xmlns:a16="http://schemas.microsoft.com/office/drawing/2014/main" id="{5C1087A6-B3FD-C945-9A1F-483702E694D2}"/>
              </a:ext>
            </a:extLst>
          </p:cNvPr>
          <p:cNvSpPr>
            <a:spLocks noGrp="1"/>
          </p:cNvSpPr>
          <p:nvPr>
            <p:ph type="sldNum" sz="quarter" idx="12"/>
          </p:nvPr>
        </p:nvSpPr>
        <p:spPr/>
        <p:txBody>
          <a:bodyPr/>
          <a:lstStyle/>
          <a:p>
            <a:fld id="{9BB559A2-823E-C14F-8B4A-F54C3A89BA8A}" type="slidenum">
              <a:rPr lang="en-GB" altLang="en-US" smtClean="0"/>
              <a:pPr/>
              <a:t>22</a:t>
            </a:fld>
            <a:endParaRPr lang="en-GB" altLang="en-US"/>
          </a:p>
        </p:txBody>
      </p:sp>
      <p:pic>
        <p:nvPicPr>
          <p:cNvPr id="7" name="Picture 6">
            <a:extLst>
              <a:ext uri="{FF2B5EF4-FFF2-40B4-BE49-F238E27FC236}">
                <a16:creationId xmlns:a16="http://schemas.microsoft.com/office/drawing/2014/main" id="{5E2D56CD-40F1-484C-95C6-013B42CC9FD4}"/>
              </a:ext>
            </a:extLst>
          </p:cNvPr>
          <p:cNvPicPr>
            <a:picLocks noChangeAspect="1"/>
          </p:cNvPicPr>
          <p:nvPr/>
        </p:nvPicPr>
        <p:blipFill>
          <a:blip r:embed="rId2"/>
          <a:stretch>
            <a:fillRect/>
          </a:stretch>
        </p:blipFill>
        <p:spPr>
          <a:xfrm>
            <a:off x="1689100" y="336550"/>
            <a:ext cx="8813800" cy="6184900"/>
          </a:xfrm>
          <a:prstGeom prst="rect">
            <a:avLst/>
          </a:prstGeom>
        </p:spPr>
      </p:pic>
    </p:spTree>
    <p:extLst>
      <p:ext uri="{BB962C8B-B14F-4D97-AF65-F5344CB8AC3E}">
        <p14:creationId xmlns:p14="http://schemas.microsoft.com/office/powerpoint/2010/main" val="2161988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06B2F32-01F2-B440-92D2-5D5E9D345E66}"/>
              </a:ext>
            </a:extLst>
          </p:cNvPr>
          <p:cNvSpPr>
            <a:spLocks noGrp="1" noChangeArrowheads="1"/>
          </p:cNvSpPr>
          <p:nvPr>
            <p:ph type="title"/>
          </p:nvPr>
        </p:nvSpPr>
        <p:spPr/>
        <p:txBody>
          <a:bodyPr/>
          <a:lstStyle/>
          <a:p>
            <a:r>
              <a:rPr lang="en-US" altLang="en-US"/>
              <a:t>Sample Experience Table</a:t>
            </a:r>
          </a:p>
        </p:txBody>
      </p:sp>
      <p:graphicFrame>
        <p:nvGraphicFramePr>
          <p:cNvPr id="24579" name="Group 3">
            <a:extLst>
              <a:ext uri="{FF2B5EF4-FFF2-40B4-BE49-F238E27FC236}">
                <a16:creationId xmlns:a16="http://schemas.microsoft.com/office/drawing/2014/main" id="{68063503-0553-694F-8944-E06E029B39F8}"/>
              </a:ext>
            </a:extLst>
          </p:cNvPr>
          <p:cNvGraphicFramePr>
            <a:graphicFrameLocks noGrp="1"/>
          </p:cNvGraphicFramePr>
          <p:nvPr>
            <p:ph idx="1"/>
          </p:nvPr>
        </p:nvGraphicFramePr>
        <p:xfrm>
          <a:off x="2438401" y="1905000"/>
          <a:ext cx="7661275" cy="4265930"/>
        </p:xfrm>
        <a:graphic>
          <a:graphicData uri="http://schemas.openxmlformats.org/drawingml/2006/table">
            <a:tbl>
              <a:tblPr/>
              <a:tblGrid>
                <a:gridCol w="1236663">
                  <a:extLst>
                    <a:ext uri="{9D8B030D-6E8A-4147-A177-3AD203B41FA5}">
                      <a16:colId xmlns:a16="http://schemas.microsoft.com/office/drawing/2014/main" val="1588503863"/>
                    </a:ext>
                  </a:extLst>
                </a:gridCol>
                <a:gridCol w="1173162">
                  <a:extLst>
                    <a:ext uri="{9D8B030D-6E8A-4147-A177-3AD203B41FA5}">
                      <a16:colId xmlns:a16="http://schemas.microsoft.com/office/drawing/2014/main" val="1413213648"/>
                    </a:ext>
                  </a:extLst>
                </a:gridCol>
                <a:gridCol w="1416050">
                  <a:extLst>
                    <a:ext uri="{9D8B030D-6E8A-4147-A177-3AD203B41FA5}">
                      <a16:colId xmlns:a16="http://schemas.microsoft.com/office/drawing/2014/main" val="2332631538"/>
                    </a:ext>
                  </a:extLst>
                </a:gridCol>
                <a:gridCol w="1427163">
                  <a:extLst>
                    <a:ext uri="{9D8B030D-6E8A-4147-A177-3AD203B41FA5}">
                      <a16:colId xmlns:a16="http://schemas.microsoft.com/office/drawing/2014/main" val="1739777606"/>
                    </a:ext>
                  </a:extLst>
                </a:gridCol>
                <a:gridCol w="922337">
                  <a:extLst>
                    <a:ext uri="{9D8B030D-6E8A-4147-A177-3AD203B41FA5}">
                      <a16:colId xmlns:a16="http://schemas.microsoft.com/office/drawing/2014/main" val="631472724"/>
                    </a:ext>
                  </a:extLst>
                </a:gridCol>
                <a:gridCol w="1485900">
                  <a:extLst>
                    <a:ext uri="{9D8B030D-6E8A-4147-A177-3AD203B41FA5}">
                      <a16:colId xmlns:a16="http://schemas.microsoft.com/office/drawing/2014/main" val="170374598"/>
                    </a:ext>
                  </a:extLst>
                </a:gridCol>
              </a:tblGrid>
              <a:tr h="425450">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Example</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Target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243120"/>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Hour</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Weather</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Accident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Stall</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Commute</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143578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149812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D2</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705404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D3</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9362561"/>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D4</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814111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D5</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2991229"/>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D6</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4195501"/>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D7</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000716"/>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D8</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Medium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5659365"/>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D9</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0247296"/>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D10</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857943"/>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D11</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Rainy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Short</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9366062"/>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D12</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Cloudy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Yes</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Long</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9015664"/>
                  </a:ext>
                </a:extLst>
              </a:tr>
              <a:tr h="2635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D13</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 AM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Sunny</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Medium</a:t>
                      </a:r>
                      <a:endParaRPr kumimoji="0" lang="en-US" altLang="en-US" sz="12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920655909"/>
                  </a:ext>
                </a:extLst>
              </a:tr>
            </a:tbl>
          </a:graphicData>
        </a:graphic>
      </p:graphicFrame>
      <p:sp>
        <p:nvSpPr>
          <p:cNvPr id="2" name="Date Placeholder 1">
            <a:extLst>
              <a:ext uri="{FF2B5EF4-FFF2-40B4-BE49-F238E27FC236}">
                <a16:creationId xmlns:a16="http://schemas.microsoft.com/office/drawing/2014/main" id="{8B8926E2-BD61-ED45-A131-744C2733F4D0}"/>
              </a:ext>
            </a:extLst>
          </p:cNvPr>
          <p:cNvSpPr>
            <a:spLocks noGrp="1"/>
          </p:cNvSpPr>
          <p:nvPr>
            <p:ph type="dt" sz="half" idx="10"/>
          </p:nvPr>
        </p:nvSpPr>
        <p:spPr/>
        <p:txBody>
          <a:bodyPr/>
          <a:lstStyle/>
          <a:p>
            <a:r>
              <a:rPr lang="en-US" altLang="en-US"/>
              <a:t>First Semester 2021-2022</a:t>
            </a:r>
          </a:p>
        </p:txBody>
      </p:sp>
      <p:sp>
        <p:nvSpPr>
          <p:cNvPr id="3" name="Footer Placeholder 2">
            <a:extLst>
              <a:ext uri="{FF2B5EF4-FFF2-40B4-BE49-F238E27FC236}">
                <a16:creationId xmlns:a16="http://schemas.microsoft.com/office/drawing/2014/main" id="{8CEDEE3C-68EA-EC4E-BB5D-13C46BE90DCF}"/>
              </a:ext>
            </a:extLst>
          </p:cNvPr>
          <p:cNvSpPr>
            <a:spLocks noGrp="1"/>
          </p:cNvSpPr>
          <p:nvPr>
            <p:ph type="ftr" sz="quarter" idx="11"/>
          </p:nvPr>
        </p:nvSpPr>
        <p:spPr/>
        <p:txBody>
          <a:bodyPr/>
          <a:lstStyle/>
          <a:p>
            <a:r>
              <a:rPr lang="en-US" altLang="en-US"/>
              <a:t>Dr. Malak Abdullah</a:t>
            </a:r>
          </a:p>
        </p:txBody>
      </p:sp>
      <p:sp>
        <p:nvSpPr>
          <p:cNvPr id="4" name="Slide Number Placeholder 3">
            <a:extLst>
              <a:ext uri="{FF2B5EF4-FFF2-40B4-BE49-F238E27FC236}">
                <a16:creationId xmlns:a16="http://schemas.microsoft.com/office/drawing/2014/main" id="{C17149A5-1BD1-C24F-895D-3BBBD09326D8}"/>
              </a:ext>
            </a:extLst>
          </p:cNvPr>
          <p:cNvSpPr>
            <a:spLocks noGrp="1"/>
          </p:cNvSpPr>
          <p:nvPr>
            <p:ph type="sldNum" sz="quarter" idx="12"/>
          </p:nvPr>
        </p:nvSpPr>
        <p:spPr/>
        <p:txBody>
          <a:bodyPr/>
          <a:lstStyle/>
          <a:p>
            <a:fld id="{7C38F40C-6A25-6C45-8670-717A50943F52}" type="slidenum">
              <a:rPr lang="en-US" altLang="en-US" smtClean="0"/>
              <a:pPr/>
              <a:t>23</a:t>
            </a:fld>
            <a:endParaRPr lang="en-US" altLang="en-US"/>
          </a:p>
        </p:txBody>
      </p:sp>
    </p:spTree>
    <p:extLst>
      <p:ext uri="{BB962C8B-B14F-4D97-AF65-F5344CB8AC3E}">
        <p14:creationId xmlns:p14="http://schemas.microsoft.com/office/powerpoint/2010/main" val="318108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A5F81A3-6A3C-9442-BD30-1A9E001EE7CE}"/>
              </a:ext>
            </a:extLst>
          </p:cNvPr>
          <p:cNvSpPr>
            <a:spLocks noGrp="1" noChangeArrowheads="1"/>
          </p:cNvSpPr>
          <p:nvPr>
            <p:ph type="title"/>
          </p:nvPr>
        </p:nvSpPr>
        <p:spPr/>
        <p:txBody>
          <a:bodyPr/>
          <a:lstStyle/>
          <a:p>
            <a:r>
              <a:rPr lang="en-US" altLang="en-US"/>
              <a:t>Predicting Commute Time</a:t>
            </a:r>
          </a:p>
        </p:txBody>
      </p:sp>
      <p:sp>
        <p:nvSpPr>
          <p:cNvPr id="19459" name="Rectangle 3">
            <a:extLst>
              <a:ext uri="{FF2B5EF4-FFF2-40B4-BE49-F238E27FC236}">
                <a16:creationId xmlns:a16="http://schemas.microsoft.com/office/drawing/2014/main" id="{9DBA1720-0C4D-864E-91EB-8A91FFD4FFA8}"/>
              </a:ext>
            </a:extLst>
          </p:cNvPr>
          <p:cNvSpPr>
            <a:spLocks noChangeArrowheads="1"/>
          </p:cNvSpPr>
          <p:nvPr/>
        </p:nvSpPr>
        <p:spPr bwMode="auto">
          <a:xfrm>
            <a:off x="3810000" y="19050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Leave At</a:t>
            </a:r>
          </a:p>
        </p:txBody>
      </p:sp>
      <p:sp>
        <p:nvSpPr>
          <p:cNvPr id="19460" name="Rectangle 4">
            <a:extLst>
              <a:ext uri="{FF2B5EF4-FFF2-40B4-BE49-F238E27FC236}">
                <a16:creationId xmlns:a16="http://schemas.microsoft.com/office/drawing/2014/main" id="{3740B484-037E-904C-AEBB-F146E9174152}"/>
              </a:ext>
            </a:extLst>
          </p:cNvPr>
          <p:cNvSpPr>
            <a:spLocks noChangeArrowheads="1"/>
          </p:cNvSpPr>
          <p:nvPr/>
        </p:nvSpPr>
        <p:spPr bwMode="auto">
          <a:xfrm>
            <a:off x="2235200" y="32766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Stall?</a:t>
            </a:r>
          </a:p>
        </p:txBody>
      </p:sp>
      <p:sp>
        <p:nvSpPr>
          <p:cNvPr id="19461" name="Rectangle 5">
            <a:extLst>
              <a:ext uri="{FF2B5EF4-FFF2-40B4-BE49-F238E27FC236}">
                <a16:creationId xmlns:a16="http://schemas.microsoft.com/office/drawing/2014/main" id="{5DA19C47-F5B3-BC4D-AA88-F0E51999FCF0}"/>
              </a:ext>
            </a:extLst>
          </p:cNvPr>
          <p:cNvSpPr>
            <a:spLocks noChangeArrowheads="1"/>
          </p:cNvSpPr>
          <p:nvPr/>
        </p:nvSpPr>
        <p:spPr bwMode="auto">
          <a:xfrm>
            <a:off x="5486400" y="3276600"/>
            <a:ext cx="1760538"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bg1"/>
                </a:solidFill>
                <a:latin typeface="Times New Roman" panose="02020603050405020304" pitchFamily="18" charset="0"/>
              </a:rPr>
              <a:t>Accident?</a:t>
            </a:r>
          </a:p>
        </p:txBody>
      </p:sp>
      <p:sp>
        <p:nvSpPr>
          <p:cNvPr id="19462" name="Text Box 6">
            <a:extLst>
              <a:ext uri="{FF2B5EF4-FFF2-40B4-BE49-F238E27FC236}">
                <a16:creationId xmlns:a16="http://schemas.microsoft.com/office/drawing/2014/main" id="{80F1ABD1-9A5D-374E-A4B4-BB437E6603A9}"/>
              </a:ext>
            </a:extLst>
          </p:cNvPr>
          <p:cNvSpPr txBox="1">
            <a:spLocks noChangeArrowheads="1"/>
          </p:cNvSpPr>
          <p:nvPr/>
        </p:nvSpPr>
        <p:spPr bwMode="auto">
          <a:xfrm>
            <a:off x="2362200" y="25146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10 AM</a:t>
            </a:r>
          </a:p>
        </p:txBody>
      </p:sp>
      <p:sp>
        <p:nvSpPr>
          <p:cNvPr id="19463" name="Text Box 7">
            <a:extLst>
              <a:ext uri="{FF2B5EF4-FFF2-40B4-BE49-F238E27FC236}">
                <a16:creationId xmlns:a16="http://schemas.microsoft.com/office/drawing/2014/main" id="{7B866165-6B68-0D43-9B4E-5BCF9493E36A}"/>
              </a:ext>
            </a:extLst>
          </p:cNvPr>
          <p:cNvSpPr txBox="1">
            <a:spLocks noChangeArrowheads="1"/>
          </p:cNvSpPr>
          <p:nvPr/>
        </p:nvSpPr>
        <p:spPr bwMode="auto">
          <a:xfrm>
            <a:off x="5757864" y="2590800"/>
            <a:ext cx="94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9 AM</a:t>
            </a:r>
          </a:p>
        </p:txBody>
      </p:sp>
      <p:cxnSp>
        <p:nvCxnSpPr>
          <p:cNvPr id="19464" name="AutoShape 8">
            <a:extLst>
              <a:ext uri="{FF2B5EF4-FFF2-40B4-BE49-F238E27FC236}">
                <a16:creationId xmlns:a16="http://schemas.microsoft.com/office/drawing/2014/main" id="{EBD4A4B2-C741-5641-B3D9-EEC2644490BA}"/>
              </a:ext>
            </a:extLst>
          </p:cNvPr>
          <p:cNvCxnSpPr>
            <a:cxnSpLocks noChangeShapeType="1"/>
            <a:stCxn id="19459" idx="2"/>
            <a:endCxn id="19460" idx="0"/>
          </p:cNvCxnSpPr>
          <p:nvPr/>
        </p:nvCxnSpPr>
        <p:spPr bwMode="auto">
          <a:xfrm flipH="1">
            <a:off x="3116263" y="2438400"/>
            <a:ext cx="1574800" cy="838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5" name="AutoShape 9">
            <a:extLst>
              <a:ext uri="{FF2B5EF4-FFF2-40B4-BE49-F238E27FC236}">
                <a16:creationId xmlns:a16="http://schemas.microsoft.com/office/drawing/2014/main" id="{D997A500-86C2-4342-8BD0-3EEF4F0FC8F5}"/>
              </a:ext>
            </a:extLst>
          </p:cNvPr>
          <p:cNvCxnSpPr>
            <a:cxnSpLocks noChangeShapeType="1"/>
            <a:stCxn id="19459" idx="2"/>
            <a:endCxn id="19461" idx="0"/>
          </p:cNvCxnSpPr>
          <p:nvPr/>
        </p:nvCxnSpPr>
        <p:spPr bwMode="auto">
          <a:xfrm>
            <a:off x="4691063" y="2438400"/>
            <a:ext cx="1676400" cy="8382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Text Box 10">
            <a:extLst>
              <a:ext uri="{FF2B5EF4-FFF2-40B4-BE49-F238E27FC236}">
                <a16:creationId xmlns:a16="http://schemas.microsoft.com/office/drawing/2014/main" id="{EC92F394-1E7B-B649-838D-010575C6C086}"/>
              </a:ext>
            </a:extLst>
          </p:cNvPr>
          <p:cNvSpPr txBox="1">
            <a:spLocks noChangeArrowheads="1"/>
          </p:cNvSpPr>
          <p:nvPr/>
        </p:nvSpPr>
        <p:spPr bwMode="auto">
          <a:xfrm>
            <a:off x="4419600" y="28194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8 AM</a:t>
            </a:r>
          </a:p>
        </p:txBody>
      </p:sp>
      <p:sp>
        <p:nvSpPr>
          <p:cNvPr id="19467" name="Text Box 11">
            <a:extLst>
              <a:ext uri="{FF2B5EF4-FFF2-40B4-BE49-F238E27FC236}">
                <a16:creationId xmlns:a16="http://schemas.microsoft.com/office/drawing/2014/main" id="{86A1C449-4121-A442-9828-1D944C1B0797}"/>
              </a:ext>
            </a:extLst>
          </p:cNvPr>
          <p:cNvSpPr txBox="1">
            <a:spLocks noChangeArrowheads="1"/>
          </p:cNvSpPr>
          <p:nvPr/>
        </p:nvSpPr>
        <p:spPr bwMode="auto">
          <a:xfrm>
            <a:off x="3276600" y="4800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sp>
        <p:nvSpPr>
          <p:cNvPr id="19468" name="Text Box 12">
            <a:extLst>
              <a:ext uri="{FF2B5EF4-FFF2-40B4-BE49-F238E27FC236}">
                <a16:creationId xmlns:a16="http://schemas.microsoft.com/office/drawing/2014/main" id="{5C69FA9F-C5C1-EF46-BD06-F3F153A283FB}"/>
              </a:ext>
            </a:extLst>
          </p:cNvPr>
          <p:cNvSpPr txBox="1">
            <a:spLocks noChangeArrowheads="1"/>
          </p:cNvSpPr>
          <p:nvPr/>
        </p:nvSpPr>
        <p:spPr bwMode="auto">
          <a:xfrm>
            <a:off x="4267200" y="39624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sp>
        <p:nvSpPr>
          <p:cNvPr id="19469" name="Text Box 13">
            <a:extLst>
              <a:ext uri="{FF2B5EF4-FFF2-40B4-BE49-F238E27FC236}">
                <a16:creationId xmlns:a16="http://schemas.microsoft.com/office/drawing/2014/main" id="{C76D90C4-75D0-604F-9677-C7F6A74DFD95}"/>
              </a:ext>
            </a:extLst>
          </p:cNvPr>
          <p:cNvSpPr txBox="1">
            <a:spLocks noChangeArrowheads="1"/>
          </p:cNvSpPr>
          <p:nvPr/>
        </p:nvSpPr>
        <p:spPr bwMode="auto">
          <a:xfrm>
            <a:off x="1963739" y="48006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Short</a:t>
            </a:r>
          </a:p>
        </p:txBody>
      </p:sp>
      <p:sp>
        <p:nvSpPr>
          <p:cNvPr id="19470" name="Text Box 14">
            <a:extLst>
              <a:ext uri="{FF2B5EF4-FFF2-40B4-BE49-F238E27FC236}">
                <a16:creationId xmlns:a16="http://schemas.microsoft.com/office/drawing/2014/main" id="{6D85D942-9515-E249-AF2C-9131456659C9}"/>
              </a:ext>
            </a:extLst>
          </p:cNvPr>
          <p:cNvSpPr txBox="1">
            <a:spLocks noChangeArrowheads="1"/>
          </p:cNvSpPr>
          <p:nvPr/>
        </p:nvSpPr>
        <p:spPr bwMode="auto">
          <a:xfrm>
            <a:off x="5029201" y="4800600"/>
            <a:ext cx="1414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Medium</a:t>
            </a:r>
          </a:p>
        </p:txBody>
      </p:sp>
      <p:sp>
        <p:nvSpPr>
          <p:cNvPr id="19471" name="Text Box 15">
            <a:extLst>
              <a:ext uri="{FF2B5EF4-FFF2-40B4-BE49-F238E27FC236}">
                <a16:creationId xmlns:a16="http://schemas.microsoft.com/office/drawing/2014/main" id="{F4E41E82-5E96-A74A-B853-6FD51E6DE138}"/>
              </a:ext>
            </a:extLst>
          </p:cNvPr>
          <p:cNvSpPr txBox="1">
            <a:spLocks noChangeArrowheads="1"/>
          </p:cNvSpPr>
          <p:nvPr/>
        </p:nvSpPr>
        <p:spPr bwMode="auto">
          <a:xfrm>
            <a:off x="6553200" y="4800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Long</a:t>
            </a:r>
          </a:p>
        </p:txBody>
      </p:sp>
      <p:cxnSp>
        <p:nvCxnSpPr>
          <p:cNvPr id="19473" name="AutoShape 17">
            <a:extLst>
              <a:ext uri="{FF2B5EF4-FFF2-40B4-BE49-F238E27FC236}">
                <a16:creationId xmlns:a16="http://schemas.microsoft.com/office/drawing/2014/main" id="{83820787-A99C-FC42-9941-EDE48FB56E81}"/>
              </a:ext>
            </a:extLst>
          </p:cNvPr>
          <p:cNvCxnSpPr>
            <a:cxnSpLocks noChangeShapeType="1"/>
            <a:stCxn id="19460" idx="2"/>
            <a:endCxn id="19467" idx="0"/>
          </p:cNvCxnSpPr>
          <p:nvPr/>
        </p:nvCxnSpPr>
        <p:spPr bwMode="auto">
          <a:xfrm>
            <a:off x="3116263" y="3810000"/>
            <a:ext cx="63500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4" name="Text Box 18">
            <a:extLst>
              <a:ext uri="{FF2B5EF4-FFF2-40B4-BE49-F238E27FC236}">
                <a16:creationId xmlns:a16="http://schemas.microsoft.com/office/drawing/2014/main" id="{9E76B273-90B7-2544-B723-2CAC9E9723B2}"/>
              </a:ext>
            </a:extLst>
          </p:cNvPr>
          <p:cNvSpPr txBox="1">
            <a:spLocks noChangeArrowheads="1"/>
          </p:cNvSpPr>
          <p:nvPr/>
        </p:nvSpPr>
        <p:spPr bwMode="auto">
          <a:xfrm>
            <a:off x="1897064" y="4038600"/>
            <a:ext cx="94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No</a:t>
            </a:r>
          </a:p>
        </p:txBody>
      </p:sp>
      <p:sp>
        <p:nvSpPr>
          <p:cNvPr id="19475" name="Text Box 19">
            <a:extLst>
              <a:ext uri="{FF2B5EF4-FFF2-40B4-BE49-F238E27FC236}">
                <a16:creationId xmlns:a16="http://schemas.microsoft.com/office/drawing/2014/main" id="{68E1A6B7-E506-6341-A3DA-7C4A77BDB783}"/>
              </a:ext>
            </a:extLst>
          </p:cNvPr>
          <p:cNvSpPr txBox="1">
            <a:spLocks noChangeArrowheads="1"/>
          </p:cNvSpPr>
          <p:nvPr/>
        </p:nvSpPr>
        <p:spPr bwMode="auto">
          <a:xfrm>
            <a:off x="3352800" y="40386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Yes</a:t>
            </a:r>
          </a:p>
        </p:txBody>
      </p:sp>
      <p:cxnSp>
        <p:nvCxnSpPr>
          <p:cNvPr id="19476" name="AutoShape 20">
            <a:extLst>
              <a:ext uri="{FF2B5EF4-FFF2-40B4-BE49-F238E27FC236}">
                <a16:creationId xmlns:a16="http://schemas.microsoft.com/office/drawing/2014/main" id="{C9C5A163-EF76-5642-9F0C-7EDF70E99038}"/>
              </a:ext>
            </a:extLst>
          </p:cNvPr>
          <p:cNvCxnSpPr>
            <a:cxnSpLocks noChangeShapeType="1"/>
            <a:stCxn id="19459" idx="2"/>
            <a:endCxn id="19468" idx="0"/>
          </p:cNvCxnSpPr>
          <p:nvPr/>
        </p:nvCxnSpPr>
        <p:spPr bwMode="auto">
          <a:xfrm>
            <a:off x="4691063" y="2438400"/>
            <a:ext cx="50800" cy="15240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7" name="AutoShape 21">
            <a:extLst>
              <a:ext uri="{FF2B5EF4-FFF2-40B4-BE49-F238E27FC236}">
                <a16:creationId xmlns:a16="http://schemas.microsoft.com/office/drawing/2014/main" id="{DE38B30B-4E94-8F40-B837-7E1C1315860D}"/>
              </a:ext>
            </a:extLst>
          </p:cNvPr>
          <p:cNvCxnSpPr>
            <a:cxnSpLocks noChangeShapeType="1"/>
            <a:stCxn id="19461" idx="2"/>
            <a:endCxn id="19470" idx="0"/>
          </p:cNvCxnSpPr>
          <p:nvPr/>
        </p:nvCxnSpPr>
        <p:spPr bwMode="auto">
          <a:xfrm flipH="1">
            <a:off x="5737225" y="3810000"/>
            <a:ext cx="630238"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8" name="AutoShape 22">
            <a:extLst>
              <a:ext uri="{FF2B5EF4-FFF2-40B4-BE49-F238E27FC236}">
                <a16:creationId xmlns:a16="http://schemas.microsoft.com/office/drawing/2014/main" id="{36A04D66-C701-164B-BD7A-285077435DEA}"/>
              </a:ext>
            </a:extLst>
          </p:cNvPr>
          <p:cNvCxnSpPr>
            <a:cxnSpLocks noChangeShapeType="1"/>
            <a:stCxn id="19461" idx="2"/>
            <a:endCxn id="19471" idx="0"/>
          </p:cNvCxnSpPr>
          <p:nvPr/>
        </p:nvCxnSpPr>
        <p:spPr bwMode="auto">
          <a:xfrm>
            <a:off x="6367463" y="3810000"/>
            <a:ext cx="660400" cy="9906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9" name="Text Box 23">
            <a:extLst>
              <a:ext uri="{FF2B5EF4-FFF2-40B4-BE49-F238E27FC236}">
                <a16:creationId xmlns:a16="http://schemas.microsoft.com/office/drawing/2014/main" id="{71462D00-C7F1-3A47-9723-65ED8371BA51}"/>
              </a:ext>
            </a:extLst>
          </p:cNvPr>
          <p:cNvSpPr txBox="1">
            <a:spLocks noChangeArrowheads="1"/>
          </p:cNvSpPr>
          <p:nvPr/>
        </p:nvSpPr>
        <p:spPr bwMode="auto">
          <a:xfrm>
            <a:off x="5283200" y="4114800"/>
            <a:ext cx="947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No</a:t>
            </a:r>
          </a:p>
        </p:txBody>
      </p:sp>
      <p:sp>
        <p:nvSpPr>
          <p:cNvPr id="19480" name="Text Box 24">
            <a:extLst>
              <a:ext uri="{FF2B5EF4-FFF2-40B4-BE49-F238E27FC236}">
                <a16:creationId xmlns:a16="http://schemas.microsoft.com/office/drawing/2014/main" id="{4A9CC2E7-8C96-B349-8C09-9F656867D2B2}"/>
              </a:ext>
            </a:extLst>
          </p:cNvPr>
          <p:cNvSpPr txBox="1">
            <a:spLocks noChangeArrowheads="1"/>
          </p:cNvSpPr>
          <p:nvPr/>
        </p:nvSpPr>
        <p:spPr bwMode="auto">
          <a:xfrm>
            <a:off x="6637339" y="4114800"/>
            <a:ext cx="94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Times New Roman" panose="02020603050405020304" pitchFamily="18" charset="0"/>
              </a:rPr>
              <a:t>Yes</a:t>
            </a:r>
          </a:p>
        </p:txBody>
      </p:sp>
      <p:sp>
        <p:nvSpPr>
          <p:cNvPr id="19481" name="Text Box 25">
            <a:extLst>
              <a:ext uri="{FF2B5EF4-FFF2-40B4-BE49-F238E27FC236}">
                <a16:creationId xmlns:a16="http://schemas.microsoft.com/office/drawing/2014/main" id="{0B2DE174-A161-974B-9AA7-E351996A64A0}"/>
              </a:ext>
            </a:extLst>
          </p:cNvPr>
          <p:cNvSpPr txBox="1">
            <a:spLocks noChangeArrowheads="1"/>
          </p:cNvSpPr>
          <p:nvPr/>
        </p:nvSpPr>
        <p:spPr bwMode="auto">
          <a:xfrm>
            <a:off x="7721600" y="1905001"/>
            <a:ext cx="42296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t>If we leave at 10 AM and there are no cars stalled on the road, what will our commute time be?</a:t>
            </a:r>
          </a:p>
        </p:txBody>
      </p:sp>
      <p:sp>
        <p:nvSpPr>
          <p:cNvPr id="19482" name="Oval 26">
            <a:extLst>
              <a:ext uri="{FF2B5EF4-FFF2-40B4-BE49-F238E27FC236}">
                <a16:creationId xmlns:a16="http://schemas.microsoft.com/office/drawing/2014/main" id="{20A12E79-1244-4E42-A001-5F8499507921}"/>
              </a:ext>
            </a:extLst>
          </p:cNvPr>
          <p:cNvSpPr>
            <a:spLocks noChangeArrowheads="1"/>
          </p:cNvSpPr>
          <p:nvPr/>
        </p:nvSpPr>
        <p:spPr bwMode="auto">
          <a:xfrm>
            <a:off x="1963739" y="4800600"/>
            <a:ext cx="949325" cy="4572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483" name="AutoShape 27">
            <a:extLst>
              <a:ext uri="{FF2B5EF4-FFF2-40B4-BE49-F238E27FC236}">
                <a16:creationId xmlns:a16="http://schemas.microsoft.com/office/drawing/2014/main" id="{E94C6D7E-D32F-EA47-ACE7-2269D78EA7BB}"/>
              </a:ext>
            </a:extLst>
          </p:cNvPr>
          <p:cNvCxnSpPr>
            <a:cxnSpLocks noChangeShapeType="1"/>
            <a:stCxn id="19460" idx="2"/>
            <a:endCxn id="19482" idx="0"/>
          </p:cNvCxnSpPr>
          <p:nvPr/>
        </p:nvCxnSpPr>
        <p:spPr bwMode="auto">
          <a:xfrm flipH="1">
            <a:off x="2438401" y="3810000"/>
            <a:ext cx="677863" cy="990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Date Placeholder 1">
            <a:extLst>
              <a:ext uri="{FF2B5EF4-FFF2-40B4-BE49-F238E27FC236}">
                <a16:creationId xmlns:a16="http://schemas.microsoft.com/office/drawing/2014/main" id="{4A9E71EC-07E3-DF43-8CCB-B3126F125E16}"/>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83C3803B-C79A-B04B-A4F9-85CF2F1A2F02}"/>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DD9BDA6A-4682-0A43-A817-C4B31B66733A}"/>
              </a:ext>
            </a:extLst>
          </p:cNvPr>
          <p:cNvSpPr>
            <a:spLocks noGrp="1"/>
          </p:cNvSpPr>
          <p:nvPr>
            <p:ph type="sldNum" sz="quarter" idx="12"/>
          </p:nvPr>
        </p:nvSpPr>
        <p:spPr/>
        <p:txBody>
          <a:bodyPr/>
          <a:lstStyle/>
          <a:p>
            <a:fld id="{D8C2E80E-A818-EA4B-839C-9030708D7285}" type="slidenum">
              <a:rPr lang="en-US" smtClean="0"/>
              <a:t>24</a:t>
            </a:fld>
            <a:endParaRPr lang="en-US" dirty="0"/>
          </a:p>
        </p:txBody>
      </p:sp>
    </p:spTree>
    <p:extLst>
      <p:ext uri="{BB962C8B-B14F-4D97-AF65-F5344CB8AC3E}">
        <p14:creationId xmlns:p14="http://schemas.microsoft.com/office/powerpoint/2010/main" val="8156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863C151-D8D1-5848-A91E-24E9A493BD02}"/>
              </a:ext>
            </a:extLst>
          </p:cNvPr>
          <p:cNvSpPr>
            <a:spLocks noGrp="1" noChangeArrowheads="1"/>
          </p:cNvSpPr>
          <p:nvPr>
            <p:ph type="title"/>
          </p:nvPr>
        </p:nvSpPr>
        <p:spPr/>
        <p:txBody>
          <a:bodyPr/>
          <a:lstStyle/>
          <a:p>
            <a:r>
              <a:rPr lang="en-US" altLang="en-US"/>
              <a:t>ID3</a:t>
            </a:r>
          </a:p>
        </p:txBody>
      </p:sp>
      <p:sp>
        <p:nvSpPr>
          <p:cNvPr id="33795" name="Rectangle 3">
            <a:extLst>
              <a:ext uri="{FF2B5EF4-FFF2-40B4-BE49-F238E27FC236}">
                <a16:creationId xmlns:a16="http://schemas.microsoft.com/office/drawing/2014/main" id="{46DA7E60-4E0A-6E49-BA2F-03FFB62EE5D7}"/>
              </a:ext>
            </a:extLst>
          </p:cNvPr>
          <p:cNvSpPr>
            <a:spLocks noGrp="1" noChangeArrowheads="1"/>
          </p:cNvSpPr>
          <p:nvPr>
            <p:ph type="body" sz="half" idx="1"/>
          </p:nvPr>
        </p:nvSpPr>
        <p:spPr>
          <a:xfrm>
            <a:off x="980192" y="1963973"/>
            <a:ext cx="9552770" cy="1447800"/>
          </a:xfrm>
        </p:spPr>
        <p:txBody>
          <a:bodyPr/>
          <a:lstStyle/>
          <a:p>
            <a:r>
              <a:rPr lang="en-US" altLang="en-US" sz="2800" dirty="0"/>
              <a:t>Given our commute time sample set, we can calculate the entropy of each attribute at the root node</a:t>
            </a:r>
          </a:p>
          <a:p>
            <a:pPr lvl="1"/>
            <a:endParaRPr lang="en-US" altLang="en-US" sz="2400" dirty="0"/>
          </a:p>
        </p:txBody>
      </p:sp>
      <p:graphicFrame>
        <p:nvGraphicFramePr>
          <p:cNvPr id="33835" name="Group 43">
            <a:extLst>
              <a:ext uri="{FF2B5EF4-FFF2-40B4-BE49-F238E27FC236}">
                <a16:creationId xmlns:a16="http://schemas.microsoft.com/office/drawing/2014/main" id="{78BBD413-48AB-234B-BDE9-2526C67142B9}"/>
              </a:ext>
            </a:extLst>
          </p:cNvPr>
          <p:cNvGraphicFramePr>
            <a:graphicFrameLocks noGrp="1"/>
          </p:cNvGraphicFramePr>
          <p:nvPr>
            <p:ph sz="half" idx="2"/>
            <p:extLst>
              <p:ext uri="{D42A27DB-BD31-4B8C-83A1-F6EECF244321}">
                <p14:modId xmlns:p14="http://schemas.microsoft.com/office/powerpoint/2010/main" val="3596490161"/>
              </p:ext>
            </p:extLst>
          </p:nvPr>
        </p:nvGraphicFramePr>
        <p:xfrm>
          <a:off x="2667000" y="3538538"/>
          <a:ext cx="7315200" cy="2590801"/>
        </p:xfrm>
        <a:graphic>
          <a:graphicData uri="http://schemas.openxmlformats.org/drawingml/2006/table">
            <a:tbl>
              <a:tblPr/>
              <a:tblGrid>
                <a:gridCol w="1692275">
                  <a:extLst>
                    <a:ext uri="{9D8B030D-6E8A-4147-A177-3AD203B41FA5}">
                      <a16:colId xmlns:a16="http://schemas.microsoft.com/office/drawing/2014/main" val="4289291623"/>
                    </a:ext>
                  </a:extLst>
                </a:gridCol>
                <a:gridCol w="2857500">
                  <a:extLst>
                    <a:ext uri="{9D8B030D-6E8A-4147-A177-3AD203B41FA5}">
                      <a16:colId xmlns:a16="http://schemas.microsoft.com/office/drawing/2014/main" val="3097903350"/>
                    </a:ext>
                  </a:extLst>
                </a:gridCol>
                <a:gridCol w="2765425">
                  <a:extLst>
                    <a:ext uri="{9D8B030D-6E8A-4147-A177-3AD203B41FA5}">
                      <a16:colId xmlns:a16="http://schemas.microsoft.com/office/drawing/2014/main" val="3070903016"/>
                    </a:ext>
                  </a:extLst>
                </a:gridCol>
              </a:tblGrid>
              <a:tr h="620713">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Attribute</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cap="fla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Expected Entropy</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cap="fla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rPr>
                        <a:t>Information Gain</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2183998442"/>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Hour</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0.6511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0.768449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240296465"/>
                  </a:ext>
                </a:extLst>
              </a:tr>
              <a:tr h="493713">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Weather</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1.28884</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0.130719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2800176590"/>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Accident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0.92307</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0.496479</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361985201"/>
                  </a:ext>
                </a:extLst>
              </a:tr>
              <a:tr h="492125">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Stall</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1.17071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lvl1pPr marL="447675" indent="-447675">
                        <a:spcBef>
                          <a:spcPct val="20000"/>
                        </a:spcBef>
                        <a:buClr>
                          <a:schemeClr val="accent1"/>
                        </a:buClr>
                        <a:buSzPct val="70000"/>
                        <a:buFont typeface="Wingdings" pitchFamily="2" charset="2"/>
                        <a:defRPr sz="2800">
                          <a:solidFill>
                            <a:schemeClr val="tx1"/>
                          </a:solidFill>
                          <a:latin typeface="Arial" panose="020B0604020202020204" pitchFamily="34" charset="0"/>
                        </a:defRPr>
                      </a:lvl1pPr>
                      <a:lvl2pPr marL="889000" indent="-439738">
                        <a:spcBef>
                          <a:spcPct val="20000"/>
                        </a:spcBef>
                        <a:buClr>
                          <a:schemeClr val="hlink"/>
                        </a:buClr>
                        <a:buSzPct val="65000"/>
                        <a:buFont typeface="Wingdings" pitchFamily="2" charset="2"/>
                        <a:defRPr sz="2400">
                          <a:solidFill>
                            <a:schemeClr val="tx1"/>
                          </a:solidFill>
                          <a:latin typeface="Arial" panose="020B0604020202020204" pitchFamily="34" charset="0"/>
                        </a:defRPr>
                      </a:lvl2pPr>
                      <a:lvl3pPr marL="1293813" indent="-403225">
                        <a:spcBef>
                          <a:spcPct val="20000"/>
                        </a:spcBef>
                        <a:buClr>
                          <a:schemeClr val="accent1"/>
                        </a:buClr>
                        <a:buSzPct val="70000"/>
                        <a:buFont typeface="Wingdings" pitchFamily="2" charset="2"/>
                        <a:defRPr sz="2000">
                          <a:solidFill>
                            <a:schemeClr val="tx1"/>
                          </a:solidFill>
                          <a:latin typeface="Arial" panose="020B0604020202020204" pitchFamily="34" charset="0"/>
                        </a:defRPr>
                      </a:lvl3pPr>
                      <a:lvl4pPr marL="1681163" indent="-385763">
                        <a:spcBef>
                          <a:spcPct val="20000"/>
                        </a:spcBef>
                        <a:buClr>
                          <a:schemeClr val="hlink"/>
                        </a:buClr>
                        <a:buSzPct val="75000"/>
                        <a:buFont typeface="Wingdings" pitchFamily="2" charset="2"/>
                        <a:defRPr>
                          <a:solidFill>
                            <a:schemeClr val="tx1"/>
                          </a:solidFill>
                          <a:latin typeface="Arial" panose="020B0604020202020204" pitchFamily="34" charset="0"/>
                        </a:defRPr>
                      </a:lvl4pPr>
                      <a:lvl5pPr marL="2070100" indent="-387350">
                        <a:spcBef>
                          <a:spcPct val="20000"/>
                        </a:spcBef>
                        <a:buClr>
                          <a:schemeClr val="accent1"/>
                        </a:buClr>
                        <a:buSzPct val="70000"/>
                        <a:buFont typeface="Wingdings" pitchFamily="2" charset="2"/>
                        <a:defRPr>
                          <a:solidFill>
                            <a:schemeClr val="tx1"/>
                          </a:solidFill>
                          <a:latin typeface="Arial" panose="020B0604020202020204" pitchFamily="34" charset="0"/>
                        </a:defRPr>
                      </a:lvl5pPr>
                      <a:lvl6pPr marL="25273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6pPr>
                      <a:lvl7pPr marL="29845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7pPr>
                      <a:lvl8pPr marL="34417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8pPr>
                      <a:lvl9pPr marL="3898900" indent="-387350" fontAlgn="base">
                        <a:spcBef>
                          <a:spcPct val="20000"/>
                        </a:spcBef>
                        <a:spcAft>
                          <a:spcPct val="0"/>
                        </a:spcAft>
                        <a:buClr>
                          <a:schemeClr val="accent1"/>
                        </a:buClr>
                        <a:buSzPct val="70000"/>
                        <a:buFont typeface="Wingdings" pitchFamily="2" charset="2"/>
                        <a:defRPr>
                          <a:solidFill>
                            <a:schemeClr val="tx1"/>
                          </a:solidFill>
                          <a:latin typeface="Arial" panose="020B0604020202020204" pitchFamily="34" charset="0"/>
                        </a:defRPr>
                      </a:lvl9pPr>
                    </a:lstStyle>
                    <a:p>
                      <a:pPr marL="447675" marR="0" lvl="0" indent="-447675" algn="l" defTabSz="914400" rtl="0" eaLnBrk="1" fontAlgn="b"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0.248842</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909407553"/>
                  </a:ext>
                </a:extLst>
              </a:tr>
            </a:tbl>
          </a:graphicData>
        </a:graphic>
      </p:graphicFrame>
      <p:sp>
        <p:nvSpPr>
          <p:cNvPr id="33836" name="Oval 44">
            <a:extLst>
              <a:ext uri="{FF2B5EF4-FFF2-40B4-BE49-F238E27FC236}">
                <a16:creationId xmlns:a16="http://schemas.microsoft.com/office/drawing/2014/main" id="{39FDED59-403F-9B47-A04D-735870ED4482}"/>
              </a:ext>
            </a:extLst>
          </p:cNvPr>
          <p:cNvSpPr>
            <a:spLocks noChangeArrowheads="1"/>
          </p:cNvSpPr>
          <p:nvPr/>
        </p:nvSpPr>
        <p:spPr bwMode="auto">
          <a:xfrm>
            <a:off x="4076700" y="4250803"/>
            <a:ext cx="1524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7" name="Oval 45">
            <a:extLst>
              <a:ext uri="{FF2B5EF4-FFF2-40B4-BE49-F238E27FC236}">
                <a16:creationId xmlns:a16="http://schemas.microsoft.com/office/drawing/2014/main" id="{07F4A6F8-3B92-0F4F-AFC5-311151F501A0}"/>
              </a:ext>
            </a:extLst>
          </p:cNvPr>
          <p:cNvSpPr>
            <a:spLocks noChangeArrowheads="1"/>
          </p:cNvSpPr>
          <p:nvPr/>
        </p:nvSpPr>
        <p:spPr bwMode="auto">
          <a:xfrm>
            <a:off x="7010400" y="4250803"/>
            <a:ext cx="1524000" cy="4572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a:extLst>
              <a:ext uri="{FF2B5EF4-FFF2-40B4-BE49-F238E27FC236}">
                <a16:creationId xmlns:a16="http://schemas.microsoft.com/office/drawing/2014/main" id="{45C8D33C-6EE0-B840-873B-F30FA65A08E2}"/>
              </a:ext>
            </a:extLst>
          </p:cNvPr>
          <p:cNvSpPr>
            <a:spLocks noGrp="1"/>
          </p:cNvSpPr>
          <p:nvPr>
            <p:ph type="dt" sz="half" idx="10"/>
          </p:nvPr>
        </p:nvSpPr>
        <p:spPr>
          <a:xfrm>
            <a:off x="8191018" y="6405684"/>
            <a:ext cx="2844800" cy="457200"/>
          </a:xfrm>
        </p:spPr>
        <p:txBody>
          <a:bodyPr/>
          <a:lstStyle/>
          <a:p>
            <a:r>
              <a:rPr lang="en-US" altLang="zh-CN"/>
              <a:t>First Semester 2021-2022</a:t>
            </a:r>
            <a:endParaRPr lang="en-US" altLang="zh-CN" dirty="0"/>
          </a:p>
        </p:txBody>
      </p:sp>
      <p:sp>
        <p:nvSpPr>
          <p:cNvPr id="3" name="Footer Placeholder 2">
            <a:extLst>
              <a:ext uri="{FF2B5EF4-FFF2-40B4-BE49-F238E27FC236}">
                <a16:creationId xmlns:a16="http://schemas.microsoft.com/office/drawing/2014/main" id="{27B416A9-749A-274A-8206-45C77AFA142A}"/>
              </a:ext>
            </a:extLst>
          </p:cNvPr>
          <p:cNvSpPr>
            <a:spLocks noGrp="1"/>
          </p:cNvSpPr>
          <p:nvPr>
            <p:ph type="ftr" sz="quarter" idx="11"/>
          </p:nvPr>
        </p:nvSpPr>
        <p:spPr>
          <a:xfrm>
            <a:off x="132568" y="6272562"/>
            <a:ext cx="3860800" cy="457200"/>
          </a:xfrm>
        </p:spPr>
        <p:txBody>
          <a:bodyPr/>
          <a:lstStyle/>
          <a:p>
            <a:r>
              <a:rPr lang="en-US" altLang="zh-CN" dirty="0"/>
              <a:t>Dr. Malak Abdullah</a:t>
            </a:r>
          </a:p>
        </p:txBody>
      </p:sp>
      <p:sp>
        <p:nvSpPr>
          <p:cNvPr id="4" name="Slide Number Placeholder 3">
            <a:extLst>
              <a:ext uri="{FF2B5EF4-FFF2-40B4-BE49-F238E27FC236}">
                <a16:creationId xmlns:a16="http://schemas.microsoft.com/office/drawing/2014/main" id="{0AEFF75C-66A1-CB4C-9CDA-683F5D1A5AE5}"/>
              </a:ext>
            </a:extLst>
          </p:cNvPr>
          <p:cNvSpPr>
            <a:spLocks noGrp="1"/>
          </p:cNvSpPr>
          <p:nvPr>
            <p:ph type="sldNum" sz="quarter" idx="12"/>
          </p:nvPr>
        </p:nvSpPr>
        <p:spPr/>
        <p:txBody>
          <a:bodyPr/>
          <a:lstStyle/>
          <a:p>
            <a:fld id="{A330EDA8-A071-2D49-A815-3ABBCCF52F78}" type="slidenum">
              <a:rPr lang="en-US" altLang="zh-CN" smtClean="0"/>
              <a:pPr/>
              <a:t>25</a:t>
            </a:fld>
            <a:endParaRPr lang="en-US" altLang="zh-CN"/>
          </a:p>
        </p:txBody>
      </p:sp>
    </p:spTree>
    <p:extLst>
      <p:ext uri="{BB962C8B-B14F-4D97-AF65-F5344CB8AC3E}">
        <p14:creationId xmlns:p14="http://schemas.microsoft.com/office/powerpoint/2010/main" val="186598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8D792-63CD-9D41-8002-69868B336871}"/>
              </a:ext>
            </a:extLst>
          </p:cNvPr>
          <p:cNvSpPr>
            <a:spLocks noGrp="1"/>
          </p:cNvSpPr>
          <p:nvPr>
            <p:ph type="body" sz="half" idx="1"/>
          </p:nvPr>
        </p:nvSpPr>
        <p:spPr/>
        <p:txBody>
          <a:bodyPr/>
          <a:lstStyle/>
          <a:p>
            <a:endParaRPr lang="en-US"/>
          </a:p>
        </p:txBody>
      </p:sp>
      <p:sp>
        <p:nvSpPr>
          <p:cNvPr id="5" name="Date Placeholder 4">
            <a:extLst>
              <a:ext uri="{FF2B5EF4-FFF2-40B4-BE49-F238E27FC236}">
                <a16:creationId xmlns:a16="http://schemas.microsoft.com/office/drawing/2014/main" id="{EB2761D4-2A8E-0A4F-AB39-B4E57FE43788}"/>
              </a:ext>
            </a:extLst>
          </p:cNvPr>
          <p:cNvSpPr>
            <a:spLocks noGrp="1"/>
          </p:cNvSpPr>
          <p:nvPr>
            <p:ph type="dt" sz="half" idx="10"/>
          </p:nvPr>
        </p:nvSpPr>
        <p:spPr/>
        <p:txBody>
          <a:bodyPr/>
          <a:lstStyle/>
          <a:p>
            <a:r>
              <a:rPr lang="en-US" altLang="zh-CN"/>
              <a:t>First Semester 2021-2022</a:t>
            </a:r>
          </a:p>
        </p:txBody>
      </p:sp>
      <p:sp>
        <p:nvSpPr>
          <p:cNvPr id="6" name="Footer Placeholder 5">
            <a:extLst>
              <a:ext uri="{FF2B5EF4-FFF2-40B4-BE49-F238E27FC236}">
                <a16:creationId xmlns:a16="http://schemas.microsoft.com/office/drawing/2014/main" id="{4E1F4B8B-C0C0-354A-83DC-D50001EBBD8A}"/>
              </a:ext>
            </a:extLst>
          </p:cNvPr>
          <p:cNvSpPr>
            <a:spLocks noGrp="1"/>
          </p:cNvSpPr>
          <p:nvPr>
            <p:ph type="ftr" sz="quarter" idx="11"/>
          </p:nvPr>
        </p:nvSpPr>
        <p:spPr/>
        <p:txBody>
          <a:bodyPr/>
          <a:lstStyle/>
          <a:p>
            <a:r>
              <a:rPr lang="en-US" altLang="zh-CN"/>
              <a:t>Dr. Malak Abdullah</a:t>
            </a:r>
          </a:p>
        </p:txBody>
      </p:sp>
      <p:sp>
        <p:nvSpPr>
          <p:cNvPr id="7" name="Slide Number Placeholder 6">
            <a:extLst>
              <a:ext uri="{FF2B5EF4-FFF2-40B4-BE49-F238E27FC236}">
                <a16:creationId xmlns:a16="http://schemas.microsoft.com/office/drawing/2014/main" id="{72A4DB22-E7C3-9B45-B196-F93176410412}"/>
              </a:ext>
            </a:extLst>
          </p:cNvPr>
          <p:cNvSpPr>
            <a:spLocks noGrp="1"/>
          </p:cNvSpPr>
          <p:nvPr>
            <p:ph type="sldNum" sz="quarter" idx="12"/>
          </p:nvPr>
        </p:nvSpPr>
        <p:spPr/>
        <p:txBody>
          <a:bodyPr/>
          <a:lstStyle/>
          <a:p>
            <a:fld id="{A330EDA8-A071-2D49-A815-3ABBCCF52F78}" type="slidenum">
              <a:rPr lang="en-US" altLang="zh-CN" smtClean="0"/>
              <a:pPr/>
              <a:t>26</a:t>
            </a:fld>
            <a:endParaRPr lang="en-US" altLang="zh-CN"/>
          </a:p>
        </p:txBody>
      </p:sp>
      <p:pic>
        <p:nvPicPr>
          <p:cNvPr id="8" name="Picture 7">
            <a:extLst>
              <a:ext uri="{FF2B5EF4-FFF2-40B4-BE49-F238E27FC236}">
                <a16:creationId xmlns:a16="http://schemas.microsoft.com/office/drawing/2014/main" id="{F79CD31A-C6ED-284C-A99B-61B47F84FE60}"/>
              </a:ext>
            </a:extLst>
          </p:cNvPr>
          <p:cNvPicPr>
            <a:picLocks noChangeAspect="1"/>
          </p:cNvPicPr>
          <p:nvPr/>
        </p:nvPicPr>
        <p:blipFill>
          <a:blip r:embed="rId2"/>
          <a:stretch>
            <a:fillRect/>
          </a:stretch>
        </p:blipFill>
        <p:spPr>
          <a:xfrm>
            <a:off x="0" y="152400"/>
            <a:ext cx="9598978" cy="6243638"/>
          </a:xfrm>
          <a:prstGeom prst="rect">
            <a:avLst/>
          </a:prstGeom>
        </p:spPr>
      </p:pic>
    </p:spTree>
    <p:extLst>
      <p:ext uri="{BB962C8B-B14F-4D97-AF65-F5344CB8AC3E}">
        <p14:creationId xmlns:p14="http://schemas.microsoft.com/office/powerpoint/2010/main" val="3607555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8A80-36FD-CC4E-99CD-31C32C240226}"/>
              </a:ext>
            </a:extLst>
          </p:cNvPr>
          <p:cNvSpPr>
            <a:spLocks noGrp="1"/>
          </p:cNvSpPr>
          <p:nvPr>
            <p:ph type="title"/>
          </p:nvPr>
        </p:nvSpPr>
        <p:spPr/>
        <p:txBody>
          <a:bodyPr/>
          <a:lstStyle/>
          <a:p>
            <a:r>
              <a:rPr lang="en-US" dirty="0"/>
              <a:t>DT</a:t>
            </a:r>
          </a:p>
        </p:txBody>
      </p:sp>
      <p:sp>
        <p:nvSpPr>
          <p:cNvPr id="3" name="Text Placeholder 2">
            <a:extLst>
              <a:ext uri="{FF2B5EF4-FFF2-40B4-BE49-F238E27FC236}">
                <a16:creationId xmlns:a16="http://schemas.microsoft.com/office/drawing/2014/main" id="{F34E0A5F-FFBB-9749-9072-AB7A2D8171CB}"/>
              </a:ext>
            </a:extLst>
          </p:cNvPr>
          <p:cNvSpPr>
            <a:spLocks noGrp="1"/>
          </p:cNvSpPr>
          <p:nvPr>
            <p:ph type="body" sz="half" idx="1"/>
          </p:nvPr>
        </p:nvSpPr>
        <p:spPr/>
        <p:txBody>
          <a:bodyPr>
            <a:normAutofit/>
          </a:bodyPr>
          <a:lstStyle/>
          <a:p>
            <a:pPr marL="0" indent="0">
              <a:buNone/>
            </a:pPr>
            <a:r>
              <a:rPr lang="en-US" b="1" dirty="0"/>
              <a:t>Pros</a:t>
            </a:r>
          </a:p>
          <a:p>
            <a:r>
              <a:rPr lang="en-US" dirty="0"/>
              <a:t>Decision trees are easy to interpret and visualize.</a:t>
            </a:r>
          </a:p>
          <a:p>
            <a:r>
              <a:rPr lang="en-US" dirty="0"/>
              <a:t>It can easily capture Non-linear patterns.</a:t>
            </a:r>
          </a:p>
          <a:p>
            <a:r>
              <a:rPr lang="en-US" dirty="0"/>
              <a:t>the user, for example, there is no need to normalize columns.</a:t>
            </a:r>
          </a:p>
          <a:p>
            <a:r>
              <a:rPr lang="en-US" dirty="0"/>
              <a:t>It can be used for feature engineering such as predicting missing values, suitable for variable selection.</a:t>
            </a:r>
          </a:p>
          <a:p>
            <a:r>
              <a:rPr lang="en-US" dirty="0"/>
              <a:t>The decision tree has no assumptions about distribution because of the non-parametric nature of the algorithm.</a:t>
            </a:r>
          </a:p>
        </p:txBody>
      </p:sp>
      <p:sp>
        <p:nvSpPr>
          <p:cNvPr id="4" name="Content Placeholder 3">
            <a:extLst>
              <a:ext uri="{FF2B5EF4-FFF2-40B4-BE49-F238E27FC236}">
                <a16:creationId xmlns:a16="http://schemas.microsoft.com/office/drawing/2014/main" id="{EE3BDF08-9D63-9F4A-B6A5-B8423D3E9B4F}"/>
              </a:ext>
            </a:extLst>
          </p:cNvPr>
          <p:cNvSpPr>
            <a:spLocks noGrp="1"/>
          </p:cNvSpPr>
          <p:nvPr>
            <p:ph sz="half" idx="2"/>
          </p:nvPr>
        </p:nvSpPr>
        <p:spPr/>
        <p:txBody>
          <a:bodyPr/>
          <a:lstStyle/>
          <a:p>
            <a:pPr marL="0" indent="0">
              <a:buNone/>
            </a:pPr>
            <a:r>
              <a:rPr lang="en-US" b="1" dirty="0"/>
              <a:t>Cons</a:t>
            </a:r>
          </a:p>
          <a:p>
            <a:r>
              <a:rPr lang="en-US" dirty="0"/>
              <a:t>Sensitive to noisy data. It can </a:t>
            </a:r>
            <a:r>
              <a:rPr lang="en-US" dirty="0">
                <a:highlight>
                  <a:srgbClr val="FF0000"/>
                </a:highlight>
              </a:rPr>
              <a:t>overfit</a:t>
            </a:r>
            <a:r>
              <a:rPr lang="en-US" dirty="0"/>
              <a:t> noisy data.</a:t>
            </a:r>
          </a:p>
          <a:p>
            <a:r>
              <a:rPr lang="en-US" dirty="0"/>
              <a:t>The small variation(or variance) in data can result in the different decision tree. This can be reduced by bagging and boosting algorithms.</a:t>
            </a:r>
          </a:p>
          <a:p>
            <a:r>
              <a:rPr lang="en-US" dirty="0"/>
              <a:t>Decision trees are biased with imbalance dataset, so it is recommended that balance out the dataset before creating the decision tree.</a:t>
            </a:r>
          </a:p>
          <a:p>
            <a:endParaRPr lang="en-US" dirty="0"/>
          </a:p>
        </p:txBody>
      </p:sp>
      <p:sp>
        <p:nvSpPr>
          <p:cNvPr id="5" name="Date Placeholder 4">
            <a:extLst>
              <a:ext uri="{FF2B5EF4-FFF2-40B4-BE49-F238E27FC236}">
                <a16:creationId xmlns:a16="http://schemas.microsoft.com/office/drawing/2014/main" id="{CBA3B8F4-C57F-D041-84BA-8E8959529AE8}"/>
              </a:ext>
            </a:extLst>
          </p:cNvPr>
          <p:cNvSpPr>
            <a:spLocks noGrp="1"/>
          </p:cNvSpPr>
          <p:nvPr>
            <p:ph type="dt" sz="half" idx="10"/>
          </p:nvPr>
        </p:nvSpPr>
        <p:spPr/>
        <p:txBody>
          <a:bodyPr/>
          <a:lstStyle/>
          <a:p>
            <a:r>
              <a:rPr lang="en-US" altLang="zh-CN"/>
              <a:t>First Semester 2021-2022</a:t>
            </a:r>
          </a:p>
        </p:txBody>
      </p:sp>
      <p:sp>
        <p:nvSpPr>
          <p:cNvPr id="6" name="Footer Placeholder 5">
            <a:extLst>
              <a:ext uri="{FF2B5EF4-FFF2-40B4-BE49-F238E27FC236}">
                <a16:creationId xmlns:a16="http://schemas.microsoft.com/office/drawing/2014/main" id="{6D99010D-9DD5-D74F-93C9-C9372015DF85}"/>
              </a:ext>
            </a:extLst>
          </p:cNvPr>
          <p:cNvSpPr>
            <a:spLocks noGrp="1"/>
          </p:cNvSpPr>
          <p:nvPr>
            <p:ph type="ftr" sz="quarter" idx="11"/>
          </p:nvPr>
        </p:nvSpPr>
        <p:spPr/>
        <p:txBody>
          <a:bodyPr/>
          <a:lstStyle/>
          <a:p>
            <a:r>
              <a:rPr lang="en-US" altLang="zh-CN"/>
              <a:t>Dr. Malak Abdullah</a:t>
            </a:r>
          </a:p>
        </p:txBody>
      </p:sp>
      <p:sp>
        <p:nvSpPr>
          <p:cNvPr id="7" name="Slide Number Placeholder 6">
            <a:extLst>
              <a:ext uri="{FF2B5EF4-FFF2-40B4-BE49-F238E27FC236}">
                <a16:creationId xmlns:a16="http://schemas.microsoft.com/office/drawing/2014/main" id="{D03875C2-A7D3-4340-8521-DACDE16C5761}"/>
              </a:ext>
            </a:extLst>
          </p:cNvPr>
          <p:cNvSpPr>
            <a:spLocks noGrp="1"/>
          </p:cNvSpPr>
          <p:nvPr>
            <p:ph type="sldNum" sz="quarter" idx="12"/>
          </p:nvPr>
        </p:nvSpPr>
        <p:spPr/>
        <p:txBody>
          <a:bodyPr/>
          <a:lstStyle/>
          <a:p>
            <a:fld id="{A330EDA8-A071-2D49-A815-3ABBCCF52F78}" type="slidenum">
              <a:rPr lang="en-US" altLang="zh-CN" smtClean="0"/>
              <a:pPr/>
              <a:t>27</a:t>
            </a:fld>
            <a:endParaRPr lang="en-US" altLang="zh-CN"/>
          </a:p>
        </p:txBody>
      </p:sp>
    </p:spTree>
    <p:extLst>
      <p:ext uri="{BB962C8B-B14F-4D97-AF65-F5344CB8AC3E}">
        <p14:creationId xmlns:p14="http://schemas.microsoft.com/office/powerpoint/2010/main" val="129509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E2ED697-1F46-BC49-9B95-21AA7B22FE4A}"/>
              </a:ext>
            </a:extLst>
          </p:cNvPr>
          <p:cNvSpPr>
            <a:spLocks noGrp="1" noChangeArrowheads="1"/>
          </p:cNvSpPr>
          <p:nvPr>
            <p:ph type="title"/>
          </p:nvPr>
        </p:nvSpPr>
        <p:spPr/>
        <p:txBody>
          <a:bodyPr/>
          <a:lstStyle/>
          <a:p>
            <a:r>
              <a:rPr lang="en-US" altLang="en-US" sz="3600"/>
              <a:t>A Simple Decision Tree</a:t>
            </a:r>
            <a:endParaRPr lang="en-US" altLang="en-US"/>
          </a:p>
        </p:txBody>
      </p:sp>
      <p:pic>
        <p:nvPicPr>
          <p:cNvPr id="8200" name="Picture 8" descr="&#9;dt-f1.gif                                                      000089CEVoyager                        ABA78158:">
            <a:extLst>
              <a:ext uri="{FF2B5EF4-FFF2-40B4-BE49-F238E27FC236}">
                <a16:creationId xmlns:a16="http://schemas.microsoft.com/office/drawing/2014/main" id="{80C83FCE-C90A-474C-9496-07C2BA53C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141" y="1987062"/>
            <a:ext cx="5814646" cy="351434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5DEB8251-2DE2-E640-A3FE-1A03D4ACF02A}"/>
              </a:ext>
            </a:extLst>
          </p:cNvPr>
          <p:cNvSpPr>
            <a:spLocks noGrp="1"/>
          </p:cNvSpPr>
          <p:nvPr>
            <p:ph type="dt" sz="half" idx="10"/>
          </p:nvPr>
        </p:nvSpPr>
        <p:spPr/>
        <p:txBody>
          <a:bodyPr/>
          <a:lstStyle/>
          <a:p>
            <a:r>
              <a:rPr lang="en-US"/>
              <a:t>First Semester 2021-2022</a:t>
            </a:r>
            <a:endParaRPr lang="en-US" dirty="0"/>
          </a:p>
        </p:txBody>
      </p:sp>
      <p:sp>
        <p:nvSpPr>
          <p:cNvPr id="3" name="Footer Placeholder 2">
            <a:extLst>
              <a:ext uri="{FF2B5EF4-FFF2-40B4-BE49-F238E27FC236}">
                <a16:creationId xmlns:a16="http://schemas.microsoft.com/office/drawing/2014/main" id="{FD8DD2EF-ED0A-FF47-99F1-20A7ECFF1325}"/>
              </a:ext>
            </a:extLst>
          </p:cNvPr>
          <p:cNvSpPr>
            <a:spLocks noGrp="1"/>
          </p:cNvSpPr>
          <p:nvPr>
            <p:ph type="ftr" sz="quarter" idx="11"/>
          </p:nvPr>
        </p:nvSpPr>
        <p:spPr/>
        <p:txBody>
          <a:bodyPr/>
          <a:lstStyle/>
          <a:p>
            <a:r>
              <a:rPr lang="en-US"/>
              <a:t>Dr. Malak Abdullah</a:t>
            </a:r>
            <a:endParaRPr lang="en-US" dirty="0"/>
          </a:p>
        </p:txBody>
      </p:sp>
      <p:sp>
        <p:nvSpPr>
          <p:cNvPr id="4" name="Slide Number Placeholder 3">
            <a:extLst>
              <a:ext uri="{FF2B5EF4-FFF2-40B4-BE49-F238E27FC236}">
                <a16:creationId xmlns:a16="http://schemas.microsoft.com/office/drawing/2014/main" id="{A601996F-E717-C54E-8D1F-FA7920E8CB7D}"/>
              </a:ext>
            </a:extLst>
          </p:cNvPr>
          <p:cNvSpPr>
            <a:spLocks noGrp="1"/>
          </p:cNvSpPr>
          <p:nvPr>
            <p:ph type="sldNum" sz="quarter" idx="12"/>
          </p:nvPr>
        </p:nvSpPr>
        <p:spPr/>
        <p:txBody>
          <a:bodyPr/>
          <a:lstStyle/>
          <a:p>
            <a:fld id="{D8C2E80E-A818-EA4B-839C-9030708D7285}" type="slidenum">
              <a:rPr lang="en-US" smtClean="0"/>
              <a:t>3</a:t>
            </a:fld>
            <a:endParaRPr lang="en-US" dirty="0"/>
          </a:p>
        </p:txBody>
      </p:sp>
    </p:spTree>
    <p:extLst>
      <p:ext uri="{BB962C8B-B14F-4D97-AF65-F5344CB8AC3E}">
        <p14:creationId xmlns:p14="http://schemas.microsoft.com/office/powerpoint/2010/main" val="148154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18A90CA-E9A9-AD4E-9B97-A88612430B10}"/>
              </a:ext>
            </a:extLst>
          </p:cNvPr>
          <p:cNvSpPr>
            <a:spLocks noGrp="1" noChangeArrowheads="1"/>
          </p:cNvSpPr>
          <p:nvPr>
            <p:ph type="title"/>
          </p:nvPr>
        </p:nvSpPr>
        <p:spPr>
          <a:xfrm>
            <a:off x="114506" y="213031"/>
            <a:ext cx="10363200" cy="1143000"/>
          </a:xfrm>
        </p:spPr>
        <p:txBody>
          <a:bodyPr>
            <a:normAutofit/>
          </a:bodyPr>
          <a:lstStyle/>
          <a:p>
            <a:pPr rtl="1"/>
            <a:r>
              <a:rPr lang="en-US" dirty="0"/>
              <a:t>Terminology</a:t>
            </a:r>
            <a:endParaRPr lang="en-US" altLang="en-US" dirty="0"/>
          </a:p>
        </p:txBody>
      </p:sp>
      <p:sp>
        <p:nvSpPr>
          <p:cNvPr id="14340" name="Rectangle 4">
            <a:extLst>
              <a:ext uri="{FF2B5EF4-FFF2-40B4-BE49-F238E27FC236}">
                <a16:creationId xmlns:a16="http://schemas.microsoft.com/office/drawing/2014/main" id="{9E4F0A1C-CC59-F647-9808-3DCF58C86661}"/>
              </a:ext>
            </a:extLst>
          </p:cNvPr>
          <p:cNvSpPr>
            <a:spLocks noGrp="1" noChangeArrowheads="1"/>
          </p:cNvSpPr>
          <p:nvPr>
            <p:ph type="body" sz="half" idx="2"/>
          </p:nvPr>
        </p:nvSpPr>
        <p:spPr>
          <a:xfrm>
            <a:off x="8206154" y="2086708"/>
            <a:ext cx="3276600" cy="4114800"/>
          </a:xfrm>
        </p:spPr>
        <p:txBody>
          <a:bodyPr>
            <a:normAutofit fontScale="92500"/>
          </a:bodyPr>
          <a:lstStyle/>
          <a:p>
            <a:pPr>
              <a:buFont typeface="Monotype Sorts" pitchFamily="2" charset="2"/>
              <a:buChar char=" "/>
            </a:pPr>
            <a:r>
              <a:rPr lang="en-US" altLang="en-US" sz="2400" dirty="0"/>
              <a:t>internal node = 		</a:t>
            </a:r>
            <a:r>
              <a:rPr lang="en-US" altLang="en-US" sz="2400" i="1" dirty="0"/>
              <a:t>attribute test</a:t>
            </a:r>
            <a:endParaRPr lang="en-US" altLang="en-US" sz="2400" dirty="0"/>
          </a:p>
          <a:p>
            <a:pPr>
              <a:buFont typeface="Monotype Sorts" pitchFamily="2" charset="2"/>
              <a:buChar char=" "/>
            </a:pPr>
            <a:endParaRPr lang="en-US" altLang="en-US" sz="2400" dirty="0"/>
          </a:p>
          <a:p>
            <a:pPr>
              <a:buFont typeface="Monotype Sorts" pitchFamily="2" charset="2"/>
              <a:buChar char=" "/>
            </a:pPr>
            <a:endParaRPr lang="en-US" altLang="en-US" sz="2400" dirty="0"/>
          </a:p>
          <a:p>
            <a:pPr>
              <a:buFont typeface="Monotype Sorts" pitchFamily="2" charset="2"/>
              <a:buChar char=" "/>
            </a:pPr>
            <a:r>
              <a:rPr lang="en-US" altLang="en-US" sz="2400" dirty="0"/>
              <a:t>branch =			</a:t>
            </a:r>
            <a:r>
              <a:rPr lang="en-US" altLang="en-US" sz="2400" i="1" dirty="0"/>
              <a:t>attribute value</a:t>
            </a:r>
            <a:endParaRPr lang="en-US" altLang="en-US" sz="2400" dirty="0"/>
          </a:p>
          <a:p>
            <a:pPr>
              <a:buFont typeface="Monotype Sorts" pitchFamily="2" charset="2"/>
              <a:buChar char=" "/>
            </a:pPr>
            <a:endParaRPr lang="en-US" altLang="en-US" sz="2400" dirty="0"/>
          </a:p>
          <a:p>
            <a:pPr>
              <a:buFont typeface="Monotype Sorts" pitchFamily="2" charset="2"/>
              <a:buChar char=" "/>
            </a:pPr>
            <a:endParaRPr lang="en-US" altLang="en-US" sz="2400" dirty="0"/>
          </a:p>
          <a:p>
            <a:pPr>
              <a:buFont typeface="Monotype Sorts" pitchFamily="2" charset="2"/>
              <a:buChar char=" "/>
            </a:pPr>
            <a:r>
              <a:rPr lang="en-US" altLang="en-US" sz="2400" dirty="0"/>
              <a:t>leaf node = 			</a:t>
            </a:r>
            <a:r>
              <a:rPr lang="en-US" altLang="en-US" sz="2400" i="1" dirty="0"/>
              <a:t>classification</a:t>
            </a:r>
            <a:endParaRPr lang="en-US" altLang="en-US" sz="2400" dirty="0"/>
          </a:p>
        </p:txBody>
      </p:sp>
      <p:pic>
        <p:nvPicPr>
          <p:cNvPr id="14341" name="Picture 5" descr="&#9;dt-f1.gif                                                      000089CEVoyager                        ABA78158:">
            <a:extLst>
              <a:ext uri="{FF2B5EF4-FFF2-40B4-BE49-F238E27FC236}">
                <a16:creationId xmlns:a16="http://schemas.microsoft.com/office/drawing/2014/main" id="{6941C9D6-1A56-9843-81C6-4E1DCB2CE9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710354" y="2162908"/>
            <a:ext cx="4495800" cy="3995738"/>
          </a:xfrm>
        </p:spPr>
      </p:pic>
      <p:sp>
        <p:nvSpPr>
          <p:cNvPr id="14342" name="Line 6">
            <a:extLst>
              <a:ext uri="{FF2B5EF4-FFF2-40B4-BE49-F238E27FC236}">
                <a16:creationId xmlns:a16="http://schemas.microsoft.com/office/drawing/2014/main" id="{0E95C52B-F9D6-1F47-9FA9-056F63A3995E}"/>
              </a:ext>
            </a:extLst>
          </p:cNvPr>
          <p:cNvSpPr>
            <a:spLocks noChangeShapeType="1"/>
          </p:cNvSpPr>
          <p:nvPr/>
        </p:nvSpPr>
        <p:spPr bwMode="auto">
          <a:xfrm flipH="1" flipV="1">
            <a:off x="6453554" y="2391508"/>
            <a:ext cx="26670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711101A1-294E-A747-ADE2-7526AD94A0A3}"/>
              </a:ext>
            </a:extLst>
          </p:cNvPr>
          <p:cNvSpPr>
            <a:spLocks noChangeShapeType="1"/>
          </p:cNvSpPr>
          <p:nvPr/>
        </p:nvSpPr>
        <p:spPr bwMode="auto">
          <a:xfrm flipH="1">
            <a:off x="7520354" y="2772508"/>
            <a:ext cx="1600200" cy="1066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a:extLst>
              <a:ext uri="{FF2B5EF4-FFF2-40B4-BE49-F238E27FC236}">
                <a16:creationId xmlns:a16="http://schemas.microsoft.com/office/drawing/2014/main" id="{3C0B6090-D380-B74A-A181-932924A65643}"/>
              </a:ext>
            </a:extLst>
          </p:cNvPr>
          <p:cNvSpPr>
            <a:spLocks noChangeShapeType="1"/>
          </p:cNvSpPr>
          <p:nvPr/>
        </p:nvSpPr>
        <p:spPr bwMode="auto">
          <a:xfrm flipH="1" flipV="1">
            <a:off x="7063154" y="3458308"/>
            <a:ext cx="2057400" cy="914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a16="http://schemas.microsoft.com/office/drawing/2014/main" id="{95F051D5-CBC9-2147-9CB0-7D0344CC032E}"/>
              </a:ext>
            </a:extLst>
          </p:cNvPr>
          <p:cNvSpPr>
            <a:spLocks noChangeShapeType="1"/>
          </p:cNvSpPr>
          <p:nvPr/>
        </p:nvSpPr>
        <p:spPr bwMode="auto">
          <a:xfrm flipH="1">
            <a:off x="7825154" y="4448908"/>
            <a:ext cx="1295400" cy="609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a:extLst>
              <a:ext uri="{FF2B5EF4-FFF2-40B4-BE49-F238E27FC236}">
                <a16:creationId xmlns:a16="http://schemas.microsoft.com/office/drawing/2014/main" id="{90FA22D7-894B-334A-B195-EEDE5682F2AE}"/>
              </a:ext>
            </a:extLst>
          </p:cNvPr>
          <p:cNvSpPr>
            <a:spLocks noChangeShapeType="1"/>
          </p:cNvSpPr>
          <p:nvPr/>
        </p:nvSpPr>
        <p:spPr bwMode="auto">
          <a:xfrm flipH="1" flipV="1">
            <a:off x="6072554" y="4372708"/>
            <a:ext cx="3048000" cy="1676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a:extLst>
              <a:ext uri="{FF2B5EF4-FFF2-40B4-BE49-F238E27FC236}">
                <a16:creationId xmlns:a16="http://schemas.microsoft.com/office/drawing/2014/main" id="{E274AD12-6649-7C42-A5EF-71C603786507}"/>
              </a:ext>
            </a:extLst>
          </p:cNvPr>
          <p:cNvSpPr>
            <a:spLocks noChangeShapeType="1"/>
          </p:cNvSpPr>
          <p:nvPr/>
        </p:nvSpPr>
        <p:spPr bwMode="auto">
          <a:xfrm flipH="1" flipV="1">
            <a:off x="8129954" y="5972908"/>
            <a:ext cx="990600" cy="152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Slide Number Placeholder 3">
            <a:extLst>
              <a:ext uri="{FF2B5EF4-FFF2-40B4-BE49-F238E27FC236}">
                <a16:creationId xmlns:a16="http://schemas.microsoft.com/office/drawing/2014/main" id="{D04D70A2-8AAE-F949-AF99-71FBE0A91821}"/>
              </a:ext>
            </a:extLst>
          </p:cNvPr>
          <p:cNvSpPr>
            <a:spLocks noGrp="1"/>
          </p:cNvSpPr>
          <p:nvPr>
            <p:ph type="sldNum" sz="quarter" idx="12"/>
          </p:nvPr>
        </p:nvSpPr>
        <p:spPr>
          <a:xfrm>
            <a:off x="10339754" y="6201508"/>
            <a:ext cx="2540000" cy="457200"/>
          </a:xfrm>
        </p:spPr>
        <p:txBody>
          <a:bodyPr/>
          <a:lstStyle/>
          <a:p>
            <a:fld id="{5937EBC3-8281-014E-B844-F80FED7523C0}" type="slidenum">
              <a:rPr lang="en-US" altLang="en-US" smtClean="0"/>
              <a:pPr/>
              <a:t>4</a:t>
            </a:fld>
            <a:endParaRPr lang="en-US" altLang="en-US"/>
          </a:p>
        </p:txBody>
      </p:sp>
      <p:sp>
        <p:nvSpPr>
          <p:cNvPr id="2" name="Date Placeholder 1">
            <a:extLst>
              <a:ext uri="{FF2B5EF4-FFF2-40B4-BE49-F238E27FC236}">
                <a16:creationId xmlns:a16="http://schemas.microsoft.com/office/drawing/2014/main" id="{E4B89FA7-01B6-3D4B-BB8F-072E7F98DE17}"/>
              </a:ext>
            </a:extLst>
          </p:cNvPr>
          <p:cNvSpPr>
            <a:spLocks noGrp="1"/>
          </p:cNvSpPr>
          <p:nvPr>
            <p:ph type="dt" sz="half" idx="10"/>
          </p:nvPr>
        </p:nvSpPr>
        <p:spPr>
          <a:xfrm>
            <a:off x="2516554" y="6201508"/>
            <a:ext cx="2540000" cy="457200"/>
          </a:xfrm>
        </p:spPr>
        <p:txBody>
          <a:bodyPr/>
          <a:lstStyle/>
          <a:p>
            <a:r>
              <a:rPr lang="en-US" altLang="en-US"/>
              <a:t>First Semester 2021-2022</a:t>
            </a:r>
          </a:p>
        </p:txBody>
      </p:sp>
      <p:sp>
        <p:nvSpPr>
          <p:cNvPr id="3" name="Footer Placeholder 2">
            <a:extLst>
              <a:ext uri="{FF2B5EF4-FFF2-40B4-BE49-F238E27FC236}">
                <a16:creationId xmlns:a16="http://schemas.microsoft.com/office/drawing/2014/main" id="{97863601-01FF-CC48-B06B-0412BD762905}"/>
              </a:ext>
            </a:extLst>
          </p:cNvPr>
          <p:cNvSpPr>
            <a:spLocks noGrp="1"/>
          </p:cNvSpPr>
          <p:nvPr>
            <p:ph type="ftr" sz="quarter" idx="11"/>
          </p:nvPr>
        </p:nvSpPr>
        <p:spPr>
          <a:xfrm>
            <a:off x="5767754" y="6201508"/>
            <a:ext cx="3860800" cy="457200"/>
          </a:xfrm>
        </p:spPr>
        <p:txBody>
          <a:bodyPr/>
          <a:lstStyle/>
          <a:p>
            <a:r>
              <a:rPr lang="en-US" altLang="en-US"/>
              <a:t>Dr. Malak Abdullah</a:t>
            </a:r>
          </a:p>
        </p:txBody>
      </p:sp>
      <p:sp>
        <p:nvSpPr>
          <p:cNvPr id="14" name="TextBox 13">
            <a:extLst>
              <a:ext uri="{FF2B5EF4-FFF2-40B4-BE49-F238E27FC236}">
                <a16:creationId xmlns:a16="http://schemas.microsoft.com/office/drawing/2014/main" id="{64C78308-9579-FA4B-99C4-3BED9BF3B448}"/>
              </a:ext>
            </a:extLst>
          </p:cNvPr>
          <p:cNvSpPr txBox="1"/>
          <p:nvPr/>
        </p:nvSpPr>
        <p:spPr>
          <a:xfrm>
            <a:off x="114506" y="1379477"/>
            <a:ext cx="3845032" cy="2031325"/>
          </a:xfrm>
          <a:prstGeom prst="rect">
            <a:avLst/>
          </a:prstGeom>
          <a:noFill/>
        </p:spPr>
        <p:txBody>
          <a:bodyPr wrap="square" rtlCol="0">
            <a:spAutoFit/>
          </a:bodyPr>
          <a:lstStyle/>
          <a:p>
            <a:endParaRPr lang="en-US" dirty="0"/>
          </a:p>
          <a:p>
            <a:r>
              <a:rPr lang="en-US" dirty="0"/>
              <a:t>Root = Outlook</a:t>
            </a:r>
          </a:p>
          <a:p>
            <a:r>
              <a:rPr lang="en-US" dirty="0"/>
              <a:t>Depth =2</a:t>
            </a:r>
          </a:p>
          <a:p>
            <a:r>
              <a:rPr lang="en-US" dirty="0"/>
              <a:t>Leaf = No, Yes, Yes, No, Yes</a:t>
            </a:r>
          </a:p>
          <a:p>
            <a:r>
              <a:rPr lang="en-US" dirty="0"/>
              <a:t>a </a:t>
            </a:r>
            <a:r>
              <a:rPr lang="en-US" b="1" dirty="0"/>
              <a:t>binary tree</a:t>
            </a:r>
            <a:r>
              <a:rPr lang="en-US" dirty="0"/>
              <a:t>, each parent node must have </a:t>
            </a:r>
            <a:r>
              <a:rPr lang="en-US" i="1" dirty="0"/>
              <a:t>at most</a:t>
            </a:r>
            <a:r>
              <a:rPr lang="en-US" dirty="0"/>
              <a:t> 2 child nodes</a:t>
            </a:r>
          </a:p>
          <a:p>
            <a:endParaRPr lang="en-US" dirty="0"/>
          </a:p>
        </p:txBody>
      </p:sp>
    </p:spTree>
    <p:extLst>
      <p:ext uri="{BB962C8B-B14F-4D97-AF65-F5344CB8AC3E}">
        <p14:creationId xmlns:p14="http://schemas.microsoft.com/office/powerpoint/2010/main" val="150984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C254-B3A2-1343-825C-BC12FBE4BC29}"/>
              </a:ext>
            </a:extLst>
          </p:cNvPr>
          <p:cNvSpPr>
            <a:spLocks noGrp="1"/>
          </p:cNvSpPr>
          <p:nvPr>
            <p:ph type="title"/>
          </p:nvPr>
        </p:nvSpPr>
        <p:spPr/>
        <p:txBody>
          <a:bodyPr/>
          <a:lstStyle/>
          <a:p>
            <a:r>
              <a:rPr lang="en-US" b="1" dirty="0"/>
              <a:t>Example</a:t>
            </a:r>
            <a:r>
              <a:rPr lang="en-US" dirty="0"/>
              <a:t> </a:t>
            </a:r>
            <a:r>
              <a:rPr lang="en-US" b="1" dirty="0"/>
              <a:t>from</a:t>
            </a:r>
            <a:r>
              <a:rPr lang="en-US" dirty="0"/>
              <a:t> </a:t>
            </a:r>
            <a:r>
              <a:rPr lang="en-US" b="1" dirty="0"/>
              <a:t>the</a:t>
            </a:r>
            <a:r>
              <a:rPr lang="en-US" dirty="0"/>
              <a:t> </a:t>
            </a:r>
            <a:r>
              <a:rPr lang="en-US" b="1" dirty="0"/>
              <a:t>life</a:t>
            </a:r>
          </a:p>
        </p:txBody>
      </p:sp>
      <p:sp>
        <p:nvSpPr>
          <p:cNvPr id="3" name="Content Placeholder 2">
            <a:extLst>
              <a:ext uri="{FF2B5EF4-FFF2-40B4-BE49-F238E27FC236}">
                <a16:creationId xmlns:a16="http://schemas.microsoft.com/office/drawing/2014/main" id="{7ED5944D-02F3-AD49-8B3A-402DD810285E}"/>
              </a:ext>
            </a:extLst>
          </p:cNvPr>
          <p:cNvSpPr>
            <a:spLocks noGrp="1"/>
          </p:cNvSpPr>
          <p:nvPr>
            <p:ph idx="1"/>
          </p:nvPr>
        </p:nvSpPr>
        <p:spPr>
          <a:xfrm>
            <a:off x="201783" y="1420836"/>
            <a:ext cx="11036193" cy="4851947"/>
          </a:xfrm>
        </p:spPr>
        <p:txBody>
          <a:bodyPr>
            <a:normAutofit/>
          </a:bodyPr>
          <a:lstStyle/>
          <a:p>
            <a:r>
              <a:rPr lang="en-US" dirty="0"/>
              <a:t>Consider a scenario where a person asks you to lend them your car for a day, and you have to make a decision whether or not to lend them the car. There are several factors that help determine your decision, some of which have been listed below:</a:t>
            </a:r>
          </a:p>
          <a:p>
            <a:endParaRPr lang="en-US" dirty="0"/>
          </a:p>
        </p:txBody>
      </p:sp>
      <p:sp>
        <p:nvSpPr>
          <p:cNvPr id="4" name="Date Placeholder 3">
            <a:extLst>
              <a:ext uri="{FF2B5EF4-FFF2-40B4-BE49-F238E27FC236}">
                <a16:creationId xmlns:a16="http://schemas.microsoft.com/office/drawing/2014/main" id="{6B46EEAD-455C-7843-BDB3-E31F0A9D1C59}"/>
              </a:ext>
            </a:extLst>
          </p:cNvPr>
          <p:cNvSpPr>
            <a:spLocks noGrp="1"/>
          </p:cNvSpPr>
          <p:nvPr>
            <p:ph type="dt" sz="half" idx="10"/>
          </p:nvPr>
        </p:nvSpPr>
        <p:spPr/>
        <p:txBody>
          <a:bodyPr/>
          <a:lstStyle/>
          <a:p>
            <a:r>
              <a:rPr lang="en-US"/>
              <a:t>First Semester 2021-2022</a:t>
            </a:r>
            <a:endParaRPr lang="en-US" dirty="0"/>
          </a:p>
        </p:txBody>
      </p:sp>
      <p:sp>
        <p:nvSpPr>
          <p:cNvPr id="5" name="Slide Number Placeholder 4">
            <a:extLst>
              <a:ext uri="{FF2B5EF4-FFF2-40B4-BE49-F238E27FC236}">
                <a16:creationId xmlns:a16="http://schemas.microsoft.com/office/drawing/2014/main" id="{6D7AA6B9-E897-4141-BB64-844F1F3028AA}"/>
              </a:ext>
            </a:extLst>
          </p:cNvPr>
          <p:cNvSpPr>
            <a:spLocks noGrp="1"/>
          </p:cNvSpPr>
          <p:nvPr>
            <p:ph type="sldNum" sz="quarter" idx="12"/>
          </p:nvPr>
        </p:nvSpPr>
        <p:spPr/>
        <p:txBody>
          <a:bodyPr/>
          <a:lstStyle/>
          <a:p>
            <a:fld id="{D8C2E80E-A818-EA4B-839C-9030708D7285}" type="slidenum">
              <a:rPr lang="en-US" smtClean="0"/>
              <a:t>5</a:t>
            </a:fld>
            <a:endParaRPr lang="en-US" dirty="0"/>
          </a:p>
        </p:txBody>
      </p:sp>
      <p:pic>
        <p:nvPicPr>
          <p:cNvPr id="6" name="Picture 5">
            <a:extLst>
              <a:ext uri="{FF2B5EF4-FFF2-40B4-BE49-F238E27FC236}">
                <a16:creationId xmlns:a16="http://schemas.microsoft.com/office/drawing/2014/main" id="{D3AE84C7-B952-4C40-905C-654B682A845C}"/>
              </a:ext>
            </a:extLst>
          </p:cNvPr>
          <p:cNvPicPr>
            <a:picLocks noChangeAspect="1"/>
          </p:cNvPicPr>
          <p:nvPr/>
        </p:nvPicPr>
        <p:blipFill>
          <a:blip r:embed="rId2"/>
          <a:stretch>
            <a:fillRect/>
          </a:stretch>
        </p:blipFill>
        <p:spPr>
          <a:xfrm>
            <a:off x="6082009" y="2356051"/>
            <a:ext cx="5756274" cy="3819667"/>
          </a:xfrm>
          <a:prstGeom prst="rect">
            <a:avLst/>
          </a:prstGeom>
        </p:spPr>
      </p:pic>
      <p:sp>
        <p:nvSpPr>
          <p:cNvPr id="7" name="Rectangle 6">
            <a:extLst>
              <a:ext uri="{FF2B5EF4-FFF2-40B4-BE49-F238E27FC236}">
                <a16:creationId xmlns:a16="http://schemas.microsoft.com/office/drawing/2014/main" id="{6204CA9A-835D-8C44-9280-61A985FB38D7}"/>
              </a:ext>
            </a:extLst>
          </p:cNvPr>
          <p:cNvSpPr/>
          <p:nvPr/>
        </p:nvSpPr>
        <p:spPr>
          <a:xfrm>
            <a:off x="294630" y="2834723"/>
            <a:ext cx="5694532" cy="2862322"/>
          </a:xfrm>
          <a:prstGeom prst="rect">
            <a:avLst/>
          </a:prstGeom>
        </p:spPr>
        <p:txBody>
          <a:bodyPr wrap="square">
            <a:spAutoFit/>
          </a:bodyPr>
          <a:lstStyle/>
          <a:p>
            <a:pPr marL="342900" indent="-342900">
              <a:buFont typeface="+mj-lt"/>
              <a:buAutoNum type="arabicPeriod"/>
            </a:pPr>
            <a:r>
              <a:rPr lang="en-US" dirty="0"/>
              <a:t>Is this person a close friend or you just slightly know him? If he is not a close friend, then decline the request; if the person is a friend, then move to next step. </a:t>
            </a:r>
          </a:p>
          <a:p>
            <a:pPr marL="342900" indent="-342900">
              <a:buFont typeface="+mj-lt"/>
              <a:buAutoNum type="arabicPeriod"/>
            </a:pPr>
            <a:r>
              <a:rPr lang="en-US" dirty="0"/>
              <a:t>Is the person asking for the car for the first time? If so, lend them the car, otherwise move to next step. </a:t>
            </a:r>
          </a:p>
          <a:p>
            <a:pPr marL="342900" indent="-342900">
              <a:buFont typeface="+mj-lt"/>
              <a:buAutoNum type="arabicPeriod"/>
            </a:pPr>
            <a:r>
              <a:rPr lang="en-US" dirty="0"/>
              <a:t>Was the car damaged last time they returned the car? If yes, decline the request; if no, lend them the car.</a:t>
            </a:r>
          </a:p>
        </p:txBody>
      </p:sp>
      <p:sp>
        <p:nvSpPr>
          <p:cNvPr id="8" name="Footer Placeholder 7">
            <a:extLst>
              <a:ext uri="{FF2B5EF4-FFF2-40B4-BE49-F238E27FC236}">
                <a16:creationId xmlns:a16="http://schemas.microsoft.com/office/drawing/2014/main" id="{8752EDCE-DC8F-0048-8D14-6B8C10ADD810}"/>
              </a:ext>
            </a:extLst>
          </p:cNvPr>
          <p:cNvSpPr>
            <a:spLocks noGrp="1"/>
          </p:cNvSpPr>
          <p:nvPr>
            <p:ph type="ftr" sz="quarter" idx="11"/>
          </p:nvPr>
        </p:nvSpPr>
        <p:spPr/>
        <p:txBody>
          <a:bodyPr/>
          <a:lstStyle/>
          <a:p>
            <a:r>
              <a:rPr lang="en-US"/>
              <a:t>Dr. Malak Abdullah</a:t>
            </a:r>
            <a:endParaRPr lang="en-US" dirty="0"/>
          </a:p>
        </p:txBody>
      </p:sp>
    </p:spTree>
    <p:extLst>
      <p:ext uri="{BB962C8B-B14F-4D97-AF65-F5344CB8AC3E}">
        <p14:creationId xmlns:p14="http://schemas.microsoft.com/office/powerpoint/2010/main" val="355952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BB04-AC11-984B-81FA-8DB9AC5B2F4E}"/>
              </a:ext>
            </a:extLst>
          </p:cNvPr>
          <p:cNvSpPr>
            <a:spLocks noGrp="1"/>
          </p:cNvSpPr>
          <p:nvPr>
            <p:ph type="title"/>
          </p:nvPr>
        </p:nvSpPr>
        <p:spPr>
          <a:xfrm>
            <a:off x="314325" y="300039"/>
            <a:ext cx="11387137" cy="790208"/>
          </a:xfrm>
        </p:spPr>
        <p:txBody>
          <a:bodyPr>
            <a:noAutofit/>
          </a:bodyPr>
          <a:lstStyle/>
          <a:p>
            <a:r>
              <a:rPr lang="en-US" sz="4400" b="1" dirty="0"/>
              <a:t>Assumptions while creating Decision Tree</a:t>
            </a:r>
            <a:endParaRPr lang="en-US" sz="4400" dirty="0"/>
          </a:p>
        </p:txBody>
      </p:sp>
      <p:sp>
        <p:nvSpPr>
          <p:cNvPr id="3" name="Content Placeholder 2">
            <a:extLst>
              <a:ext uri="{FF2B5EF4-FFF2-40B4-BE49-F238E27FC236}">
                <a16:creationId xmlns:a16="http://schemas.microsoft.com/office/drawing/2014/main" id="{22273B18-2127-C44D-9524-2ADADC29D8D4}"/>
              </a:ext>
            </a:extLst>
          </p:cNvPr>
          <p:cNvSpPr>
            <a:spLocks noGrp="1"/>
          </p:cNvSpPr>
          <p:nvPr>
            <p:ph idx="1"/>
          </p:nvPr>
        </p:nvSpPr>
        <p:spPr>
          <a:xfrm>
            <a:off x="314325" y="1090247"/>
            <a:ext cx="11387137" cy="4429125"/>
          </a:xfrm>
        </p:spPr>
        <p:txBody>
          <a:bodyPr/>
          <a:lstStyle/>
          <a:p>
            <a:r>
              <a:rPr lang="en-US" dirty="0"/>
              <a:t> At the beginning, the whole training set is considered as the </a:t>
            </a:r>
            <a:r>
              <a:rPr lang="en-US" b="1" dirty="0"/>
              <a:t>root.</a:t>
            </a:r>
            <a:endParaRPr lang="en-US" dirty="0"/>
          </a:p>
          <a:p>
            <a:r>
              <a:rPr lang="en-US" dirty="0"/>
              <a:t> Feature values are preferred to be categorical. If the values are continuous then they are discretized prior to building the model.</a:t>
            </a:r>
          </a:p>
          <a:p>
            <a:r>
              <a:rPr lang="en-US" dirty="0"/>
              <a:t> Records are </a:t>
            </a:r>
            <a:r>
              <a:rPr lang="en-US" b="1" dirty="0"/>
              <a:t>distributed recursively</a:t>
            </a:r>
            <a:r>
              <a:rPr lang="en-US" dirty="0"/>
              <a:t> on the basis of attribute values.</a:t>
            </a:r>
          </a:p>
          <a:p>
            <a:r>
              <a:rPr lang="en-US" dirty="0"/>
              <a:t> Order to placing attributes as root or internal node of the tree is done by using some statistical approach.</a:t>
            </a:r>
          </a:p>
          <a:p>
            <a:endParaRPr lang="en-US" dirty="0"/>
          </a:p>
        </p:txBody>
      </p:sp>
      <p:sp>
        <p:nvSpPr>
          <p:cNvPr id="4" name="Date Placeholder 3">
            <a:extLst>
              <a:ext uri="{FF2B5EF4-FFF2-40B4-BE49-F238E27FC236}">
                <a16:creationId xmlns:a16="http://schemas.microsoft.com/office/drawing/2014/main" id="{ACE42EB2-DE95-214C-8BE3-9468C786FEDC}"/>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D3A52CB4-D56D-784C-A442-B59E6E643F07}"/>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50645E83-C80D-7D4F-90BA-D4279673519E}"/>
              </a:ext>
            </a:extLst>
          </p:cNvPr>
          <p:cNvSpPr>
            <a:spLocks noGrp="1"/>
          </p:cNvSpPr>
          <p:nvPr>
            <p:ph type="sldNum" sz="quarter" idx="12"/>
          </p:nvPr>
        </p:nvSpPr>
        <p:spPr/>
        <p:txBody>
          <a:bodyPr/>
          <a:lstStyle/>
          <a:p>
            <a:fld id="{D8C2E80E-A818-EA4B-839C-9030708D7285}" type="slidenum">
              <a:rPr lang="en-US" smtClean="0"/>
              <a:t>6</a:t>
            </a:fld>
            <a:endParaRPr lang="en-US" dirty="0"/>
          </a:p>
        </p:txBody>
      </p:sp>
      <p:pic>
        <p:nvPicPr>
          <p:cNvPr id="7" name="Picture 6">
            <a:extLst>
              <a:ext uri="{FF2B5EF4-FFF2-40B4-BE49-F238E27FC236}">
                <a16:creationId xmlns:a16="http://schemas.microsoft.com/office/drawing/2014/main" id="{740A9D2D-8CE1-5A47-A439-59493A0811DE}"/>
              </a:ext>
            </a:extLst>
          </p:cNvPr>
          <p:cNvPicPr>
            <a:picLocks noChangeAspect="1"/>
          </p:cNvPicPr>
          <p:nvPr/>
        </p:nvPicPr>
        <p:blipFill>
          <a:blip r:embed="rId2"/>
          <a:stretch>
            <a:fillRect/>
          </a:stretch>
        </p:blipFill>
        <p:spPr>
          <a:xfrm>
            <a:off x="1957753" y="3300534"/>
            <a:ext cx="7506677" cy="3337375"/>
          </a:xfrm>
          <a:prstGeom prst="rect">
            <a:avLst/>
          </a:prstGeom>
        </p:spPr>
      </p:pic>
    </p:spTree>
    <p:extLst>
      <p:ext uri="{BB962C8B-B14F-4D97-AF65-F5344CB8AC3E}">
        <p14:creationId xmlns:p14="http://schemas.microsoft.com/office/powerpoint/2010/main" val="300015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E5D4-5714-354E-B1D3-0A392F8D2736}"/>
              </a:ext>
            </a:extLst>
          </p:cNvPr>
          <p:cNvSpPr>
            <a:spLocks noGrp="1"/>
          </p:cNvSpPr>
          <p:nvPr>
            <p:ph type="title"/>
          </p:nvPr>
        </p:nvSpPr>
        <p:spPr/>
        <p:txBody>
          <a:bodyPr/>
          <a:lstStyle/>
          <a:p>
            <a:r>
              <a:rPr lang="en-US" b="1" dirty="0"/>
              <a:t>Splitting</a:t>
            </a:r>
          </a:p>
        </p:txBody>
      </p:sp>
      <p:sp>
        <p:nvSpPr>
          <p:cNvPr id="3" name="Content Placeholder 2">
            <a:extLst>
              <a:ext uri="{FF2B5EF4-FFF2-40B4-BE49-F238E27FC236}">
                <a16:creationId xmlns:a16="http://schemas.microsoft.com/office/drawing/2014/main" id="{885491E7-8AEC-9648-AD81-BD5102B4101A}"/>
              </a:ext>
            </a:extLst>
          </p:cNvPr>
          <p:cNvSpPr>
            <a:spLocks noGrp="1"/>
          </p:cNvSpPr>
          <p:nvPr>
            <p:ph idx="1"/>
          </p:nvPr>
        </p:nvSpPr>
        <p:spPr/>
        <p:txBody>
          <a:bodyPr>
            <a:normAutofit/>
          </a:bodyPr>
          <a:lstStyle/>
          <a:p>
            <a:r>
              <a:rPr lang="en-US" dirty="0"/>
              <a:t>Trying to find and return </a:t>
            </a:r>
            <a:r>
              <a:rPr lang="en-US" u="sng" dirty="0">
                <a:solidFill>
                  <a:srgbClr val="00B050"/>
                </a:solidFill>
              </a:rPr>
              <a:t>the smallest possible decision tree that accurately</a:t>
            </a:r>
            <a:r>
              <a:rPr lang="en-US" dirty="0"/>
              <a:t> classifies the training set is very very hard. In fact, it’s an </a:t>
            </a:r>
            <a:r>
              <a:rPr lang="en-US" dirty="0">
                <a:hlinkClick r:id="rId2"/>
              </a:rPr>
              <a:t>NP-hard</a:t>
            </a:r>
            <a:r>
              <a:rPr lang="en-US" dirty="0"/>
              <a:t> problem.</a:t>
            </a:r>
            <a:endParaRPr lang="ar-SA" dirty="0"/>
          </a:p>
          <a:p>
            <a:r>
              <a:rPr lang="en-US" dirty="0"/>
              <a:t>Instead, we’ll try to </a:t>
            </a:r>
            <a:r>
              <a:rPr lang="en-US" dirty="0">
                <a:solidFill>
                  <a:schemeClr val="accent1"/>
                </a:solidFill>
              </a:rPr>
              <a:t>approximate the best result</a:t>
            </a:r>
            <a:r>
              <a:rPr lang="en-US" dirty="0"/>
              <a:t> instead of getting the best result. We’re going to talk a lot about probability and statistics</a:t>
            </a:r>
            <a:r>
              <a:rPr lang="ar-SA" dirty="0"/>
              <a:t>.</a:t>
            </a:r>
          </a:p>
          <a:p>
            <a:pPr fontAlgn="base"/>
            <a:r>
              <a:rPr lang="en-US" dirty="0"/>
              <a:t>What we want is information that explicitly splits the data into two. We don’t want something that can include both A and B classes, we want </a:t>
            </a:r>
            <a:r>
              <a:rPr lang="en-US" dirty="0">
                <a:solidFill>
                  <a:schemeClr val="accent1"/>
                </a:solidFill>
              </a:rPr>
              <a:t>purity</a:t>
            </a:r>
            <a:r>
              <a:rPr lang="en-US" dirty="0"/>
              <a:t>. One singular class for each split.</a:t>
            </a:r>
          </a:p>
          <a:p>
            <a:pPr fontAlgn="base"/>
            <a:r>
              <a:rPr lang="en-US" dirty="0"/>
              <a:t>The measure of </a:t>
            </a:r>
            <a:r>
              <a:rPr lang="en-US" dirty="0">
                <a:solidFill>
                  <a:schemeClr val="accent1"/>
                </a:solidFill>
              </a:rPr>
              <a:t>purity</a:t>
            </a:r>
            <a:r>
              <a:rPr lang="en-US" dirty="0"/>
              <a:t> is called </a:t>
            </a:r>
            <a:r>
              <a:rPr lang="en-US" dirty="0">
                <a:solidFill>
                  <a:schemeClr val="accent1"/>
                </a:solidFill>
              </a:rPr>
              <a:t>information</a:t>
            </a:r>
            <a:r>
              <a:rPr lang="en-US" dirty="0"/>
              <a:t>. It represents the expected amount of information that would be needed to specify whether a new instance should be classified as the left or right split.</a:t>
            </a:r>
          </a:p>
          <a:p>
            <a:pPr fontAlgn="base"/>
            <a:r>
              <a:rPr lang="en-US" dirty="0">
                <a:solidFill>
                  <a:schemeClr val="accent1"/>
                </a:solidFill>
              </a:rPr>
              <a:t>Gini </a:t>
            </a:r>
            <a:r>
              <a:rPr lang="en-US" dirty="0"/>
              <a:t>or</a:t>
            </a:r>
            <a:r>
              <a:rPr lang="en-US" dirty="0">
                <a:solidFill>
                  <a:schemeClr val="accent1"/>
                </a:solidFill>
              </a:rPr>
              <a:t> </a:t>
            </a:r>
            <a:r>
              <a:rPr lang="en-US" u="sng" dirty="0">
                <a:solidFill>
                  <a:schemeClr val="accent1"/>
                </a:solidFill>
              </a:rPr>
              <a:t>Entropy</a:t>
            </a:r>
            <a:r>
              <a:rPr lang="en-US" dirty="0">
                <a:solidFill>
                  <a:schemeClr val="accent1"/>
                </a:solidFill>
              </a:rPr>
              <a:t> </a:t>
            </a:r>
            <a:r>
              <a:rPr lang="en-US" dirty="0"/>
              <a:t>are  measures of </a:t>
            </a:r>
            <a:r>
              <a:rPr lang="en-US" dirty="0">
                <a:solidFill>
                  <a:schemeClr val="accent1"/>
                </a:solidFill>
              </a:rPr>
              <a:t>impurity.</a:t>
            </a:r>
            <a:r>
              <a:rPr lang="en-US" dirty="0"/>
              <a:t> How uncertain something is.</a:t>
            </a:r>
          </a:p>
        </p:txBody>
      </p:sp>
      <p:sp>
        <p:nvSpPr>
          <p:cNvPr id="4" name="Date Placeholder 3">
            <a:extLst>
              <a:ext uri="{FF2B5EF4-FFF2-40B4-BE49-F238E27FC236}">
                <a16:creationId xmlns:a16="http://schemas.microsoft.com/office/drawing/2014/main" id="{550B38EE-1ECF-F041-BAFD-1A02FA796AC2}"/>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1DD49B5B-2DB3-0C40-95E1-828A1DCB0084}"/>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8110B074-D69E-EB43-97C3-AF0BF5E61764}"/>
              </a:ext>
            </a:extLst>
          </p:cNvPr>
          <p:cNvSpPr>
            <a:spLocks noGrp="1"/>
          </p:cNvSpPr>
          <p:nvPr>
            <p:ph type="sldNum" sz="quarter" idx="12"/>
          </p:nvPr>
        </p:nvSpPr>
        <p:spPr/>
        <p:txBody>
          <a:bodyPr/>
          <a:lstStyle/>
          <a:p>
            <a:fld id="{D8C2E80E-A818-EA4B-839C-9030708D7285}" type="slidenum">
              <a:rPr lang="en-US" smtClean="0"/>
              <a:t>7</a:t>
            </a:fld>
            <a:endParaRPr lang="en-US" dirty="0"/>
          </a:p>
        </p:txBody>
      </p:sp>
    </p:spTree>
    <p:extLst>
      <p:ext uri="{BB962C8B-B14F-4D97-AF65-F5344CB8AC3E}">
        <p14:creationId xmlns:p14="http://schemas.microsoft.com/office/powerpoint/2010/main" val="313047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a:t>
            </a:r>
          </a:p>
        </p:txBody>
      </p:sp>
      <p:pic>
        <p:nvPicPr>
          <p:cNvPr id="4" name="Picture 3"/>
          <p:cNvPicPr>
            <a:picLocks noChangeAspect="1"/>
          </p:cNvPicPr>
          <p:nvPr/>
        </p:nvPicPr>
        <p:blipFill>
          <a:blip r:embed="rId2"/>
          <a:stretch>
            <a:fillRect/>
          </a:stretch>
        </p:blipFill>
        <p:spPr>
          <a:xfrm>
            <a:off x="0" y="1371600"/>
            <a:ext cx="10076400" cy="5202044"/>
          </a:xfrm>
          <a:prstGeom prst="rect">
            <a:avLst/>
          </a:prstGeom>
        </p:spPr>
      </p:pic>
      <p:pic>
        <p:nvPicPr>
          <p:cNvPr id="5" name="Picture 4"/>
          <p:cNvPicPr>
            <a:picLocks noChangeAspect="1"/>
          </p:cNvPicPr>
          <p:nvPr/>
        </p:nvPicPr>
        <p:blipFill>
          <a:blip r:embed="rId3"/>
          <a:stretch>
            <a:fillRect/>
          </a:stretch>
        </p:blipFill>
        <p:spPr>
          <a:xfrm>
            <a:off x="10363200" y="1371600"/>
            <a:ext cx="1228572" cy="5105400"/>
          </a:xfrm>
          <a:prstGeom prst="rect">
            <a:avLst/>
          </a:prstGeom>
        </p:spPr>
      </p:pic>
    </p:spTree>
    <p:extLst>
      <p:ext uri="{BB962C8B-B14F-4D97-AF65-F5344CB8AC3E}">
        <p14:creationId xmlns:p14="http://schemas.microsoft.com/office/powerpoint/2010/main" val="248084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9582C-F404-BA40-82B5-F358F45D4792}"/>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88DF2A01-C6B1-1740-B341-2733B0E9CB0E}"/>
              </a:ext>
            </a:extLst>
          </p:cNvPr>
          <p:cNvSpPr>
            <a:spLocks noGrp="1"/>
          </p:cNvSpPr>
          <p:nvPr>
            <p:ph type="dt" sz="half" idx="10"/>
          </p:nvPr>
        </p:nvSpPr>
        <p:spPr/>
        <p:txBody>
          <a:bodyPr/>
          <a:lstStyle/>
          <a:p>
            <a:r>
              <a:rPr lang="en-US"/>
              <a:t>First Semester 2021-2022</a:t>
            </a:r>
            <a:endParaRPr lang="en-US" dirty="0"/>
          </a:p>
        </p:txBody>
      </p:sp>
      <p:sp>
        <p:nvSpPr>
          <p:cNvPr id="5" name="Footer Placeholder 4">
            <a:extLst>
              <a:ext uri="{FF2B5EF4-FFF2-40B4-BE49-F238E27FC236}">
                <a16:creationId xmlns:a16="http://schemas.microsoft.com/office/drawing/2014/main" id="{352C5E75-D9CD-6747-8AC0-758CF8A3A2A3}"/>
              </a:ext>
            </a:extLst>
          </p:cNvPr>
          <p:cNvSpPr>
            <a:spLocks noGrp="1"/>
          </p:cNvSpPr>
          <p:nvPr>
            <p:ph type="ftr" sz="quarter" idx="11"/>
          </p:nvPr>
        </p:nvSpPr>
        <p:spPr/>
        <p:txBody>
          <a:bodyPr/>
          <a:lstStyle/>
          <a:p>
            <a:r>
              <a:rPr lang="en-US"/>
              <a:t>Dr. Malak Abdullah</a:t>
            </a:r>
            <a:endParaRPr lang="en-US" dirty="0"/>
          </a:p>
        </p:txBody>
      </p:sp>
      <p:sp>
        <p:nvSpPr>
          <p:cNvPr id="6" name="Slide Number Placeholder 5">
            <a:extLst>
              <a:ext uri="{FF2B5EF4-FFF2-40B4-BE49-F238E27FC236}">
                <a16:creationId xmlns:a16="http://schemas.microsoft.com/office/drawing/2014/main" id="{D4CA80C4-11A9-5849-8E6E-2C3CB9723C0C}"/>
              </a:ext>
            </a:extLst>
          </p:cNvPr>
          <p:cNvSpPr>
            <a:spLocks noGrp="1"/>
          </p:cNvSpPr>
          <p:nvPr>
            <p:ph type="sldNum" sz="quarter" idx="12"/>
          </p:nvPr>
        </p:nvSpPr>
        <p:spPr/>
        <p:txBody>
          <a:bodyPr/>
          <a:lstStyle/>
          <a:p>
            <a:fld id="{D8C2E80E-A818-EA4B-839C-9030708D7285}" type="slidenum">
              <a:rPr lang="en-US" smtClean="0"/>
              <a:t>9</a:t>
            </a:fld>
            <a:endParaRPr lang="en-US" dirty="0"/>
          </a:p>
        </p:txBody>
      </p:sp>
      <p:pic>
        <p:nvPicPr>
          <p:cNvPr id="7" name="Picture 6">
            <a:extLst>
              <a:ext uri="{FF2B5EF4-FFF2-40B4-BE49-F238E27FC236}">
                <a16:creationId xmlns:a16="http://schemas.microsoft.com/office/drawing/2014/main" id="{3B7920C2-90A6-3A40-AC3C-1E6EAD3AC1C8}"/>
              </a:ext>
            </a:extLst>
          </p:cNvPr>
          <p:cNvPicPr>
            <a:picLocks noChangeAspect="1"/>
          </p:cNvPicPr>
          <p:nvPr/>
        </p:nvPicPr>
        <p:blipFill>
          <a:blip r:embed="rId2"/>
          <a:stretch>
            <a:fillRect/>
          </a:stretch>
        </p:blipFill>
        <p:spPr>
          <a:xfrm>
            <a:off x="155596" y="797005"/>
            <a:ext cx="11545866" cy="5425487"/>
          </a:xfrm>
          <a:prstGeom prst="rect">
            <a:avLst/>
          </a:prstGeom>
        </p:spPr>
      </p:pic>
    </p:spTree>
    <p:extLst>
      <p:ext uri="{BB962C8B-B14F-4D97-AF65-F5344CB8AC3E}">
        <p14:creationId xmlns:p14="http://schemas.microsoft.com/office/powerpoint/2010/main" val="2212362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5093</TotalTime>
  <Words>1674</Words>
  <Application>Microsoft Macintosh PowerPoint</Application>
  <PresentationFormat>Widescreen</PresentationFormat>
  <Paragraphs>325</Paragraphs>
  <Slides>27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Monotype Sorts</vt:lpstr>
      <vt:lpstr>Roboto</vt:lpstr>
      <vt:lpstr>Rockwell</vt:lpstr>
      <vt:lpstr>Rockwell Condensed</vt:lpstr>
      <vt:lpstr>Rockwell Extra Bold</vt:lpstr>
      <vt:lpstr>Times New Roman</vt:lpstr>
      <vt:lpstr>Tw Cen MT</vt:lpstr>
      <vt:lpstr>Wingdings</vt:lpstr>
      <vt:lpstr>Wood Type</vt:lpstr>
      <vt:lpstr>Machine Learning Decision Tree (ch 6)</vt:lpstr>
      <vt:lpstr>Decision Tree</vt:lpstr>
      <vt:lpstr>A Simple Decision Tree</vt:lpstr>
      <vt:lpstr>Terminology</vt:lpstr>
      <vt:lpstr>Example from the life</vt:lpstr>
      <vt:lpstr>Assumptions while creating Decision Tree</vt:lpstr>
      <vt:lpstr>Splitting</vt:lpstr>
      <vt:lpstr>Training data</vt:lpstr>
      <vt:lpstr>PowerPoint Presentation</vt:lpstr>
      <vt:lpstr>Decision trees</vt:lpstr>
      <vt:lpstr>Decision trees</vt:lpstr>
      <vt:lpstr>Choosing an attribute: Information gain</vt:lpstr>
      <vt:lpstr>PowerPoint Presentation</vt:lpstr>
      <vt:lpstr>Information Gain</vt:lpstr>
      <vt:lpstr>Example</vt:lpstr>
      <vt:lpstr>Which attribute is the best classifier?</vt:lpstr>
      <vt:lpstr>PowerPoint Presentation</vt:lpstr>
      <vt:lpstr>First step: which attribute to test at the root?</vt:lpstr>
      <vt:lpstr>After first step</vt:lpstr>
      <vt:lpstr>Second step</vt:lpstr>
      <vt:lpstr>Second and third steps</vt:lpstr>
      <vt:lpstr>PowerPoint Presentation</vt:lpstr>
      <vt:lpstr>Sample Experience Table</vt:lpstr>
      <vt:lpstr>Predicting Commute Time</vt:lpstr>
      <vt:lpstr>ID3</vt:lpstr>
      <vt:lpstr>PowerPoint Presentation</vt:lpstr>
      <vt:lpstr>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Decision Tree (ch 5) &amp; Ensembling (ch 6)</dc:title>
  <dc:creator>Abdullah, Malak</dc:creator>
  <cp:lastModifiedBy>Abdullah, Malak</cp:lastModifiedBy>
  <cp:revision>78</cp:revision>
  <dcterms:created xsi:type="dcterms:W3CDTF">2019-10-19T16:03:31Z</dcterms:created>
  <dcterms:modified xsi:type="dcterms:W3CDTF">2021-12-18T23:19:51Z</dcterms:modified>
</cp:coreProperties>
</file>