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ADE3939-2A91-1231-7735-DB74FCE1A2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Grundlagen Wirtschaftsinformatik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9F0E5-8146-2711-73D3-7A7FFCC95CF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6109C42-CE27-4FE9-AA70-4C9CA6A00DBE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16.12.2024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86760D-3E1E-5710-1F7F-CA0AF45D1DF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D7ECB0-963B-72CF-CF60-7609D231EB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38790A-B4B0-406F-AF33-0BC65037D048}" type="slidenum">
              <a:t>‹Nr.›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56137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6FC9CE-1C6E-6EE0-E409-B4688079111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r>
              <a:rPr lang="de-DE"/>
              <a:t>Grundlagen Wirtschaftsinformatik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7D8E3F-0C6E-8334-DDB7-C71534DAA6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D7863491-7EA9-4498-9EC3-1157B95A7071}" type="datetime1">
              <a:rPr lang="de-DE"/>
              <a:pPr lvl="0"/>
              <a:t>16.12.2024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E2061F-986B-330B-8826-92A42CF07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56EA06A-0991-5B1D-8595-426278D6743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92649E-227D-6D90-30FB-A19558CAB99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58E130-EC82-1A31-86BD-FF4C7CD99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0759A349-D85E-443C-B534-C11D42E135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4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7F86-6F99-D317-6F20-7E2EC7AEFC8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0694" y="1769537"/>
            <a:ext cx="9440037" cy="1828800"/>
          </a:xfrm>
        </p:spPr>
        <p:txBody>
          <a:bodyPr anchor="b" anchorCtr="1"/>
          <a:lstStyle>
            <a:lvl1pPr algn="ctr">
              <a:defRPr sz="5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28DC-66E3-ABAD-1692-A8785A92DB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0694" y="3598337"/>
            <a:ext cx="9440037" cy="1049868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0E742-2D56-2EB7-5326-DD76559C27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C39A-B828-BBB2-56FF-AD3B7EABF4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E0C4-CC78-ED77-289F-D6485597D1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AF1E74-7A97-43D5-8087-FE292DFD403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7990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8E25-33A9-0977-7D22-ADFFD2976F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0E19-C152-1622-AA8B-D2CDC821372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CE13-C3FC-FCB4-7767-787E5492CA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1B0F-4CC6-4F17-29EA-ACDB5C5D2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9083-1CBD-8204-59B3-BDE64B27B2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848C63-E5A0-4301-962D-B64AC066237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8845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5B4F-E60A-8344-A946-390E0ACDF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3" y="1761070"/>
            <a:ext cx="9590547" cy="1828809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9401-E8D2-62F2-9AE1-41B1370025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5403" y="3589879"/>
            <a:ext cx="9590547" cy="1507050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6B88C-1AC5-D712-317A-1699CC7541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5952-E47E-1DC2-518F-D620785492F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EB54-28C4-71F2-814B-1059E9E418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C7C6B8-5439-4BB3-9DB3-B989C832088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98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250-ED9B-EB45-40FC-507CD0C686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55CF-7F06-905D-8117-2A2B08872D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3796" y="1732449"/>
            <a:ext cx="5060499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92BB-8451-44DA-2450-C4581C5F831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2896" y="1732449"/>
            <a:ext cx="5064660" cy="40587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2C0E-9D35-2F80-654A-8B3E24A522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B677-9471-C1A8-A0C9-356CA43A7A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00E8-F466-5809-68D8-63C80E33C2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A8E51-FE42-4440-A314-77ADC17C874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Slate-V2-HD-compPhotoInset.png">
            <a:extLst>
              <a:ext uri="{FF2B5EF4-FFF2-40B4-BE49-F238E27FC236}">
                <a16:creationId xmlns:a16="http://schemas.microsoft.com/office/drawing/2014/main" id="{E3EA4183-7C5E-936A-B779-ECC3701A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1734507"/>
            <a:ext cx="5089074" cy="4148769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20" descr="Slate-V2-HD-compPhotoInset.png">
            <a:extLst>
              <a:ext uri="{FF2B5EF4-FFF2-40B4-BE49-F238E27FC236}">
                <a16:creationId xmlns:a16="http://schemas.microsoft.com/office/drawing/2014/main" id="{A31F645F-C10F-7FD7-5C42-292B433E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81" y="1734507"/>
            <a:ext cx="5089074" cy="414876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138B24-651E-D55B-E144-25E5FC856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D3BD59-F230-3030-2281-0D34DAD40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67" y="1835255"/>
            <a:ext cx="4876339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976941-FDD7-2B60-E7B4-65FD908E78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05867" y="2380137"/>
            <a:ext cx="4876339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B6718FC-7BA3-07C4-428C-BB7573BF23B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4967" y="1835255"/>
            <a:ext cx="4895331" cy="544881"/>
          </a:xfrm>
        </p:spPr>
        <p:txBody>
          <a:bodyPr anchor="b" anchorCtr="1">
            <a:noAutofit/>
          </a:bodyPr>
          <a:lstStyle>
            <a:lvl1pPr marL="0" indent="0" algn="ctr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27B124C-B99B-9E19-5EA8-04E51C4ECFB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94967" y="2380137"/>
            <a:ext cx="4895331" cy="3411059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31AA7001-A4AD-D8FC-F990-5429134C8D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42302E-810C-1F2A-3B23-5FC1CF8206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543C8414-70F2-39AB-BAFF-A321FEA16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DAB6AE-9A2F-43BF-B76D-213A4FBFB6F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85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8F46-20C4-358C-D810-497DEEC443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7D097-3A61-451E-175E-F0341EEA5C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9F961-6F8B-D4DC-FB98-4C42730846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5881D-08AB-FA14-E407-2A8388FE42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397AC7-9A52-49E5-B36E-934CC560119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DAB73-A010-86B8-1B95-003D08AFBC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3091-2A2A-660C-17DD-5B97126473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53DCC-BEED-EFCC-12AE-4888757B45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84521B-47A1-4E7C-BFEF-07833EE7938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8A00-F60C-F595-2A74-93963012C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8432"/>
            <a:ext cx="10353760" cy="353434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29ADCB2-07D1-7949-11DC-943F4AFFFD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3796" y="4295183"/>
            <a:ext cx="10353760" cy="1501828"/>
          </a:xfrm>
        </p:spPr>
        <p:txBody>
          <a:bodyPr anchor="ctr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A94D41FE-8677-B023-8ADA-530B8EAB72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88B0FFB-F776-0B1C-E46F-B7F0B0F63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D56AF11-F61F-9894-4503-95444A8D7A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14EA03-FF08-4C4A-860F-16B53DD199D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41443-820A-E6FB-1A2C-47011C476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96" y="609603"/>
            <a:ext cx="10353760" cy="970452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80199-405A-F52E-824C-2ECBA394C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796" y="1732449"/>
            <a:ext cx="10353760" cy="4058747"/>
          </a:xfrm>
          <a:prstGeom prst="rect">
            <a:avLst/>
          </a:prstGeom>
          <a:noFill/>
          <a:ln>
            <a:noFill/>
          </a:ln>
          <a:effectLst>
            <a:outerShdw dir="16200000" algn="tl">
              <a:srgbClr val="000000">
                <a:alpha val="46000"/>
              </a:srgbClr>
            </a:outerShdw>
          </a:effectLst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2E6-45F4-57AC-2760-273D4811A8B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3796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10.01.2025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B4E2-33C4-499A-528C-C8A44A1EDF1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54245" y="5873748"/>
            <a:ext cx="667286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Lenny Leander Pöhler, Leo Springrose, Raphael Quast, Timothy Lüdtke, Mussnah Ahmed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59EA-AD6D-9679-EF3F-2274D43C1E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127930" y="5883277"/>
            <a:ext cx="75354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CE38D037-E05F-4397-A8F3-2746F09EE224}" type="slidenum">
              <a:t>‹Nr.›</a:t>
            </a:fld>
            <a:endParaRPr lang="de-DE"/>
          </a:p>
        </p:txBody>
      </p:sp>
      <p:pic>
        <p:nvPicPr>
          <p:cNvPr id="7" name="Inhaltsplatzhalter 9">
            <a:extLst>
              <a:ext uri="{FF2B5EF4-FFF2-40B4-BE49-F238E27FC236}">
                <a16:creationId xmlns:a16="http://schemas.microsoft.com/office/drawing/2014/main" id="{F75025A1-5FAB-39FD-1EE4-1D0A8168D7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86439" y="134654"/>
            <a:ext cx="437485" cy="428908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4AF7D80-3678-8B9A-647A-2D154A7181D6}"/>
              </a:ext>
            </a:extLst>
          </p:cNvPr>
          <p:cNvSpPr txBox="1"/>
          <p:nvPr/>
        </p:nvSpPr>
        <p:spPr>
          <a:xfrm>
            <a:off x="913796" y="198433"/>
            <a:ext cx="2743200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Grundlagen Wirtschaftsinformatik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0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1pPr>
    </p:titleStyle>
    <p:bodyStyle>
      <a:lvl1pPr marL="342900" marR="0" lvl="0" indent="-306003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E8E8E8"/>
        </a:buClr>
        <a:buSzPct val="7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1pPr>
      <a:lvl2pPr marL="719998" marR="0" lvl="1" indent="-270004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E8E8E8"/>
        </a:buClr>
        <a:buSzPct val="7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2pPr>
      <a:lvl3pPr marL="1026002" marR="0" lvl="2" indent="-215999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E8E8E8"/>
        </a:buClr>
        <a:buSzPct val="70000"/>
        <a:buFont typeface="Arial" pitchFamily="34"/>
        <a:buChar char="•"/>
        <a:tabLst/>
        <a:defRPr lang="de-DE" sz="16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3pPr>
      <a:lvl4pPr marL="1386001" marR="0" lvl="3" indent="-215999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E8E8E8"/>
        </a:buClr>
        <a:buSzPct val="70000"/>
        <a:buFont typeface="Arial" pitchFamily="34"/>
        <a:buChar char="•"/>
        <a:tabLst/>
        <a:defRPr lang="de-DE" sz="14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4pPr>
      <a:lvl5pPr marL="1674001" marR="0" lvl="4" indent="-215999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E8E8E8"/>
        </a:buClr>
        <a:buSzPct val="70000"/>
        <a:buFont typeface="Arial" pitchFamily="34"/>
        <a:buChar char="•"/>
        <a:tabLst/>
        <a:defRPr lang="de-DE" sz="1400" b="0" i="0" u="none" strike="noStrike" kern="1200" cap="none" spc="0" baseline="0">
          <a:solidFill>
            <a:srgbClr val="E8E8E8"/>
          </a:solidFill>
          <a:effectLst>
            <a:outerShdw dist="25403" dir="14639867">
              <a:srgbClr val="000000"/>
            </a:outerShdw>
          </a:effectLst>
          <a:uFillTx/>
          <a:latin typeface="Arial" pitchFamily="34"/>
          <a:cs typeface="Arial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0BCD-3E0C-DCDA-B5A5-E245B3116EB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/>
              <a:t>Wunschnest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0364D9-923E-6386-B7E1-41AB051E14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/>
              <a:t>Präsentation zum Praxisteil</a:t>
            </a:r>
          </a:p>
        </p:txBody>
      </p:sp>
      <p:sp>
        <p:nvSpPr>
          <p:cNvPr id="4" name="Datumsplatzhalter 4">
            <a:extLst>
              <a:ext uri="{FF2B5EF4-FFF2-40B4-BE49-F238E27FC236}">
                <a16:creationId xmlns:a16="http://schemas.microsoft.com/office/drawing/2014/main" id="{6ABAD90C-C87C-26B8-AB3A-121755A16308}"/>
              </a:ext>
            </a:extLst>
          </p:cNvPr>
          <p:cNvSpPr txBox="1"/>
          <p:nvPr/>
        </p:nvSpPr>
        <p:spPr>
          <a:xfrm>
            <a:off x="913796" y="5883277"/>
            <a:ext cx="2743200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10.01.2025</a:t>
            </a:r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A9001DBD-2628-178C-4C16-5D20F0890651}"/>
              </a:ext>
            </a:extLst>
          </p:cNvPr>
          <p:cNvSpPr txBox="1"/>
          <p:nvPr/>
        </p:nvSpPr>
        <p:spPr>
          <a:xfrm>
            <a:off x="2754245" y="5873748"/>
            <a:ext cx="6672861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Lenny Leander Pöhler, Leo Springrose, Raphael Quast, Timothy Lüdtke, Mussnah Ahmed</a:t>
            </a:r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6">
            <a:extLst>
              <a:ext uri="{FF2B5EF4-FFF2-40B4-BE49-F238E27FC236}">
                <a16:creationId xmlns:a16="http://schemas.microsoft.com/office/drawing/2014/main" id="{3EAEE0DE-EBF3-8F4F-A5E7-B4D03B5F8CB0}"/>
              </a:ext>
            </a:extLst>
          </p:cNvPr>
          <p:cNvSpPr txBox="1"/>
          <p:nvPr/>
        </p:nvSpPr>
        <p:spPr>
          <a:xfrm>
            <a:off x="10127930" y="5883277"/>
            <a:ext cx="753547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635A7B-39AA-4C90-AFA9-E8902A265D5C}" type="slidenum"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1</a:t>
            </a:fld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CB48B9AC-DFB7-518C-E17C-44C60857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6" r="17883"/>
          <a:stretch>
            <a:fillRect/>
          </a:stretch>
        </p:blipFill>
        <p:spPr>
          <a:xfrm>
            <a:off x="-1954281" y="1755840"/>
            <a:ext cx="2040584" cy="928097"/>
          </a:xfrm>
          <a:prstGeom prst="rect">
            <a:avLst/>
          </a:prstGeom>
          <a:solidFill>
            <a:srgbClr val="E97132"/>
          </a:solidFill>
          <a:ln w="9528" cap="rnd">
            <a:solidFill>
              <a:srgbClr val="156082"/>
            </a:solidFill>
            <a:prstDash val="solid"/>
          </a:ln>
        </p:spPr>
      </p:pic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2D4561B1-8DDF-F540-3D77-F835453E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40" y="4122544"/>
            <a:ext cx="1430715" cy="1402662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EC66A-4C1B-8E89-2826-5ED38A7D68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A45E2-C86C-EBE6-8943-00856FB8893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Ideenvorstellung</a:t>
            </a:r>
          </a:p>
          <a:p>
            <a:pPr lvl="0"/>
            <a:r>
              <a:rPr lang="de-DE"/>
              <a:t>Vorbereitung</a:t>
            </a:r>
          </a:p>
          <a:p>
            <a:pPr lvl="0"/>
            <a:r>
              <a:rPr lang="de-DE"/>
              <a:t>Projektplan</a:t>
            </a:r>
          </a:p>
          <a:p>
            <a:pPr lvl="0"/>
            <a:r>
              <a:rPr lang="de-DE"/>
              <a:t>Code</a:t>
            </a:r>
          </a:p>
          <a:p>
            <a:pPr lvl="0"/>
            <a:r>
              <a:rPr lang="de-DE"/>
              <a:t>UML-Diagramme</a:t>
            </a:r>
          </a:p>
          <a:p>
            <a:pPr lvl="0"/>
            <a:r>
              <a:rPr lang="de-DE"/>
              <a:t>Herausforderungen + Erfahrungen</a:t>
            </a:r>
          </a:p>
          <a:p>
            <a:pPr lvl="0"/>
            <a:r>
              <a:rPr lang="de-DE"/>
              <a:t>Fazit</a:t>
            </a:r>
          </a:p>
          <a:p>
            <a:pPr lvl="0"/>
            <a:r>
              <a:rPr lang="de-DE"/>
              <a:t>Websitevorstellung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B1709-8D13-911E-D157-5E2F03C2D506}"/>
              </a:ext>
            </a:extLst>
          </p:cNvPr>
          <p:cNvSpPr txBox="1"/>
          <p:nvPr/>
        </p:nvSpPr>
        <p:spPr>
          <a:xfrm>
            <a:off x="913796" y="5883277"/>
            <a:ext cx="2743200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10.01.2025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D6D0C-ACE8-0226-D355-F5B9F62CC13E}"/>
              </a:ext>
            </a:extLst>
          </p:cNvPr>
          <p:cNvSpPr txBox="1"/>
          <p:nvPr/>
        </p:nvSpPr>
        <p:spPr>
          <a:xfrm>
            <a:off x="2754245" y="5873748"/>
            <a:ext cx="6672861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Lenny Leander Pöhler, Leo Springrose, Raphael Quast, Timothy Lüdtke, Mussnah Ahmed</a:t>
            </a:r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E21E32-492E-3C64-AC41-75011A1D4EB9}"/>
              </a:ext>
            </a:extLst>
          </p:cNvPr>
          <p:cNvSpPr txBox="1"/>
          <p:nvPr/>
        </p:nvSpPr>
        <p:spPr>
          <a:xfrm>
            <a:off x="10127930" y="5883277"/>
            <a:ext cx="753547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3489C9-292C-45CC-ADF5-4BE440526248}" type="slidenum"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2</a:t>
            </a:fld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68648-F3C2-D6DF-90E2-AD73053F1D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D63B5-9BC9-7222-946A-3EE0540067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7E899-3B32-6F9B-F7CA-A452BA204FC3}"/>
              </a:ext>
            </a:extLst>
          </p:cNvPr>
          <p:cNvSpPr txBox="1"/>
          <p:nvPr/>
        </p:nvSpPr>
        <p:spPr>
          <a:xfrm>
            <a:off x="913796" y="5883277"/>
            <a:ext cx="2743200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10.01.2025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7263D-6F2B-D7CC-4E3E-5956F9C1D30D}"/>
              </a:ext>
            </a:extLst>
          </p:cNvPr>
          <p:cNvSpPr txBox="1"/>
          <p:nvPr/>
        </p:nvSpPr>
        <p:spPr>
          <a:xfrm>
            <a:off x="2754245" y="5873748"/>
            <a:ext cx="6672861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2F2F2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Arial" pitchFamily="34"/>
                <a:cs typeface="Arial" pitchFamily="34"/>
              </a:rPr>
              <a:t>Lenny Leander Pöhler, Leo Springrose, Raphael Quast, Timothy Lüdtke, Mussnah Ahmed</a:t>
            </a:r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BEA1DB-ED21-DB3C-39B0-C5B7397CCCBC}"/>
              </a:ext>
            </a:extLst>
          </p:cNvPr>
          <p:cNvSpPr txBox="1"/>
          <p:nvPr/>
        </p:nvSpPr>
        <p:spPr>
          <a:xfrm>
            <a:off x="10127930" y="5883277"/>
            <a:ext cx="753547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064C04-BE30-4D19-A479-711A32E57DA1}" type="slidenum">
              <a:t>3</a:t>
            </a:fld>
            <a:endParaRPr lang="de-DE" sz="1000" b="0" i="0" u="none" strike="noStrike" kern="1200" cap="none" spc="0" baseline="0">
              <a:solidFill>
                <a:srgbClr val="F2F2F2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hief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A3A6A392AEE4478D45528322990D26" ma:contentTypeVersion="4" ma:contentTypeDescription="Ein neues Dokument erstellen." ma:contentTypeScope="" ma:versionID="2ff6074b483f41ede47f44adc0ae38b5">
  <xsd:schema xmlns:xsd="http://www.w3.org/2001/XMLSchema" xmlns:xs="http://www.w3.org/2001/XMLSchema" xmlns:p="http://schemas.microsoft.com/office/2006/metadata/properties" xmlns:ns2="7685eb24-89f9-4a0f-9090-1638b7a54172" targetNamespace="http://schemas.microsoft.com/office/2006/metadata/properties" ma:root="true" ma:fieldsID="ed749e69d25463f2a72995faead1bca5" ns2:_="">
    <xsd:import namespace="7685eb24-89f9-4a0f-9090-1638b7a541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5eb24-89f9-4a0f-9090-1638b7a54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F7A487-489C-4778-8B08-9C3A4066F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85eb24-89f9-4a0f-9090-1638b7a541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35E57-02CC-457D-A45F-FD5B998B7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0BAAAA-F193-4E63-B50D-89C73C83FB16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685eb24-89f9-4a0f-9090-1638b7a54172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Aptos</vt:lpstr>
      <vt:lpstr>Arial</vt:lpstr>
      <vt:lpstr>Schiefer</vt:lpstr>
      <vt:lpstr>Wunschnest </vt:lpstr>
      <vt:lpstr>Agenda</vt:lpstr>
      <vt:lpstr>Vorbereitung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Mussnah</dc:creator>
  <cp:lastModifiedBy>Ahmed, Mussnah</cp:lastModifiedBy>
  <cp:revision>2</cp:revision>
  <dcterms:created xsi:type="dcterms:W3CDTF">2024-12-15T15:26:44Z</dcterms:created>
  <dcterms:modified xsi:type="dcterms:W3CDTF">2024-12-16T19:33:07Z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0x01010008A3A6A392AEE4478D45528322990D26</vt:lpwstr>
  </property>
</Properties>
</file>