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8E53-EF6E-45B3-ADB5-CDD9FBE1DE8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F364-252D-4473-A61C-F9B249E3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5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8E53-EF6E-45B3-ADB5-CDD9FBE1DE8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F364-252D-4473-A61C-F9B249E3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8E53-EF6E-45B3-ADB5-CDD9FBE1DE8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F364-252D-4473-A61C-F9B249E3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8E53-EF6E-45B3-ADB5-CDD9FBE1DE8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F364-252D-4473-A61C-F9B249E3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8E53-EF6E-45B3-ADB5-CDD9FBE1DE8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F364-252D-4473-A61C-F9B249E3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8E53-EF6E-45B3-ADB5-CDD9FBE1DE8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F364-252D-4473-A61C-F9B249E3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0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8E53-EF6E-45B3-ADB5-CDD9FBE1DE8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F364-252D-4473-A61C-F9B249E3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8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8E53-EF6E-45B3-ADB5-CDD9FBE1DE8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F364-252D-4473-A61C-F9B249E3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8E53-EF6E-45B3-ADB5-CDD9FBE1DE8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F364-252D-4473-A61C-F9B249E3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5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8E53-EF6E-45B3-ADB5-CDD9FBE1DE8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F364-252D-4473-A61C-F9B249E3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2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8E53-EF6E-45B3-ADB5-CDD9FBE1DE8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F364-252D-4473-A61C-F9B249E3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3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8E53-EF6E-45B3-ADB5-CDD9FBE1DE8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2F364-252D-4473-A61C-F9B249E3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4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6999" y="5588000"/>
            <a:ext cx="1197864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6999" y="1634065"/>
            <a:ext cx="1197864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6999" y="1346197"/>
            <a:ext cx="54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999" y="5283199"/>
            <a:ext cx="8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1283" y="55880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15567" y="5588000"/>
            <a:ext cx="102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 deploy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08366" y="5588000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Orbit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8060" y="5588000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Orbit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76527" y="5569636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Mission 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40783" y="4064000"/>
            <a:ext cx="205849" cy="14594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98" y="2630487"/>
            <a:ext cx="265501" cy="980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278" y="1323416"/>
            <a:ext cx="684415" cy="784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527" y="4763529"/>
            <a:ext cx="684415" cy="7842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234">
            <a:off x="3294600" y="1041605"/>
            <a:ext cx="724430" cy="11849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27302" y="5569636"/>
            <a:ext cx="1227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Retrograde</a:t>
            </a:r>
          </a:p>
          <a:p>
            <a:r>
              <a:rPr lang="en-US" dirty="0" smtClean="0"/>
              <a:t>separation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02" y="3321987"/>
            <a:ext cx="660891" cy="5074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02" y="1301689"/>
            <a:ext cx="684415" cy="784225"/>
          </a:xfrm>
          <a:prstGeom prst="rect">
            <a:avLst/>
          </a:prstGeom>
        </p:spPr>
      </p:pic>
      <p:cxnSp>
        <p:nvCxnSpPr>
          <p:cNvPr id="25" name="Curved Connector 24"/>
          <p:cNvCxnSpPr>
            <a:stCxn id="14" idx="0"/>
            <a:endCxn id="15" idx="2"/>
          </p:cNvCxnSpPr>
          <p:nvPr/>
        </p:nvCxnSpPr>
        <p:spPr>
          <a:xfrm rot="5400000" flipH="1" flipV="1">
            <a:off x="1708744" y="3345995"/>
            <a:ext cx="452968" cy="983042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5" idx="0"/>
            <a:endCxn id="19" idx="2"/>
          </p:cNvCxnSpPr>
          <p:nvPr/>
        </p:nvCxnSpPr>
        <p:spPr>
          <a:xfrm rot="5400000" flipH="1" flipV="1">
            <a:off x="2704539" y="1904017"/>
            <a:ext cx="448681" cy="100426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3" idx="2"/>
            <a:endCxn id="21" idx="0"/>
          </p:cNvCxnSpPr>
          <p:nvPr/>
        </p:nvCxnSpPr>
        <p:spPr>
          <a:xfrm rot="5400000">
            <a:off x="4745593" y="2698069"/>
            <a:ext cx="1236073" cy="1176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7" idx="2"/>
            <a:endCxn id="18" idx="0"/>
          </p:cNvCxnSpPr>
          <p:nvPr/>
        </p:nvCxnSpPr>
        <p:spPr>
          <a:xfrm rot="16200000" flipH="1">
            <a:off x="7524166" y="1568960"/>
            <a:ext cx="2655888" cy="373324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8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Blaire Weinberg</dc:creator>
  <cp:lastModifiedBy>Blaire Weinberg</cp:lastModifiedBy>
  <cp:revision>3</cp:revision>
  <dcterms:created xsi:type="dcterms:W3CDTF">2019-10-08T15:15:51Z</dcterms:created>
  <dcterms:modified xsi:type="dcterms:W3CDTF">2019-10-08T16:13:46Z</dcterms:modified>
</cp:coreProperties>
</file>