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A110-7882-4CF0-87C9-2C6B92DAB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FBB3A-8A6D-46FC-90FA-67BAFCFDB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B4D37-6E8B-4748-9892-EA7B59CB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7977-A837-481A-BFCC-BE0BA823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C43A-7FE2-4934-A5CE-793056BE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AF2E-4BE8-4F28-A744-A39A30F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B02A-85AF-4470-8895-109A2FD8E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0508-ECB2-45FF-86B4-8D93746B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3D61-28CB-4E98-8391-ECA99BF7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F297-33D8-49C1-9969-34E89288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86192-216A-4EDC-9ECB-9A969D2DF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68392-9001-4F06-A8B7-222BB93BF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FCB3-77A1-4788-B796-3E97445E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7B0-F158-4969-9301-1A5886B6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2A15-3AF3-41DC-89B3-9C0F8648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2CC0-E361-429C-9EBF-A3C18326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2126-8778-4074-8128-FA44ABAE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C1D2-9FF5-431D-B46C-C2A6346A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1996-30F5-4838-92C7-E69ED8F3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C42E-4D51-42C2-BFA2-28A92732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7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E655-F855-499D-A0E6-B591DF6B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3ABCB-4C1D-4338-8367-F5F6CEDE1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C102-2938-4A1C-92C3-1A839E09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095A-EB52-4963-9FA7-D3270478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7F35-05D7-48FA-999C-722DAA2A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5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1B9D-6DE2-4C6D-AA9B-F0568740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3470-72E4-4EFE-9CAD-710C61EF6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0074A-C46C-480C-A8B9-37C4A878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128ED-3017-4755-9519-1330D1A0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283BC-5CAF-4AD6-B472-634C3EF0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34532-3149-4BA2-BED6-30FA6215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8E4E-86E5-4265-ADE4-4DA19E9B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D2EF1-06A2-4E85-90E5-C21FA5C7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F7687-98B4-4FE9-BCE7-6AEA95067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B3FD1-570D-4E9E-8078-C8A684506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BDE06-6605-447D-BEBA-E429AEA44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6E13A-2575-482C-B6B7-C62CAACF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DEC3B-271D-4052-8E74-28D7658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21CBA-44D8-460C-A784-F69E3AD1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7372-7AC3-4327-8712-934E7049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2830C-0FA4-4270-86D7-B6134F2A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B0C1C-4C36-4C8F-AC75-D6750DDD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5D898-0D85-44E8-A951-55FEC9B0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9E6B3-D130-43EF-889C-484A9AFB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832E7-68EF-4AA0-B916-9AFD8592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AAC6A-C226-4F32-83A5-861985C2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2DD7-AEDA-4A82-B82C-668B20A2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0DF1-E326-4988-9E47-D4A3FCA6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FF6E3-64CC-418A-94DF-3A8B6706B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37B75-AED5-4AB3-AFE3-0B0F3E63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4F27-E131-40D6-8978-26FFCFAE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02DB8-7DD2-49FD-90A8-3576F892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2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95F-AA7D-4BC8-8734-64940C07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F097-70FC-4B83-AF54-0A5D1C343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E9C0E-807A-466A-BB62-2AED5C23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124D2-69CB-44C2-8316-1D6CF930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60DA9-32FB-43DD-93B0-E9C74C1C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FF722-357F-4811-9B4E-C3FEFF9E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C5DC5-2721-4A48-A117-371F8984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56C67-D3DE-4D77-96F2-0F640FE6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C58D-D488-4CDB-B3C4-579A54CEC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5F6EB-AE91-4D99-853A-5A694F834EF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5BEB-0A33-455D-8DAB-DBF6724B3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D255-FDEB-4862-A1F8-875AE4FD2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3DFB-0B7D-4773-8C0B-6534F0C7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table, woman, white&#10;&#10;Description automatically generated">
            <a:extLst>
              <a:ext uri="{FF2B5EF4-FFF2-40B4-BE49-F238E27FC236}">
                <a16:creationId xmlns:a16="http://schemas.microsoft.com/office/drawing/2014/main" id="{E3DEA842-01B9-46AC-8732-7EA743CC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90" y="813127"/>
            <a:ext cx="8647619" cy="5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9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CA53391-11B4-4086-8203-D805EC49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99" y="2121763"/>
            <a:ext cx="4387184" cy="27767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4DF02B-8D81-4B52-9C73-D8CA98B246F2}"/>
              </a:ext>
            </a:extLst>
          </p:cNvPr>
          <p:cNvCxnSpPr>
            <a:cxnSpLocks/>
          </p:cNvCxnSpPr>
          <p:nvPr/>
        </p:nvCxnSpPr>
        <p:spPr>
          <a:xfrm flipH="1" flipV="1">
            <a:off x="6203782" y="4590447"/>
            <a:ext cx="279647" cy="37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D322B9-2B08-4C98-82AE-4A3C2B9267F8}"/>
              </a:ext>
            </a:extLst>
          </p:cNvPr>
          <p:cNvSpPr txBox="1"/>
          <p:nvPr/>
        </p:nvSpPr>
        <p:spPr>
          <a:xfrm>
            <a:off x="6483429" y="4778099"/>
            <a:ext cx="2546271" cy="369332"/>
          </a:xfrm>
          <a:prstGeom prst="rect">
            <a:avLst/>
          </a:prstGeom>
          <a:solidFill>
            <a:srgbClr val="F8A44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Spring-loaded deadbolt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444DE0-96ED-4E42-B8CB-B88F6DB7D65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13350" y="2009019"/>
            <a:ext cx="580941" cy="810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862CDD-6E3D-4F67-85BB-65C9DB8F0254}"/>
              </a:ext>
            </a:extLst>
          </p:cNvPr>
          <p:cNvSpPr txBox="1"/>
          <p:nvPr/>
        </p:nvSpPr>
        <p:spPr>
          <a:xfrm>
            <a:off x="5384800" y="1639687"/>
            <a:ext cx="818982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Hinges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6F1934-1DB5-40F4-8963-C4989813CA1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794291" y="2009019"/>
            <a:ext cx="1400259" cy="473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1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DA8E7-4584-430E-B42A-1E42E1DB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41" y="2033828"/>
            <a:ext cx="5783133" cy="29289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FD9266-3FDF-4723-93E2-9D6538D758A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23000" y="1957628"/>
            <a:ext cx="854115" cy="747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2EA787-9BA7-4AFF-A710-67470FB87569}"/>
              </a:ext>
            </a:extLst>
          </p:cNvPr>
          <p:cNvSpPr txBox="1"/>
          <p:nvPr/>
        </p:nvSpPr>
        <p:spPr>
          <a:xfrm>
            <a:off x="6280229" y="1588296"/>
            <a:ext cx="1593771" cy="369332"/>
          </a:xfrm>
          <a:prstGeom prst="rect">
            <a:avLst/>
          </a:prstGeom>
          <a:solidFill>
            <a:srgbClr val="F8A44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Torsion-spring</a:t>
            </a:r>
          </a:p>
        </p:txBody>
      </p:sp>
    </p:spTree>
    <p:extLst>
      <p:ext uri="{BB962C8B-B14F-4D97-AF65-F5344CB8AC3E}">
        <p14:creationId xmlns:p14="http://schemas.microsoft.com/office/powerpoint/2010/main" val="303836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C8ACD-E833-4EE1-A4BE-6A5802E0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3188564"/>
            <a:ext cx="6392862" cy="162473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66F141-6527-4858-926C-407AE5B4ADE5}"/>
              </a:ext>
            </a:extLst>
          </p:cNvPr>
          <p:cNvCxnSpPr>
            <a:cxnSpLocks/>
          </p:cNvCxnSpPr>
          <p:nvPr/>
        </p:nvCxnSpPr>
        <p:spPr>
          <a:xfrm flipV="1">
            <a:off x="5145088" y="3378200"/>
            <a:ext cx="0" cy="420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1DF257-8C78-4327-BC23-45B3E2BF8673}"/>
              </a:ext>
            </a:extLst>
          </p:cNvPr>
          <p:cNvCxnSpPr/>
          <p:nvPr/>
        </p:nvCxnSpPr>
        <p:spPr>
          <a:xfrm flipV="1">
            <a:off x="7505700" y="3378200"/>
            <a:ext cx="0" cy="5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7BCDDDE-472E-4C7D-9C59-2CD2F65F5687}"/>
              </a:ext>
            </a:extLst>
          </p:cNvPr>
          <p:cNvSpPr/>
          <p:nvPr/>
        </p:nvSpPr>
        <p:spPr>
          <a:xfrm>
            <a:off x="7380289" y="4029072"/>
            <a:ext cx="250821" cy="250821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8A729-63FF-4F0C-AC68-12B827FA6DBB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7505700" y="4029072"/>
            <a:ext cx="0" cy="250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970E53-488B-4A51-A642-09E9474826DC}"/>
              </a:ext>
            </a:extLst>
          </p:cNvPr>
          <p:cNvCxnSpPr>
            <a:cxnSpLocks/>
            <a:stCxn id="9" idx="2"/>
            <a:endCxn id="9" idx="6"/>
          </p:cNvCxnSpPr>
          <p:nvPr/>
        </p:nvCxnSpPr>
        <p:spPr>
          <a:xfrm>
            <a:off x="7380289" y="4154483"/>
            <a:ext cx="2508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4705D0-756D-4A18-BA79-BD7356AFC85B}"/>
              </a:ext>
            </a:extLst>
          </p:cNvPr>
          <p:cNvSpPr/>
          <p:nvPr/>
        </p:nvSpPr>
        <p:spPr>
          <a:xfrm>
            <a:off x="7379494" y="4145266"/>
            <a:ext cx="131023" cy="135365"/>
          </a:xfrm>
          <a:custGeom>
            <a:avLst/>
            <a:gdLst>
              <a:gd name="connsiteX0" fmla="*/ 126206 w 131023"/>
              <a:gd name="connsiteY0" fmla="*/ 126697 h 135365"/>
              <a:gd name="connsiteX1" fmla="*/ 128587 w 131023"/>
              <a:gd name="connsiteY1" fmla="*/ 74309 h 135365"/>
              <a:gd name="connsiteX2" fmla="*/ 130969 w 131023"/>
              <a:gd name="connsiteY2" fmla="*/ 64784 h 135365"/>
              <a:gd name="connsiteX3" fmla="*/ 128587 w 131023"/>
              <a:gd name="connsiteY3" fmla="*/ 7634 h 135365"/>
              <a:gd name="connsiteX4" fmla="*/ 121444 w 131023"/>
              <a:gd name="connsiteY4" fmla="*/ 5253 h 135365"/>
              <a:gd name="connsiteX5" fmla="*/ 95250 w 131023"/>
              <a:gd name="connsiteY5" fmla="*/ 2872 h 135365"/>
              <a:gd name="connsiteX6" fmla="*/ 52387 w 131023"/>
              <a:gd name="connsiteY6" fmla="*/ 2872 h 135365"/>
              <a:gd name="connsiteX7" fmla="*/ 42862 w 131023"/>
              <a:gd name="connsiteY7" fmla="*/ 5253 h 135365"/>
              <a:gd name="connsiteX8" fmla="*/ 0 w 131023"/>
              <a:gd name="connsiteY8" fmla="*/ 7634 h 135365"/>
              <a:gd name="connsiteX9" fmla="*/ 14287 w 131023"/>
              <a:gd name="connsiteY9" fmla="*/ 50497 h 135365"/>
              <a:gd name="connsiteX10" fmla="*/ 16669 w 131023"/>
              <a:gd name="connsiteY10" fmla="*/ 57640 h 135365"/>
              <a:gd name="connsiteX11" fmla="*/ 19050 w 131023"/>
              <a:gd name="connsiteY11" fmla="*/ 64784 h 135365"/>
              <a:gd name="connsiteX12" fmla="*/ 28575 w 131023"/>
              <a:gd name="connsiteY12" fmla="*/ 79072 h 135365"/>
              <a:gd name="connsiteX13" fmla="*/ 33337 w 131023"/>
              <a:gd name="connsiteY13" fmla="*/ 86215 h 135365"/>
              <a:gd name="connsiteX14" fmla="*/ 45244 w 131023"/>
              <a:gd name="connsiteY14" fmla="*/ 100503 h 135365"/>
              <a:gd name="connsiteX15" fmla="*/ 52387 w 131023"/>
              <a:gd name="connsiteY15" fmla="*/ 102884 h 135365"/>
              <a:gd name="connsiteX16" fmla="*/ 73819 w 131023"/>
              <a:gd name="connsiteY16" fmla="*/ 114790 h 135365"/>
              <a:gd name="connsiteX17" fmla="*/ 78581 w 131023"/>
              <a:gd name="connsiteY17" fmla="*/ 121934 h 135365"/>
              <a:gd name="connsiteX18" fmla="*/ 85725 w 131023"/>
              <a:gd name="connsiteY18" fmla="*/ 124315 h 135365"/>
              <a:gd name="connsiteX19" fmla="*/ 92869 w 131023"/>
              <a:gd name="connsiteY19" fmla="*/ 129078 h 135365"/>
              <a:gd name="connsiteX20" fmla="*/ 107156 w 131023"/>
              <a:gd name="connsiteY20" fmla="*/ 133840 h 135365"/>
              <a:gd name="connsiteX21" fmla="*/ 126206 w 131023"/>
              <a:gd name="connsiteY21" fmla="*/ 126697 h 1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1023" h="135365">
                <a:moveTo>
                  <a:pt x="126206" y="126697"/>
                </a:moveTo>
                <a:cubicBezTo>
                  <a:pt x="129778" y="116775"/>
                  <a:pt x="127246" y="91738"/>
                  <a:pt x="128587" y="74309"/>
                </a:cubicBezTo>
                <a:cubicBezTo>
                  <a:pt x="128838" y="71046"/>
                  <a:pt x="130969" y="68057"/>
                  <a:pt x="130969" y="64784"/>
                </a:cubicBezTo>
                <a:cubicBezTo>
                  <a:pt x="130969" y="45717"/>
                  <a:pt x="131599" y="26461"/>
                  <a:pt x="128587" y="7634"/>
                </a:cubicBezTo>
                <a:cubicBezTo>
                  <a:pt x="128190" y="5156"/>
                  <a:pt x="123929" y="5608"/>
                  <a:pt x="121444" y="5253"/>
                </a:cubicBezTo>
                <a:cubicBezTo>
                  <a:pt x="112765" y="4013"/>
                  <a:pt x="103981" y="3666"/>
                  <a:pt x="95250" y="2872"/>
                </a:cubicBezTo>
                <a:cubicBezTo>
                  <a:pt x="74949" y="-1190"/>
                  <a:pt x="82896" y="-718"/>
                  <a:pt x="52387" y="2872"/>
                </a:cubicBezTo>
                <a:cubicBezTo>
                  <a:pt x="49137" y="3254"/>
                  <a:pt x="46121" y="4957"/>
                  <a:pt x="42862" y="5253"/>
                </a:cubicBezTo>
                <a:cubicBezTo>
                  <a:pt x="28611" y="6548"/>
                  <a:pt x="14287" y="6840"/>
                  <a:pt x="0" y="7634"/>
                </a:cubicBezTo>
                <a:lnTo>
                  <a:pt x="14287" y="50497"/>
                </a:lnTo>
                <a:lnTo>
                  <a:pt x="16669" y="57640"/>
                </a:lnTo>
                <a:cubicBezTo>
                  <a:pt x="17463" y="60021"/>
                  <a:pt x="17658" y="62695"/>
                  <a:pt x="19050" y="64784"/>
                </a:cubicBezTo>
                <a:lnTo>
                  <a:pt x="28575" y="79072"/>
                </a:lnTo>
                <a:lnTo>
                  <a:pt x="33337" y="86215"/>
                </a:lnTo>
                <a:cubicBezTo>
                  <a:pt x="36851" y="91486"/>
                  <a:pt x="39744" y="96836"/>
                  <a:pt x="45244" y="100503"/>
                </a:cubicBezTo>
                <a:cubicBezTo>
                  <a:pt x="47332" y="101895"/>
                  <a:pt x="50006" y="102090"/>
                  <a:pt x="52387" y="102884"/>
                </a:cubicBezTo>
                <a:cubicBezTo>
                  <a:pt x="68764" y="113801"/>
                  <a:pt x="61245" y="110599"/>
                  <a:pt x="73819" y="114790"/>
                </a:cubicBezTo>
                <a:cubicBezTo>
                  <a:pt x="75406" y="117171"/>
                  <a:pt x="76346" y="120146"/>
                  <a:pt x="78581" y="121934"/>
                </a:cubicBezTo>
                <a:cubicBezTo>
                  <a:pt x="80541" y="123502"/>
                  <a:pt x="83480" y="123192"/>
                  <a:pt x="85725" y="124315"/>
                </a:cubicBezTo>
                <a:cubicBezTo>
                  <a:pt x="88285" y="125595"/>
                  <a:pt x="90254" y="127916"/>
                  <a:pt x="92869" y="129078"/>
                </a:cubicBezTo>
                <a:cubicBezTo>
                  <a:pt x="97456" y="131117"/>
                  <a:pt x="102394" y="132253"/>
                  <a:pt x="107156" y="133840"/>
                </a:cubicBezTo>
                <a:cubicBezTo>
                  <a:pt x="115055" y="136473"/>
                  <a:pt x="122634" y="136619"/>
                  <a:pt x="126206" y="126697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0041561-9958-4315-B976-79C5FB4698E1}"/>
              </a:ext>
            </a:extLst>
          </p:cNvPr>
          <p:cNvSpPr/>
          <p:nvPr/>
        </p:nvSpPr>
        <p:spPr>
          <a:xfrm rot="10800000">
            <a:off x="7500087" y="4019487"/>
            <a:ext cx="131023" cy="135365"/>
          </a:xfrm>
          <a:custGeom>
            <a:avLst/>
            <a:gdLst>
              <a:gd name="connsiteX0" fmla="*/ 126206 w 131023"/>
              <a:gd name="connsiteY0" fmla="*/ 126697 h 135365"/>
              <a:gd name="connsiteX1" fmla="*/ 128587 w 131023"/>
              <a:gd name="connsiteY1" fmla="*/ 74309 h 135365"/>
              <a:gd name="connsiteX2" fmla="*/ 130969 w 131023"/>
              <a:gd name="connsiteY2" fmla="*/ 64784 h 135365"/>
              <a:gd name="connsiteX3" fmla="*/ 128587 w 131023"/>
              <a:gd name="connsiteY3" fmla="*/ 7634 h 135365"/>
              <a:gd name="connsiteX4" fmla="*/ 121444 w 131023"/>
              <a:gd name="connsiteY4" fmla="*/ 5253 h 135365"/>
              <a:gd name="connsiteX5" fmla="*/ 95250 w 131023"/>
              <a:gd name="connsiteY5" fmla="*/ 2872 h 135365"/>
              <a:gd name="connsiteX6" fmla="*/ 52387 w 131023"/>
              <a:gd name="connsiteY6" fmla="*/ 2872 h 135365"/>
              <a:gd name="connsiteX7" fmla="*/ 42862 w 131023"/>
              <a:gd name="connsiteY7" fmla="*/ 5253 h 135365"/>
              <a:gd name="connsiteX8" fmla="*/ 0 w 131023"/>
              <a:gd name="connsiteY8" fmla="*/ 7634 h 135365"/>
              <a:gd name="connsiteX9" fmla="*/ 14287 w 131023"/>
              <a:gd name="connsiteY9" fmla="*/ 50497 h 135365"/>
              <a:gd name="connsiteX10" fmla="*/ 16669 w 131023"/>
              <a:gd name="connsiteY10" fmla="*/ 57640 h 135365"/>
              <a:gd name="connsiteX11" fmla="*/ 19050 w 131023"/>
              <a:gd name="connsiteY11" fmla="*/ 64784 h 135365"/>
              <a:gd name="connsiteX12" fmla="*/ 28575 w 131023"/>
              <a:gd name="connsiteY12" fmla="*/ 79072 h 135365"/>
              <a:gd name="connsiteX13" fmla="*/ 33337 w 131023"/>
              <a:gd name="connsiteY13" fmla="*/ 86215 h 135365"/>
              <a:gd name="connsiteX14" fmla="*/ 45244 w 131023"/>
              <a:gd name="connsiteY14" fmla="*/ 100503 h 135365"/>
              <a:gd name="connsiteX15" fmla="*/ 52387 w 131023"/>
              <a:gd name="connsiteY15" fmla="*/ 102884 h 135365"/>
              <a:gd name="connsiteX16" fmla="*/ 73819 w 131023"/>
              <a:gd name="connsiteY16" fmla="*/ 114790 h 135365"/>
              <a:gd name="connsiteX17" fmla="*/ 78581 w 131023"/>
              <a:gd name="connsiteY17" fmla="*/ 121934 h 135365"/>
              <a:gd name="connsiteX18" fmla="*/ 85725 w 131023"/>
              <a:gd name="connsiteY18" fmla="*/ 124315 h 135365"/>
              <a:gd name="connsiteX19" fmla="*/ 92869 w 131023"/>
              <a:gd name="connsiteY19" fmla="*/ 129078 h 135365"/>
              <a:gd name="connsiteX20" fmla="*/ 107156 w 131023"/>
              <a:gd name="connsiteY20" fmla="*/ 133840 h 135365"/>
              <a:gd name="connsiteX21" fmla="*/ 126206 w 131023"/>
              <a:gd name="connsiteY21" fmla="*/ 126697 h 1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1023" h="135365">
                <a:moveTo>
                  <a:pt x="126206" y="126697"/>
                </a:moveTo>
                <a:cubicBezTo>
                  <a:pt x="129778" y="116775"/>
                  <a:pt x="127246" y="91738"/>
                  <a:pt x="128587" y="74309"/>
                </a:cubicBezTo>
                <a:cubicBezTo>
                  <a:pt x="128838" y="71046"/>
                  <a:pt x="130969" y="68057"/>
                  <a:pt x="130969" y="64784"/>
                </a:cubicBezTo>
                <a:cubicBezTo>
                  <a:pt x="130969" y="45717"/>
                  <a:pt x="131599" y="26461"/>
                  <a:pt x="128587" y="7634"/>
                </a:cubicBezTo>
                <a:cubicBezTo>
                  <a:pt x="128190" y="5156"/>
                  <a:pt x="123929" y="5608"/>
                  <a:pt x="121444" y="5253"/>
                </a:cubicBezTo>
                <a:cubicBezTo>
                  <a:pt x="112765" y="4013"/>
                  <a:pt x="103981" y="3666"/>
                  <a:pt x="95250" y="2872"/>
                </a:cubicBezTo>
                <a:cubicBezTo>
                  <a:pt x="74949" y="-1190"/>
                  <a:pt x="82896" y="-718"/>
                  <a:pt x="52387" y="2872"/>
                </a:cubicBezTo>
                <a:cubicBezTo>
                  <a:pt x="49137" y="3254"/>
                  <a:pt x="46121" y="4957"/>
                  <a:pt x="42862" y="5253"/>
                </a:cubicBezTo>
                <a:cubicBezTo>
                  <a:pt x="28611" y="6548"/>
                  <a:pt x="14287" y="6840"/>
                  <a:pt x="0" y="7634"/>
                </a:cubicBezTo>
                <a:lnTo>
                  <a:pt x="14287" y="50497"/>
                </a:lnTo>
                <a:lnTo>
                  <a:pt x="16669" y="57640"/>
                </a:lnTo>
                <a:cubicBezTo>
                  <a:pt x="17463" y="60021"/>
                  <a:pt x="17658" y="62695"/>
                  <a:pt x="19050" y="64784"/>
                </a:cubicBezTo>
                <a:lnTo>
                  <a:pt x="28575" y="79072"/>
                </a:lnTo>
                <a:lnTo>
                  <a:pt x="33337" y="86215"/>
                </a:lnTo>
                <a:cubicBezTo>
                  <a:pt x="36851" y="91486"/>
                  <a:pt x="39744" y="96836"/>
                  <a:pt x="45244" y="100503"/>
                </a:cubicBezTo>
                <a:cubicBezTo>
                  <a:pt x="47332" y="101895"/>
                  <a:pt x="50006" y="102090"/>
                  <a:pt x="52387" y="102884"/>
                </a:cubicBezTo>
                <a:cubicBezTo>
                  <a:pt x="68764" y="113801"/>
                  <a:pt x="61245" y="110599"/>
                  <a:pt x="73819" y="114790"/>
                </a:cubicBezTo>
                <a:cubicBezTo>
                  <a:pt x="75406" y="117171"/>
                  <a:pt x="76346" y="120146"/>
                  <a:pt x="78581" y="121934"/>
                </a:cubicBezTo>
                <a:cubicBezTo>
                  <a:pt x="80541" y="123502"/>
                  <a:pt x="83480" y="123192"/>
                  <a:pt x="85725" y="124315"/>
                </a:cubicBezTo>
                <a:cubicBezTo>
                  <a:pt x="88285" y="125595"/>
                  <a:pt x="90254" y="127916"/>
                  <a:pt x="92869" y="129078"/>
                </a:cubicBezTo>
                <a:cubicBezTo>
                  <a:pt x="97456" y="131117"/>
                  <a:pt x="102394" y="132253"/>
                  <a:pt x="107156" y="133840"/>
                </a:cubicBezTo>
                <a:cubicBezTo>
                  <a:pt x="115055" y="136473"/>
                  <a:pt x="122634" y="136619"/>
                  <a:pt x="126206" y="126697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4863C6-5BEB-4C69-B0E4-0ABECAF6F1D1}"/>
              </a:ext>
            </a:extLst>
          </p:cNvPr>
          <p:cNvCxnSpPr>
            <a:cxnSpLocks/>
          </p:cNvCxnSpPr>
          <p:nvPr/>
        </p:nvCxnSpPr>
        <p:spPr>
          <a:xfrm flipH="1">
            <a:off x="5145088" y="3632200"/>
            <a:ext cx="9509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26DEF7-A53C-46D3-BE3C-8495E4375123}"/>
              </a:ext>
            </a:extLst>
          </p:cNvPr>
          <p:cNvCxnSpPr>
            <a:cxnSpLocks/>
          </p:cNvCxnSpPr>
          <p:nvPr/>
        </p:nvCxnSpPr>
        <p:spPr>
          <a:xfrm>
            <a:off x="6517481" y="3632200"/>
            <a:ext cx="9930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124246-E411-40FC-860D-7915F223B889}"/>
              </a:ext>
            </a:extLst>
          </p:cNvPr>
          <p:cNvSpPr txBox="1"/>
          <p:nvPr/>
        </p:nvSpPr>
        <p:spPr>
          <a:xfrm>
            <a:off x="6136491" y="3447534"/>
            <a:ext cx="3222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9D71F2-46CE-4D26-B908-2A63ACF1ADE2}"/>
              </a:ext>
            </a:extLst>
          </p:cNvPr>
          <p:cNvCxnSpPr>
            <a:cxnSpLocks/>
          </p:cNvCxnSpPr>
          <p:nvPr/>
        </p:nvCxnSpPr>
        <p:spPr>
          <a:xfrm>
            <a:off x="7510517" y="4294182"/>
            <a:ext cx="0" cy="3206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847C4D-1A40-4DE9-A89E-29C9DF1712FD}"/>
              </a:ext>
            </a:extLst>
          </p:cNvPr>
          <p:cNvSpPr txBox="1"/>
          <p:nvPr/>
        </p:nvSpPr>
        <p:spPr>
          <a:xfrm>
            <a:off x="7379494" y="4638810"/>
            <a:ext cx="267858" cy="307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0811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958A5-BBB7-4330-BF65-7F6DFBEC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16" y="441900"/>
            <a:ext cx="5346126" cy="2531354"/>
          </a:xfrm>
          <a:prstGeom prst="rect">
            <a:avLst/>
          </a:prstGeom>
        </p:spPr>
      </p:pic>
      <p:pic>
        <p:nvPicPr>
          <p:cNvPr id="7" name="Picture 6" descr="A picture containing indoor, person, hand, food&#10;&#10;Description automatically generated">
            <a:extLst>
              <a:ext uri="{FF2B5EF4-FFF2-40B4-BE49-F238E27FC236}">
                <a16:creationId xmlns:a16="http://schemas.microsoft.com/office/drawing/2014/main" id="{C245D188-D2F9-4A56-8580-66DB29194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36" y="3312268"/>
            <a:ext cx="3976687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2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D59EFB-12E7-4FA0-8A9A-F633850A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40" y="291830"/>
            <a:ext cx="5635860" cy="27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8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Ostrow</dc:creator>
  <cp:lastModifiedBy>Matthew Ostrow</cp:lastModifiedBy>
  <cp:revision>13</cp:revision>
  <dcterms:created xsi:type="dcterms:W3CDTF">2020-03-01T20:57:44Z</dcterms:created>
  <dcterms:modified xsi:type="dcterms:W3CDTF">2020-03-03T00:57:00Z</dcterms:modified>
</cp:coreProperties>
</file>