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_VNLHSc8f4M&#12562;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多媒體技術與應用第一組 Project2 報告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109590011 陳彥宇、109590026 黃亮維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執行專案步驟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在 Colab 建立 YOLOv4 的環境</a:t>
            </a:r>
          </a:p>
          <a:p>
            <a:pPr lvl="0" indent="-342900" marL="342900">
              <a:buAutoNum type="arabicPeriod"/>
            </a:pPr>
            <a:r>
              <a:rPr/>
              <a:t>訓練影像辨識模型</a:t>
            </a:r>
          </a:p>
          <a:p>
            <a:pPr lvl="0" indent="-342900" marL="342900">
              <a:buAutoNum type="arabicPeriod"/>
            </a:pPr>
            <a:r>
              <a:rPr/>
              <a:t>用訓練好的模型辨識影片，並輸出標示結果影片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執行程式遇到的困難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沒有遇到困難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選擇使用的資料集類別和影片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資料集類別：工人辨識</a:t>
            </a:r>
          </a:p>
          <a:p>
            <a:pPr lvl="0"/>
            <a:r>
              <a:rPr/>
              <a:t>訓練影片名稱：helmet1.mp4</a:t>
            </a:r>
          </a:p>
          <a:p>
            <a:pPr lvl="0"/>
            <a:r>
              <a:rPr/>
              <a:t>測試影片名稱：helmet4.mp4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程式執行的結果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Youtube 影片連結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討論分析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我們覺得這次的作業的結果不是很成功，因為訓練出來的模型有兩個問題。一是有時會無法辨識出戴藍色安全帽的工人，二是有時會將普通的路人辨識成工人。在這兩個禮拜期間，我們嘗試了許多組不同的參數進行訓練，雖然問題有改善，但效果有限。因此我們認為造成上述問題的主要原因是資料樣本不足，我們在上一次作業是選擇 </a:t>
            </a:r>
            <a:r>
              <a:rPr>
                <a:latin typeface="Courier"/>
              </a:rPr>
              <a:t>helmet1.mp4</a:t>
            </a:r>
            <a:r>
              <a:rPr/>
              <a:t> 進行標記，但這部影片的工人只有出現在開頭的六秒中，且沒有出現戴藍色頭盔的工人。經由這次作業，我們理解到之後訓練模型一定要準備充足的樣本數量，才有機會訓練出正確率高的模型。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多媒體技術與應用第一組 Project2 報告</dc:title>
  <dc:creator>109590011 陳彥宇、109590026 黃亮維</dc:creator>
  <cp:keywords/>
  <dcterms:created xsi:type="dcterms:W3CDTF">2022-06-05T10:37:40Z</dcterms:created>
  <dcterms:modified xsi:type="dcterms:W3CDTF">2022-06-05T10:37:40Z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