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ive.google.com/drive/folders/11e8YmwBzLPeSzMajyIiXrHpdx3DWTvOk?usp=sharing" TargetMode="External" /><Relationship Id="rId3" Type="http://schemas.openxmlformats.org/officeDocument/2006/relationships/hyperlink" Target="https://youtu.be/4fnYtjRzzwA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多媒體技術與應用第一組 Project1 報告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109590011 陳彥宇、109590026 黃亮維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執行專案步驟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執行 </a:t>
            </a:r>
            <a:r>
              <a:rPr>
                <a:latin typeface="Courier"/>
              </a:rPr>
              <a:t>video_clip.py</a:t>
            </a:r>
            <a:r>
              <a:rPr/>
              <a:t> 將影片切成數張圖片</a:t>
            </a:r>
          </a:p>
          <a:p>
            <a:pPr lvl="0" indent="-342900" marL="342900">
              <a:buAutoNum type="arabicPeriod"/>
            </a:pPr>
            <a:r>
              <a:rPr/>
              <a:t>用 LabelImg 標記圖片並以 YOLO 格式輸出</a:t>
            </a:r>
          </a:p>
          <a:p>
            <a:pPr lvl="0" indent="-342900" marL="342900">
              <a:buAutoNum type="arabicPeriod"/>
            </a:pPr>
            <a:r>
              <a:rPr/>
              <a:t>用 </a:t>
            </a:r>
            <a:r>
              <a:rPr>
                <a:latin typeface="Courier"/>
              </a:rPr>
              <a:t>label_video.py</a:t>
            </a:r>
            <a:r>
              <a:rPr/>
              <a:t> 將所有圖片合併成影片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執行程式遇到的困難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檔案中讀取路徑的部分沒有寫好。</a:t>
            </a:r>
          </a:p>
          <a:p>
            <a:pPr lvl="0"/>
            <a:r>
              <a:rPr/>
              <a:t>解法：將程式碼中有關路徑的部分都檢查，並更正。</a:t>
            </a:r>
          </a:p>
          <a:p>
            <a:pPr lvl="0" indent="-342900" marL="342900">
              <a:buAutoNum startAt="2" type="arabicPeriod"/>
            </a:pPr>
            <a:r>
              <a:rPr/>
              <a:t>在 </a:t>
            </a:r>
            <a:r>
              <a:rPr>
                <a:latin typeface="Courier"/>
              </a:rPr>
              <a:t>label_video.py</a:t>
            </a:r>
            <a:r>
              <a:rPr/>
              <a:t> 中讀取 LabelImg 的時候，沒有將文字處理好，導致出現 helmet 標示為 soup 的錯誤。</a:t>
            </a:r>
          </a:p>
          <a:p>
            <a:pPr lvl="0"/>
            <a:r>
              <a:rPr/>
              <a:t>解法：更改 </a:t>
            </a:r>
            <a:r>
              <a:rPr>
                <a:latin typeface="Courier"/>
              </a:rPr>
              <a:t>classes.txt</a:t>
            </a:r>
            <a:r>
              <a:rPr/>
              <a:t> 中的內容，比如 onion soup 改為 onion_soup。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選擇使用的資料集類別和影片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資料集類別：工人辨識</a:t>
            </a:r>
          </a:p>
          <a:p>
            <a:pPr lvl="0"/>
            <a:r>
              <a:rPr/>
              <a:t>影片名稱：helmet1.mp4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程式執行的結果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txt 和 jpg 檔案連結</a:t>
            </a:r>
          </a:p>
          <a:p>
            <a:pPr lvl="0"/>
            <a:r>
              <a:rPr>
                <a:hlinkClick r:id="rId3"/>
              </a:rPr>
              <a:t>Youtube 影片連結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多媒體技術與應用第一組 Project1 報告</dc:title>
  <dc:creator>109590011 陳彥宇、109590026 黃亮維</dc:creator>
  <cp:keywords/>
  <dcterms:created xsi:type="dcterms:W3CDTF">2022-05-22T11:09:28Z</dcterms:created>
  <dcterms:modified xsi:type="dcterms:W3CDTF">2022-05-22T11:09:28Z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