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5" r:id="rId3"/>
    <p:sldId id="329" r:id="rId5"/>
    <p:sldId id="414" r:id="rId6"/>
    <p:sldId id="415" r:id="rId7"/>
    <p:sldId id="416" r:id="rId8"/>
    <p:sldId id="417" r:id="rId9"/>
    <p:sldId id="393" r:id="rId10"/>
    <p:sldId id="378" r:id="rId11"/>
    <p:sldId id="395" r:id="rId12"/>
    <p:sldId id="377"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291" r:id="rId28"/>
  </p:sldIdLst>
  <p:sldSz cx="12192000" cy="6858000"/>
  <p:notesSz cx="7103745" cy="10234295"/>
  <p:custDataLst>
    <p:tags r:id="rId32"/>
  </p:custDataLst>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9ED8"/>
    <a:srgbClr val="CCCC00"/>
    <a:srgbClr val="B6D763"/>
    <a:srgbClr val="EE9065"/>
    <a:srgbClr val="A6BABA"/>
    <a:srgbClr val="4BB0D0"/>
    <a:srgbClr val="434154"/>
    <a:srgbClr val="F9BD00"/>
    <a:srgbClr val="549E39"/>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15" autoAdjust="0"/>
    <p:restoredTop sz="74200" autoAdjust="0"/>
  </p:normalViewPr>
  <p:slideViewPr>
    <p:cSldViewPr snapToGrid="0">
      <p:cViewPr varScale="1">
        <p:scale>
          <a:sx n="104" d="100"/>
          <a:sy n="104" d="100"/>
        </p:scale>
        <p:origin x="2416" y="192"/>
      </p:cViewPr>
      <p:guideLst>
        <p:guide orient="horz" pos="2626"/>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7.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6B232EB-E2DD-4F4A-ACAA-A5CC5D800C34}"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zh-CN" altLang="en-US"/>
        </a:p>
      </dgm:t>
    </dgm:pt>
    <dgm:pt modelId="{7B383E63-51A4-4B0C-BB61-CFA65108D019}">
      <dgm:prSet phldrT="[文本]"/>
      <dgm:spPr/>
      <dgm:t>
        <a:bodyPr/>
        <a:lstStyle/>
        <a:p>
          <a:r>
            <a:rPr lang="zh-CN" altLang="en-US" dirty="0" smtClean="0"/>
            <a:t>持续编译</a:t>
          </a:r>
          <a:endParaRPr lang="zh-CN" altLang="en-US" dirty="0"/>
        </a:p>
      </dgm:t>
    </dgm:pt>
    <dgm:pt modelId="{F520C64E-1FD9-4E06-A386-FC8300F78846}" cxnId="{39B320B8-4951-42B6-8136-8E614D7E4BB2}" type="parTrans">
      <dgm:prSet/>
      <dgm:spPr/>
      <dgm:t>
        <a:bodyPr/>
        <a:lstStyle/>
        <a:p>
          <a:endParaRPr lang="zh-CN" altLang="en-US"/>
        </a:p>
      </dgm:t>
    </dgm:pt>
    <dgm:pt modelId="{F07C7B6C-C36F-4CEC-B208-983EE9785DAA}" cxnId="{39B320B8-4951-42B6-8136-8E614D7E4BB2}" type="sibTrans">
      <dgm:prSet/>
      <dgm:spPr/>
      <dgm:t>
        <a:bodyPr/>
        <a:lstStyle/>
        <a:p>
          <a:endParaRPr lang="zh-CN" altLang="en-US"/>
        </a:p>
      </dgm:t>
    </dgm:pt>
    <dgm:pt modelId="{1BD46A14-A7B2-4C35-BF4B-2767C24212E7}">
      <dgm:prSet phldrT="[文本]"/>
      <dgm:spPr/>
      <dgm:t>
        <a:bodyPr/>
        <a:lstStyle/>
        <a:p>
          <a:r>
            <a:rPr lang="zh-CN" altLang="en-US" dirty="0" smtClean="0"/>
            <a:t>持续代码检查</a:t>
          </a:r>
          <a:endParaRPr lang="zh-CN" altLang="en-US" dirty="0"/>
        </a:p>
      </dgm:t>
    </dgm:pt>
    <dgm:pt modelId="{A1D8CEAC-562A-4AD0-B43E-84895F7077D7}" cxnId="{B1908D0A-C64A-40E1-89D7-A7E7C7D96390}" type="parTrans">
      <dgm:prSet/>
      <dgm:spPr/>
      <dgm:t>
        <a:bodyPr/>
        <a:lstStyle/>
        <a:p>
          <a:endParaRPr lang="zh-CN" altLang="en-US"/>
        </a:p>
      </dgm:t>
    </dgm:pt>
    <dgm:pt modelId="{F4905EF0-5AD0-4003-B78F-5233F5D4E5D5}" cxnId="{B1908D0A-C64A-40E1-89D7-A7E7C7D96390}" type="sibTrans">
      <dgm:prSet/>
      <dgm:spPr/>
      <dgm:t>
        <a:bodyPr/>
        <a:lstStyle/>
        <a:p>
          <a:endParaRPr lang="zh-CN" altLang="en-US"/>
        </a:p>
      </dgm:t>
    </dgm:pt>
    <dgm:pt modelId="{11BC454B-9729-41DE-B939-1444760F8FC7}">
      <dgm:prSet phldrT="[文本]"/>
      <dgm:spPr/>
      <dgm:t>
        <a:bodyPr/>
        <a:lstStyle/>
        <a:p>
          <a:r>
            <a:rPr lang="zh-CN" altLang="en-US" dirty="0" smtClean="0"/>
            <a:t>持续测试</a:t>
          </a:r>
          <a:endParaRPr lang="zh-CN" altLang="en-US" dirty="0"/>
        </a:p>
      </dgm:t>
    </dgm:pt>
    <dgm:pt modelId="{BD0BF9D9-C2D0-4A59-A742-5C2E0CA4B607}" cxnId="{6DF3031A-BF8E-4413-9417-17E6E4C4075B}" type="parTrans">
      <dgm:prSet/>
      <dgm:spPr/>
      <dgm:t>
        <a:bodyPr/>
        <a:lstStyle/>
        <a:p>
          <a:endParaRPr lang="zh-CN" altLang="en-US"/>
        </a:p>
      </dgm:t>
    </dgm:pt>
    <dgm:pt modelId="{BFA698B3-90C0-41EB-8674-3950AE4DE391}" cxnId="{6DF3031A-BF8E-4413-9417-17E6E4C4075B}" type="sibTrans">
      <dgm:prSet/>
      <dgm:spPr/>
      <dgm:t>
        <a:bodyPr/>
        <a:lstStyle/>
        <a:p>
          <a:endParaRPr lang="zh-CN" altLang="en-US"/>
        </a:p>
      </dgm:t>
    </dgm:pt>
    <dgm:pt modelId="{6CC78207-7EC5-4640-87F0-98B8C25ECF66}">
      <dgm:prSet phldrT="[文本]"/>
      <dgm:spPr/>
      <dgm:t>
        <a:bodyPr/>
        <a:lstStyle/>
        <a:p>
          <a:r>
            <a:rPr lang="zh-CN" altLang="en-US" dirty="0" smtClean="0"/>
            <a:t>持续部署</a:t>
          </a:r>
          <a:endParaRPr lang="zh-CN" altLang="en-US" dirty="0"/>
        </a:p>
      </dgm:t>
    </dgm:pt>
    <dgm:pt modelId="{82565D11-1295-415C-B7F3-9C7916E43D10}" cxnId="{956556CF-C7B1-4A2D-82F9-531C544142F1}" type="parTrans">
      <dgm:prSet/>
      <dgm:spPr/>
      <dgm:t>
        <a:bodyPr/>
        <a:lstStyle/>
        <a:p>
          <a:endParaRPr lang="zh-CN" altLang="en-US"/>
        </a:p>
      </dgm:t>
    </dgm:pt>
    <dgm:pt modelId="{CE1C3AB6-942A-4BC0-A4B1-8A0A4F3C370B}" cxnId="{956556CF-C7B1-4A2D-82F9-531C544142F1}" type="sibTrans">
      <dgm:prSet/>
      <dgm:spPr/>
      <dgm:t>
        <a:bodyPr/>
        <a:lstStyle/>
        <a:p>
          <a:endParaRPr lang="zh-CN" altLang="en-US"/>
        </a:p>
      </dgm:t>
    </dgm:pt>
    <dgm:pt modelId="{D328125A-C532-46B9-A55A-46790E69D6F5}" type="pres">
      <dgm:prSet presAssocID="{D6B232EB-E2DD-4F4A-ACAA-A5CC5D800C34}" presName="Name0" presStyleCnt="0">
        <dgm:presLayoutVars>
          <dgm:chMax val="7"/>
          <dgm:chPref val="7"/>
          <dgm:dir/>
          <dgm:animLvl val="lvl"/>
        </dgm:presLayoutVars>
      </dgm:prSet>
      <dgm:spPr/>
      <dgm:t>
        <a:bodyPr/>
        <a:lstStyle/>
        <a:p>
          <a:endParaRPr lang="zh-CN" altLang="en-US"/>
        </a:p>
      </dgm:t>
    </dgm:pt>
    <dgm:pt modelId="{098B6B60-1BE9-42CA-AA9D-F4FA1F9961F5}" type="pres">
      <dgm:prSet presAssocID="{7B383E63-51A4-4B0C-BB61-CFA65108D019}" presName="Accent1" presStyleCnt="0"/>
      <dgm:spPr/>
    </dgm:pt>
    <dgm:pt modelId="{B1F84E9C-EAF6-443F-8FC2-D1140FE70BD7}" type="pres">
      <dgm:prSet presAssocID="{7B383E63-51A4-4B0C-BB61-CFA65108D019}" presName="Accent" presStyleLbl="node1" presStyleIdx="0" presStyleCnt="4"/>
      <dgm:spPr>
        <a:solidFill>
          <a:srgbClr val="92D050"/>
        </a:solidFill>
      </dgm:spPr>
      <dgm:t>
        <a:bodyPr/>
        <a:lstStyle/>
        <a:p>
          <a:endParaRPr lang="zh-CN" altLang="en-US"/>
        </a:p>
      </dgm:t>
    </dgm:pt>
    <dgm:pt modelId="{5D239A09-29CE-47EC-8873-F8122FE6C2CF}" type="pres">
      <dgm:prSet presAssocID="{7B383E63-51A4-4B0C-BB61-CFA65108D019}" presName="Parent1" presStyleLbl="revTx" presStyleIdx="0" presStyleCnt="4">
        <dgm:presLayoutVars>
          <dgm:chMax val="1"/>
          <dgm:chPref val="1"/>
          <dgm:bulletEnabled val="1"/>
        </dgm:presLayoutVars>
      </dgm:prSet>
      <dgm:spPr/>
      <dgm:t>
        <a:bodyPr/>
        <a:lstStyle/>
        <a:p>
          <a:endParaRPr lang="zh-CN" altLang="en-US"/>
        </a:p>
      </dgm:t>
    </dgm:pt>
    <dgm:pt modelId="{1F2EE0AC-207E-494C-926A-84649197B19C}" type="pres">
      <dgm:prSet presAssocID="{1BD46A14-A7B2-4C35-BF4B-2767C24212E7}" presName="Accent2" presStyleCnt="0"/>
      <dgm:spPr/>
    </dgm:pt>
    <dgm:pt modelId="{3D8CAABD-6CE5-47FC-AB63-EBA198EEDEDE}" type="pres">
      <dgm:prSet presAssocID="{1BD46A14-A7B2-4C35-BF4B-2767C24212E7}" presName="Accent" presStyleLbl="node1" presStyleIdx="1" presStyleCnt="4"/>
      <dgm:spPr/>
    </dgm:pt>
    <dgm:pt modelId="{D521B15C-9B75-4F4B-B0CA-D39A9EA8EFA4}" type="pres">
      <dgm:prSet presAssocID="{1BD46A14-A7B2-4C35-BF4B-2767C24212E7}" presName="Parent2" presStyleLbl="revTx" presStyleIdx="1" presStyleCnt="4">
        <dgm:presLayoutVars>
          <dgm:chMax val="1"/>
          <dgm:chPref val="1"/>
          <dgm:bulletEnabled val="1"/>
        </dgm:presLayoutVars>
      </dgm:prSet>
      <dgm:spPr/>
      <dgm:t>
        <a:bodyPr/>
        <a:lstStyle/>
        <a:p>
          <a:endParaRPr lang="zh-CN" altLang="en-US"/>
        </a:p>
      </dgm:t>
    </dgm:pt>
    <dgm:pt modelId="{0A1D5D4F-461D-411A-887E-33D86705561C}" type="pres">
      <dgm:prSet presAssocID="{11BC454B-9729-41DE-B939-1444760F8FC7}" presName="Accent3" presStyleCnt="0"/>
      <dgm:spPr/>
    </dgm:pt>
    <dgm:pt modelId="{2B286CB0-9C36-4162-8FEC-8A53235FE290}" type="pres">
      <dgm:prSet presAssocID="{11BC454B-9729-41DE-B939-1444760F8FC7}" presName="Accent" presStyleLbl="node1" presStyleIdx="2" presStyleCnt="4"/>
      <dgm:spPr/>
    </dgm:pt>
    <dgm:pt modelId="{CDF7789D-9891-4249-A28E-95469443F15D}" type="pres">
      <dgm:prSet presAssocID="{11BC454B-9729-41DE-B939-1444760F8FC7}" presName="Parent3" presStyleLbl="revTx" presStyleIdx="2" presStyleCnt="4">
        <dgm:presLayoutVars>
          <dgm:chMax val="1"/>
          <dgm:chPref val="1"/>
          <dgm:bulletEnabled val="1"/>
        </dgm:presLayoutVars>
      </dgm:prSet>
      <dgm:spPr/>
      <dgm:t>
        <a:bodyPr/>
        <a:lstStyle/>
        <a:p>
          <a:endParaRPr lang="zh-CN" altLang="en-US"/>
        </a:p>
      </dgm:t>
    </dgm:pt>
    <dgm:pt modelId="{8FC38560-5D0F-42BC-8DF4-4A9881949E7F}" type="pres">
      <dgm:prSet presAssocID="{6CC78207-7EC5-4640-87F0-98B8C25ECF66}" presName="Accent4" presStyleCnt="0"/>
      <dgm:spPr/>
    </dgm:pt>
    <dgm:pt modelId="{71C33037-06DF-4BA7-8FA3-DDB623CF48A0}" type="pres">
      <dgm:prSet presAssocID="{6CC78207-7EC5-4640-87F0-98B8C25ECF66}" presName="Accent" presStyleLbl="node1" presStyleIdx="3" presStyleCnt="4"/>
      <dgm:spPr/>
    </dgm:pt>
    <dgm:pt modelId="{D95B1C84-C7D7-4E9F-A308-6979FC2806D6}" type="pres">
      <dgm:prSet presAssocID="{6CC78207-7EC5-4640-87F0-98B8C25ECF66}" presName="Parent4" presStyleLbl="revTx" presStyleIdx="3" presStyleCnt="4">
        <dgm:presLayoutVars>
          <dgm:chMax val="1"/>
          <dgm:chPref val="1"/>
          <dgm:bulletEnabled val="1"/>
        </dgm:presLayoutVars>
      </dgm:prSet>
      <dgm:spPr/>
      <dgm:t>
        <a:bodyPr/>
        <a:lstStyle/>
        <a:p>
          <a:endParaRPr lang="zh-CN" altLang="en-US"/>
        </a:p>
      </dgm:t>
    </dgm:pt>
  </dgm:ptLst>
  <dgm:cxnLst>
    <dgm:cxn modelId="{6DF3031A-BF8E-4413-9417-17E6E4C4075B}" srcId="{D6B232EB-E2DD-4F4A-ACAA-A5CC5D800C34}" destId="{11BC454B-9729-41DE-B939-1444760F8FC7}" srcOrd="2" destOrd="0" parTransId="{BD0BF9D9-C2D0-4A59-A742-5C2E0CA4B607}" sibTransId="{BFA698B3-90C0-41EB-8674-3950AE4DE391}"/>
    <dgm:cxn modelId="{956556CF-C7B1-4A2D-82F9-531C544142F1}" srcId="{D6B232EB-E2DD-4F4A-ACAA-A5CC5D800C34}" destId="{6CC78207-7EC5-4640-87F0-98B8C25ECF66}" srcOrd="3" destOrd="0" parTransId="{82565D11-1295-415C-B7F3-9C7916E43D10}" sibTransId="{CE1C3AB6-942A-4BC0-A4B1-8A0A4F3C370B}"/>
    <dgm:cxn modelId="{E42B1C31-8078-4A57-BFAD-146C93F44D0B}" type="presOf" srcId="{6CC78207-7EC5-4640-87F0-98B8C25ECF66}" destId="{D95B1C84-C7D7-4E9F-A308-6979FC2806D6}" srcOrd="0" destOrd="0" presId="urn:microsoft.com/office/officeart/2009/layout/CircleArrowProcess"/>
    <dgm:cxn modelId="{B1908D0A-C64A-40E1-89D7-A7E7C7D96390}" srcId="{D6B232EB-E2DD-4F4A-ACAA-A5CC5D800C34}" destId="{1BD46A14-A7B2-4C35-BF4B-2767C24212E7}" srcOrd="1" destOrd="0" parTransId="{A1D8CEAC-562A-4AD0-B43E-84895F7077D7}" sibTransId="{F4905EF0-5AD0-4003-B78F-5233F5D4E5D5}"/>
    <dgm:cxn modelId="{78C92033-ED0C-4B40-B7E1-0306E1738B50}" type="presOf" srcId="{11BC454B-9729-41DE-B939-1444760F8FC7}" destId="{CDF7789D-9891-4249-A28E-95469443F15D}" srcOrd="0" destOrd="0" presId="urn:microsoft.com/office/officeart/2009/layout/CircleArrowProcess"/>
    <dgm:cxn modelId="{39B320B8-4951-42B6-8136-8E614D7E4BB2}" srcId="{D6B232EB-E2DD-4F4A-ACAA-A5CC5D800C34}" destId="{7B383E63-51A4-4B0C-BB61-CFA65108D019}" srcOrd="0" destOrd="0" parTransId="{F520C64E-1FD9-4E06-A386-FC8300F78846}" sibTransId="{F07C7B6C-C36F-4CEC-B208-983EE9785DAA}"/>
    <dgm:cxn modelId="{FBE20CC0-FB21-4374-BBDD-41D384D3EF00}" type="presOf" srcId="{1BD46A14-A7B2-4C35-BF4B-2767C24212E7}" destId="{D521B15C-9B75-4F4B-B0CA-D39A9EA8EFA4}" srcOrd="0" destOrd="0" presId="urn:microsoft.com/office/officeart/2009/layout/CircleArrowProcess"/>
    <dgm:cxn modelId="{BC8FE148-817E-4C0B-99FC-7CE417FC4B33}" type="presOf" srcId="{D6B232EB-E2DD-4F4A-ACAA-A5CC5D800C34}" destId="{D328125A-C532-46B9-A55A-46790E69D6F5}" srcOrd="0" destOrd="0" presId="urn:microsoft.com/office/officeart/2009/layout/CircleArrowProcess"/>
    <dgm:cxn modelId="{EA05EF0C-7976-44DC-BFB4-54816F44216C}" type="presOf" srcId="{7B383E63-51A4-4B0C-BB61-CFA65108D019}" destId="{5D239A09-29CE-47EC-8873-F8122FE6C2CF}" srcOrd="0" destOrd="0" presId="urn:microsoft.com/office/officeart/2009/layout/CircleArrowProcess"/>
    <dgm:cxn modelId="{BBC6DADE-8854-43DC-88F0-F1946709C094}" type="presParOf" srcId="{D328125A-C532-46B9-A55A-46790E69D6F5}" destId="{098B6B60-1BE9-42CA-AA9D-F4FA1F9961F5}" srcOrd="0" destOrd="0" presId="urn:microsoft.com/office/officeart/2009/layout/CircleArrowProcess"/>
    <dgm:cxn modelId="{196706F5-F0C2-44F7-8E51-A069FB4C6855}" type="presParOf" srcId="{098B6B60-1BE9-42CA-AA9D-F4FA1F9961F5}" destId="{B1F84E9C-EAF6-443F-8FC2-D1140FE70BD7}" srcOrd="0" destOrd="0" presId="urn:microsoft.com/office/officeart/2009/layout/CircleArrowProcess"/>
    <dgm:cxn modelId="{7324CC11-703B-417D-85AC-A6A00C4D4CAD}" type="presParOf" srcId="{D328125A-C532-46B9-A55A-46790E69D6F5}" destId="{5D239A09-29CE-47EC-8873-F8122FE6C2CF}" srcOrd="1" destOrd="0" presId="urn:microsoft.com/office/officeart/2009/layout/CircleArrowProcess"/>
    <dgm:cxn modelId="{701B671B-DAB4-4B93-9945-16B113D82246}" type="presParOf" srcId="{D328125A-C532-46B9-A55A-46790E69D6F5}" destId="{1F2EE0AC-207E-494C-926A-84649197B19C}" srcOrd="2" destOrd="0" presId="urn:microsoft.com/office/officeart/2009/layout/CircleArrowProcess"/>
    <dgm:cxn modelId="{0792F911-CAF4-4953-BBB0-D50273057D40}" type="presParOf" srcId="{1F2EE0AC-207E-494C-926A-84649197B19C}" destId="{3D8CAABD-6CE5-47FC-AB63-EBA198EEDEDE}" srcOrd="0" destOrd="0" presId="urn:microsoft.com/office/officeart/2009/layout/CircleArrowProcess"/>
    <dgm:cxn modelId="{F87D6970-40FF-4569-AF6A-CC5D83D8BAEF}" type="presParOf" srcId="{D328125A-C532-46B9-A55A-46790E69D6F5}" destId="{D521B15C-9B75-4F4B-B0CA-D39A9EA8EFA4}" srcOrd="3" destOrd="0" presId="urn:microsoft.com/office/officeart/2009/layout/CircleArrowProcess"/>
    <dgm:cxn modelId="{3BC63F3E-AB6A-4636-BA80-16279B3A853E}" type="presParOf" srcId="{D328125A-C532-46B9-A55A-46790E69D6F5}" destId="{0A1D5D4F-461D-411A-887E-33D86705561C}" srcOrd="4" destOrd="0" presId="urn:microsoft.com/office/officeart/2009/layout/CircleArrowProcess"/>
    <dgm:cxn modelId="{0643D660-0A88-44F0-9673-E3E54C398E60}" type="presParOf" srcId="{0A1D5D4F-461D-411A-887E-33D86705561C}" destId="{2B286CB0-9C36-4162-8FEC-8A53235FE290}" srcOrd="0" destOrd="0" presId="urn:microsoft.com/office/officeart/2009/layout/CircleArrowProcess"/>
    <dgm:cxn modelId="{8B147283-DC5E-4C27-B084-67A647F3C89C}" type="presParOf" srcId="{D328125A-C532-46B9-A55A-46790E69D6F5}" destId="{CDF7789D-9891-4249-A28E-95469443F15D}" srcOrd="5" destOrd="0" presId="urn:microsoft.com/office/officeart/2009/layout/CircleArrowProcess"/>
    <dgm:cxn modelId="{75FE9D13-A779-4AD9-9214-01E614AFE5E7}" type="presParOf" srcId="{D328125A-C532-46B9-A55A-46790E69D6F5}" destId="{8FC38560-5D0F-42BC-8DF4-4A9881949E7F}" srcOrd="6" destOrd="0" presId="urn:microsoft.com/office/officeart/2009/layout/CircleArrowProcess"/>
    <dgm:cxn modelId="{9CFE27CC-1A6A-4BEB-9C33-3AF55A6FF7DD}" type="presParOf" srcId="{8FC38560-5D0F-42BC-8DF4-4A9881949E7F}" destId="{71C33037-06DF-4BA7-8FA3-DDB623CF48A0}" srcOrd="0" destOrd="0" presId="urn:microsoft.com/office/officeart/2009/layout/CircleArrowProcess"/>
    <dgm:cxn modelId="{DAEC6E2D-D2A2-4CB0-BC82-13661B1F4F68}" type="presParOf" srcId="{D328125A-C532-46B9-A55A-46790E69D6F5}" destId="{D95B1C84-C7D7-4E9F-A308-6979FC2806D6}" srcOrd="7" destOrd="0" presId="urn:microsoft.com/office/officeart/2009/layout/CircleArrow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8238E3-0F58-4E66-BA3B-9DB6BE6DD35F}"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zh-CN" altLang="en-US"/>
        </a:p>
      </dgm:t>
    </dgm:pt>
    <dgm:pt modelId="{7B5AE738-93C7-43C8-9DB6-5F01C0495DE4}">
      <dgm:prSet phldrT="[文本]" custT="1"/>
      <dgm:spPr>
        <a:xfrm>
          <a:off x="454005" y="2721831"/>
          <a:ext cx="1804779" cy="717701"/>
        </a:xfr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rtl="0"/>
          <a:r>
            <a:rPr lang="zh-CN" altLang="en-US" sz="2400" smtClean="0">
              <a:solidFill>
                <a:srgbClr val="FFFFFF"/>
              </a:solidFill>
              <a:latin typeface="Arial" panose="020B0604020202020204"/>
              <a:ea typeface="微软雅黑" panose="020B0503020204020204" pitchFamily="34" charset="-122"/>
              <a:cs typeface="+mn-cs"/>
            </a:rPr>
            <a:t>开发</a:t>
          </a:r>
          <a:endParaRPr lang="zh-CN" altLang="en-US" sz="2400" dirty="0">
            <a:solidFill>
              <a:srgbClr val="FFFFFF"/>
            </a:solidFill>
            <a:latin typeface="Arial" panose="020B0604020202020204"/>
            <a:ea typeface="微软雅黑" panose="020B0503020204020204" pitchFamily="34" charset="-122"/>
            <a:cs typeface="+mn-cs"/>
          </a:endParaRPr>
        </a:p>
      </dgm:t>
    </dgm:pt>
    <dgm:pt modelId="{E82CA1AC-9DD4-4F43-B8BE-187C5E36B814}" cxnId="{8CC8AB39-C6AE-433A-99A1-930F75A3ABB5}" type="parTrans">
      <dgm:prSet/>
      <dgm:spPr/>
      <dgm:t>
        <a:bodyPr/>
        <a:lstStyle/>
        <a:p>
          <a:endParaRPr lang="zh-CN" altLang="en-US"/>
        </a:p>
      </dgm:t>
    </dgm:pt>
    <dgm:pt modelId="{0A42F8B8-4764-4BB2-B0E7-5D5E32EC3C23}" cxnId="{8CC8AB39-C6AE-433A-99A1-930F75A3ABB5}" type="sibTrans">
      <dgm:prSet/>
      <dgm:spPr>
        <a:xfrm>
          <a:off x="1161097" y="1866913"/>
          <a:ext cx="2147504" cy="2147504"/>
        </a:xfrm>
        <a:gradFill rotWithShape="0">
          <a:gsLst>
            <a:gs pos="0">
              <a:srgbClr val="FF6600">
                <a:tint val="60000"/>
                <a:hueOff val="0"/>
                <a:satOff val="0"/>
                <a:lumOff val="0"/>
                <a:alphaOff val="0"/>
                <a:shade val="51000"/>
                <a:satMod val="130000"/>
              </a:srgbClr>
            </a:gs>
            <a:gs pos="80000">
              <a:srgbClr val="FF6600">
                <a:tint val="60000"/>
                <a:hueOff val="0"/>
                <a:satOff val="0"/>
                <a:lumOff val="0"/>
                <a:alphaOff val="0"/>
                <a:shade val="93000"/>
                <a:satMod val="130000"/>
              </a:srgbClr>
            </a:gs>
            <a:gs pos="100000">
              <a:srgbClr val="FF6600">
                <a:tint val="6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endParaRPr lang="zh-CN" altLang="en-US"/>
        </a:p>
      </dgm:t>
    </dgm:pt>
    <dgm:pt modelId="{AFBFCE69-D95F-465E-B5DB-FDE90EFCA149}">
      <dgm:prSet phldrT="[文本]" phldr="0" custT="1"/>
      <dgm:spPr>
        <a:xfrm>
          <a:off x="2810" y="1406045"/>
          <a:ext cx="2030376" cy="1674636"/>
        </a:xfrm>
        <a:solidFill>
          <a:srgbClr val="FFFFFF">
            <a:alpha val="90000"/>
          </a:srgbClr>
        </a:solidFill>
        <a:ln w="9525" cap="flat" cmpd="sng" algn="ctr">
          <a:solidFill>
            <a:srgbClr val="FF6600">
              <a:hueOff val="0"/>
              <a:satOff val="0"/>
              <a:lumOff val="0"/>
              <a:alphaOff val="0"/>
            </a:srgbClr>
          </a:solidFill>
          <a:prstDash val="solid"/>
        </a:ln>
        <a:effectLst/>
      </dgm:spPr>
      <dgm:t>
        <a:bodyPr vert="horz" wrap="square"/>
        <a:p>
          <a:pPr>
            <a:lnSpc>
              <a:spcPct val="100000"/>
            </a:lnSpc>
            <a:spcBef>
              <a:spcPct val="0"/>
            </a:spcBef>
            <a:spcAft>
              <a:spcPct val="15000"/>
            </a:spcAft>
          </a:pPr>
          <a:r>
            <a:rPr lang="zh-CN" altLang="en-US" sz="1200" smtClean="0">
              <a:solidFill>
                <a:srgbClr val="1C1C1C"/>
              </a:solidFill>
              <a:latin typeface="Arial" panose="020B0604020202020204"/>
              <a:ea typeface="微软雅黑" panose="020B0503020204020204" pitchFamily="34" charset="-122"/>
              <a:cs typeface="+mn-cs"/>
            </a:rPr>
            <a:t>开发本地编译通过</a:t>
          </a:r>
          <a:r>
            <a:rPr lang="zh-CN" altLang="en-US" sz="1200" dirty="0">
              <a:solidFill>
                <a:srgbClr val="1C1C1C"/>
              </a:solidFill>
              <a:latin typeface="Arial" panose="020B0604020202020204"/>
              <a:ea typeface="微软雅黑" panose="020B0503020204020204" pitchFamily="34" charset="-122"/>
              <a:cs typeface="+mn-cs"/>
            </a:rPr>
            <a:t/>
          </a:r>
          <a:endParaRPr lang="zh-CN" altLang="en-US" sz="1200" dirty="0">
            <a:solidFill>
              <a:srgbClr val="1C1C1C"/>
            </a:solidFill>
            <a:latin typeface="Arial" panose="020B0604020202020204"/>
            <a:ea typeface="微软雅黑" panose="020B0503020204020204" pitchFamily="34" charset="-122"/>
            <a:cs typeface="+mn-cs"/>
          </a:endParaRPr>
        </a:p>
      </dgm:t>
    </dgm:pt>
    <dgm:pt modelId="{FE1BBF74-839A-4F92-81C7-C1EB3E1819FB}" cxnId="{7C26A795-B38C-4437-8550-4C66240498C6}" type="parTrans">
      <dgm:prSet/>
      <dgm:spPr/>
      <dgm:t>
        <a:bodyPr/>
        <a:lstStyle/>
        <a:p>
          <a:endParaRPr lang="zh-CN" altLang="en-US"/>
        </a:p>
      </dgm:t>
    </dgm:pt>
    <dgm:pt modelId="{FF90C5F3-FB4D-4EC1-9360-BC8A9E605B54}" cxnId="{7C26A795-B38C-4437-8550-4C66240498C6}" type="sibTrans">
      <dgm:prSet/>
      <dgm:spPr/>
      <dgm:t>
        <a:bodyPr/>
        <a:lstStyle/>
        <a:p>
          <a:endParaRPr lang="zh-CN" altLang="en-US"/>
        </a:p>
      </dgm:t>
    </dgm:pt>
    <dgm:pt modelId="{AB137DD4-CE60-4676-B64E-02E32F2B2699}">
      <dgm:prSet phldr="0" custT="1"/>
      <dgm:spPr/>
      <dgm:t>
        <a:bodyPr vert="horz" wrap="square"/>
        <a:p>
          <a:pPr>
            <a:lnSpc>
              <a:spcPct val="100000"/>
            </a:lnSpc>
            <a:spcBef>
              <a:spcPct val="0"/>
            </a:spcBef>
            <a:spcAft>
              <a:spcPct val="15000"/>
            </a:spcAft>
          </a:pPr>
          <a:r>
            <a:rPr lang="zh-CN" altLang="en-US" sz="1200" smtClean="0">
              <a:solidFill>
                <a:srgbClr val="1C1C1C"/>
              </a:solidFill>
              <a:latin typeface="Arial" panose="020B0604020202020204"/>
              <a:ea typeface="微软雅黑" panose="020B0503020204020204" pitchFamily="34" charset="-122"/>
              <a:cs typeface="+mn-cs"/>
            </a:rPr>
            <a:t>提交代码到</a:t>
          </a:r>
          <a:r>
            <a:rPr lang="en-US" altLang="zh-CN" sz="1200" smtClean="0">
              <a:solidFill>
                <a:srgbClr val="1C1C1C"/>
              </a:solidFill>
              <a:latin typeface="Arial" panose="020B0604020202020204"/>
              <a:ea typeface="微软雅黑" panose="020B0503020204020204" pitchFamily="34" charset="-122"/>
              <a:cs typeface="+mn-cs"/>
            </a:rPr>
            <a:t>Git/SVN</a:t>
          </a:r>
          <a:r>
            <a:rPr lang="zh-CN" altLang="en-US" sz="1200" dirty="0">
              <a:solidFill>
                <a:srgbClr val="1C1C1C"/>
              </a:solidFill>
              <a:latin typeface="Arial" panose="020B0604020202020204"/>
              <a:ea typeface="微软雅黑" panose="020B0503020204020204" pitchFamily="34" charset="-122"/>
              <a:cs typeface="+mn-cs"/>
            </a:rPr>
            <a:t/>
          </a:r>
          <a:endParaRPr lang="zh-CN" altLang="en-US" sz="1200" dirty="0">
            <a:solidFill>
              <a:srgbClr val="1C1C1C"/>
            </a:solidFill>
            <a:latin typeface="Arial" panose="020B0604020202020204"/>
            <a:ea typeface="微软雅黑" panose="020B0503020204020204" pitchFamily="34" charset="-122"/>
            <a:cs typeface="+mn-cs"/>
          </a:endParaRPr>
        </a:p>
      </dgm:t>
    </dgm:pt>
    <dgm:pt modelId="{5A0C72E3-042C-4F01-86CD-DC014E75CA4F}" cxnId="{6C162010-13AB-4F3C-A81A-CD838B4D410C}" type="parTrans">
      <dgm:prSet/>
      <dgm:spPr/>
    </dgm:pt>
    <dgm:pt modelId="{9462D0F1-3178-4BE6-8DE1-2FAA21609E60}" cxnId="{6C162010-13AB-4F3C-A81A-CD838B4D410C}" type="sibTrans">
      <dgm:prSet/>
      <dgm:spPr/>
    </dgm:pt>
    <dgm:pt modelId="{50D1D4AE-6284-4639-B39D-7107C967DE93}">
      <dgm:prSet phldrT="[文本]" custT="1"/>
      <dgm:spPr>
        <a:xfrm>
          <a:off x="2989226" y="1047195"/>
          <a:ext cx="1804779" cy="717701"/>
        </a:xfr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rtl="0"/>
          <a:r>
            <a:rPr lang="en-US" altLang="zh-CN" sz="2400" smtClean="0">
              <a:solidFill>
                <a:srgbClr val="FFFFFF"/>
              </a:solidFill>
              <a:latin typeface="Arial" panose="020B0604020202020204"/>
              <a:ea typeface="微软雅黑" panose="020B0503020204020204" pitchFamily="34" charset="-122"/>
              <a:cs typeface="+mn-cs"/>
            </a:rPr>
            <a:t>Jenkins</a:t>
          </a:r>
          <a:endParaRPr lang="zh-CN" altLang="en-US" sz="2400" dirty="0">
            <a:solidFill>
              <a:srgbClr val="FFFFFF"/>
            </a:solidFill>
            <a:latin typeface="Arial" panose="020B0604020202020204"/>
            <a:ea typeface="微软雅黑" panose="020B0503020204020204" pitchFamily="34" charset="-122"/>
            <a:cs typeface="+mn-cs"/>
          </a:endParaRPr>
        </a:p>
      </dgm:t>
    </dgm:pt>
    <dgm:pt modelId="{F883ABD2-DD0E-40DD-BD0F-C33D93DB3A0A}" cxnId="{1EF62608-788E-4127-B53A-8E24F5B3FEF3}" type="parTrans">
      <dgm:prSet/>
      <dgm:spPr/>
      <dgm:t>
        <a:bodyPr/>
        <a:lstStyle/>
        <a:p>
          <a:endParaRPr lang="zh-CN" altLang="en-US"/>
        </a:p>
      </dgm:t>
    </dgm:pt>
    <dgm:pt modelId="{6B680945-A323-4172-9DE0-35B7D7CE503D}" cxnId="{1EF62608-788E-4127-B53A-8E24F5B3FEF3}" type="sibTrans">
      <dgm:prSet/>
      <dgm:spPr>
        <a:xfrm>
          <a:off x="3679399" y="406648"/>
          <a:ext cx="2406941" cy="2406941"/>
        </a:xfrm>
        <a:gradFill rotWithShape="0">
          <a:gsLst>
            <a:gs pos="0">
              <a:srgbClr val="FF6600">
                <a:tint val="60000"/>
                <a:hueOff val="0"/>
                <a:satOff val="0"/>
                <a:lumOff val="0"/>
                <a:alphaOff val="0"/>
                <a:shade val="51000"/>
                <a:satMod val="130000"/>
              </a:srgbClr>
            </a:gs>
            <a:gs pos="80000">
              <a:srgbClr val="FF6600">
                <a:tint val="60000"/>
                <a:hueOff val="0"/>
                <a:satOff val="0"/>
                <a:lumOff val="0"/>
                <a:alphaOff val="0"/>
                <a:shade val="93000"/>
                <a:satMod val="130000"/>
              </a:srgbClr>
            </a:gs>
            <a:gs pos="100000">
              <a:srgbClr val="FF6600">
                <a:tint val="6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endParaRPr lang="zh-CN" altLang="en-US"/>
        </a:p>
      </dgm:t>
    </dgm:pt>
    <dgm:pt modelId="{07F363F8-5443-4D43-B030-85B1BD2F4B99}">
      <dgm:prSet phldrT="[文本]" phldr="0" custT="1"/>
      <dgm:spPr>
        <a:xfrm>
          <a:off x="2538031" y="1406045"/>
          <a:ext cx="2030376" cy="1674636"/>
        </a:xfrm>
        <a:solidFill>
          <a:srgbClr val="FFFFFF">
            <a:alpha val="90000"/>
          </a:srgbClr>
        </a:solidFill>
        <a:ln w="9525" cap="flat" cmpd="sng" algn="ctr">
          <a:solidFill>
            <a:srgbClr val="FF6600">
              <a:hueOff val="0"/>
              <a:satOff val="0"/>
              <a:lumOff val="0"/>
              <a:alphaOff val="0"/>
            </a:srgbClr>
          </a:solidFill>
          <a:prstDash val="solid"/>
        </a:ln>
        <a:effectLst/>
      </dgm:spPr>
      <dgm:t>
        <a:bodyPr vert="horz" wrap="square"/>
        <a:p>
          <a:pPr>
            <a:lnSpc>
              <a:spcPct val="100000"/>
            </a:lnSpc>
            <a:spcBef>
              <a:spcPct val="0"/>
            </a:spcBef>
            <a:spcAft>
              <a:spcPct val="15000"/>
            </a:spcAft>
          </a:pPr>
          <a:r>
            <a:rPr lang="en-US" altLang="zh-CN" sz="1200" smtClean="0">
              <a:solidFill>
                <a:srgbClr val="1C1C1C"/>
              </a:solidFill>
              <a:latin typeface="Arial" panose="020B0604020202020204"/>
              <a:ea typeface="微软雅黑" panose="020B0503020204020204" pitchFamily="34" charset="-122"/>
              <a:cs typeface="+mn-cs"/>
            </a:rPr>
            <a:t>Jenkins</a:t>
          </a:r>
          <a:r>
            <a:rPr lang="zh-CN" altLang="en-US" sz="1200" smtClean="0">
              <a:solidFill>
                <a:srgbClr val="1C1C1C"/>
              </a:solidFill>
              <a:latin typeface="Arial" panose="020B0604020202020204"/>
              <a:ea typeface="微软雅黑" panose="020B0503020204020204" pitchFamily="34" charset="-122"/>
              <a:cs typeface="+mn-cs"/>
            </a:rPr>
            <a:t>从</a:t>
          </a:r>
          <a:r>
            <a:rPr lang="en-US" altLang="zh-CN" sz="1200" smtClean="0">
              <a:solidFill>
                <a:srgbClr val="1C1C1C"/>
              </a:solidFill>
              <a:latin typeface="Arial" panose="020B0604020202020204"/>
              <a:ea typeface="微软雅黑" panose="020B0503020204020204" pitchFamily="34" charset="-122"/>
              <a:cs typeface="+mn-cs"/>
            </a:rPr>
            <a:t>Git/</a:t>
          </a:r>
          <a:r>
            <a:rPr lang="en-US" altLang="zh-CN" sz="1200" smtClean="0">
              <a:solidFill>
                <a:srgbClr val="1C1C1C"/>
              </a:solidFill>
              <a:latin typeface="Arial" panose="020B0604020202020204"/>
              <a:ea typeface="微软雅黑" panose="020B0503020204020204" pitchFamily="34" charset="-122"/>
              <a:cs typeface="+mn-cs"/>
            </a:rPr>
            <a:t>SVN</a:t>
          </a:r>
          <a:r>
            <a:rPr lang="zh-CN" altLang="en-US" sz="1200" smtClean="0">
              <a:solidFill>
                <a:srgbClr val="1C1C1C"/>
              </a:solidFill>
              <a:latin typeface="Arial" panose="020B0604020202020204"/>
              <a:ea typeface="微软雅黑" panose="020B0503020204020204" pitchFamily="34" charset="-122"/>
              <a:cs typeface="+mn-cs"/>
            </a:rPr>
            <a:t>提取代码</a:t>
          </a:r>
          <a:r>
            <a:rPr lang="zh-CN" altLang="en-US" sz="1200" dirty="0">
              <a:solidFill>
                <a:srgbClr val="1C1C1C"/>
              </a:solidFill>
              <a:latin typeface="Arial" panose="020B0604020202020204"/>
              <a:ea typeface="微软雅黑" panose="020B0503020204020204" pitchFamily="34" charset="-122"/>
              <a:cs typeface="+mn-cs"/>
            </a:rPr>
            <a:t/>
          </a:r>
          <a:endParaRPr lang="zh-CN" altLang="en-US" sz="1200" dirty="0">
            <a:solidFill>
              <a:srgbClr val="1C1C1C"/>
            </a:solidFill>
            <a:latin typeface="Arial" panose="020B0604020202020204"/>
            <a:ea typeface="微软雅黑" panose="020B0503020204020204" pitchFamily="34" charset="-122"/>
            <a:cs typeface="+mn-cs"/>
          </a:endParaRPr>
        </a:p>
      </dgm:t>
    </dgm:pt>
    <dgm:pt modelId="{E7B1A53C-508A-4D5A-9F51-A19F7262204D}" cxnId="{D8BE8E61-3C0A-40E9-8E80-DC41C4EE0E4A}" type="parTrans">
      <dgm:prSet/>
      <dgm:spPr/>
      <dgm:t>
        <a:bodyPr/>
        <a:lstStyle/>
        <a:p>
          <a:endParaRPr lang="zh-CN" altLang="en-US"/>
        </a:p>
      </dgm:t>
    </dgm:pt>
    <dgm:pt modelId="{0633A044-18CC-4725-89A3-47F862423F3F}" cxnId="{D8BE8E61-3C0A-40E9-8E80-DC41C4EE0E4A}" type="sibTrans">
      <dgm:prSet/>
      <dgm:spPr/>
      <dgm:t>
        <a:bodyPr/>
        <a:lstStyle/>
        <a:p>
          <a:endParaRPr lang="zh-CN" altLang="en-US"/>
        </a:p>
      </dgm:t>
    </dgm:pt>
    <dgm:pt modelId="{A38F9607-80C8-4D39-9140-16BD8D4FA9CC}">
      <dgm:prSet phldr="0" custT="1"/>
      <dgm:spPr/>
      <dgm:t>
        <a:bodyPr vert="horz" wrap="square"/>
        <a:p>
          <a:pPr>
            <a:lnSpc>
              <a:spcPct val="100000"/>
            </a:lnSpc>
            <a:spcBef>
              <a:spcPct val="0"/>
            </a:spcBef>
            <a:spcAft>
              <a:spcPct val="15000"/>
            </a:spcAft>
          </a:pPr>
          <a:r>
            <a:rPr lang="en-US" altLang="zh-CN" sz="1200" smtClean="0">
              <a:solidFill>
                <a:srgbClr val="1C1C1C"/>
              </a:solidFill>
              <a:latin typeface="Arial" panose="020B0604020202020204"/>
              <a:ea typeface="微软雅黑" panose="020B0503020204020204" pitchFamily="34" charset="-122"/>
              <a:cs typeface="+mn-cs"/>
            </a:rPr>
            <a:t>Maven/Gradle </a:t>
          </a:r>
          <a:r>
            <a:rPr lang="zh-CN" altLang="en-US" sz="1200" smtClean="0">
              <a:solidFill>
                <a:srgbClr val="1C1C1C"/>
              </a:solidFill>
              <a:latin typeface="Arial" panose="020B0604020202020204"/>
              <a:ea typeface="微软雅黑" panose="020B0503020204020204" pitchFamily="34" charset="-122"/>
              <a:cs typeface="+mn-cs"/>
            </a:rPr>
            <a:t>编译</a:t>
          </a:r>
          <a:r>
            <a:rPr lang="zh-CN" altLang="en-US" sz="1200" dirty="0">
              <a:solidFill>
                <a:srgbClr val="1C1C1C"/>
              </a:solidFill>
              <a:latin typeface="Arial" panose="020B0604020202020204"/>
              <a:ea typeface="微软雅黑" panose="020B0503020204020204" pitchFamily="34" charset="-122"/>
              <a:cs typeface="+mn-cs"/>
            </a:rPr>
            <a:t/>
          </a:r>
          <a:endParaRPr lang="zh-CN" altLang="en-US" sz="1200" dirty="0">
            <a:solidFill>
              <a:srgbClr val="1C1C1C"/>
            </a:solidFill>
            <a:latin typeface="Arial" panose="020B0604020202020204"/>
            <a:ea typeface="微软雅黑" panose="020B0503020204020204" pitchFamily="34" charset="-122"/>
            <a:cs typeface="+mn-cs"/>
          </a:endParaRPr>
        </a:p>
      </dgm:t>
    </dgm:pt>
    <dgm:pt modelId="{D7976CB6-D612-4CEA-8BBB-4F2801D9BDEF}" cxnId="{F2F17C2B-CDFF-4DC1-A4B2-3F4C52AD0E9B}" type="parTrans">
      <dgm:prSet/>
      <dgm:spPr/>
    </dgm:pt>
    <dgm:pt modelId="{C8EBCC2B-C4D1-40F2-A609-5DF9E016BA2D}" cxnId="{F2F17C2B-CDFF-4DC1-A4B2-3F4C52AD0E9B}" type="sibTrans">
      <dgm:prSet/>
      <dgm:spPr/>
    </dgm:pt>
    <dgm:pt modelId="{2AC0D9C4-9B2D-4F6D-9E8C-65FE7F02EC92}">
      <dgm:prSet phldr="0" custT="1"/>
      <dgm:spPr/>
      <dgm:t>
        <a:bodyPr vert="horz" wrap="square"/>
        <a:p>
          <a:pPr>
            <a:lnSpc>
              <a:spcPct val="100000"/>
            </a:lnSpc>
            <a:spcBef>
              <a:spcPct val="0"/>
            </a:spcBef>
            <a:spcAft>
              <a:spcPct val="15000"/>
            </a:spcAft>
          </a:pPr>
          <a:r>
            <a:rPr lang="zh-CN" altLang="en-US" sz="1200" smtClean="0">
              <a:solidFill>
                <a:srgbClr val="1C1C1C"/>
              </a:solidFill>
              <a:latin typeface="Arial" panose="020B0604020202020204"/>
              <a:ea typeface="微软雅黑" panose="020B0503020204020204" pitchFamily="34" charset="-122"/>
              <a:cs typeface="+mn-cs"/>
            </a:rPr>
            <a:t>编译失败反馈给开发及相关人员</a:t>
          </a:r>
          <a:r>
            <a:rPr lang="zh-CN" altLang="en-US" sz="1200" dirty="0">
              <a:solidFill>
                <a:srgbClr val="1C1C1C"/>
              </a:solidFill>
              <a:latin typeface="Arial" panose="020B0604020202020204"/>
              <a:ea typeface="微软雅黑" panose="020B0503020204020204" pitchFamily="34" charset="-122"/>
              <a:cs typeface="+mn-cs"/>
            </a:rPr>
            <a:t/>
          </a:r>
          <a:endParaRPr lang="zh-CN" altLang="en-US" sz="1200" dirty="0">
            <a:solidFill>
              <a:srgbClr val="1C1C1C"/>
            </a:solidFill>
            <a:latin typeface="Arial" panose="020B0604020202020204"/>
            <a:ea typeface="微软雅黑" panose="020B0503020204020204" pitchFamily="34" charset="-122"/>
            <a:cs typeface="+mn-cs"/>
          </a:endParaRPr>
        </a:p>
      </dgm:t>
    </dgm:pt>
    <dgm:pt modelId="{3DE245C8-2A37-4C84-B77E-88A4BC10C84E}" cxnId="{684E0AC3-9F27-4F30-B6FC-14101ED9E841}" type="parTrans">
      <dgm:prSet/>
      <dgm:spPr/>
    </dgm:pt>
    <dgm:pt modelId="{B92177B1-2A16-49D8-AD97-29924B526A60}" cxnId="{684E0AC3-9F27-4F30-B6FC-14101ED9E841}" type="sibTrans">
      <dgm:prSet/>
      <dgm:spPr/>
    </dgm:pt>
    <dgm:pt modelId="{A92D798B-F514-4C55-9637-4ECD7BC618AD}">
      <dgm:prSet phldrT="[文本]" custT="1"/>
      <dgm:spPr>
        <a:xfrm>
          <a:off x="5524448" y="2721831"/>
          <a:ext cx="1804779" cy="717701"/>
        </a:xfr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rtl="0"/>
          <a:r>
            <a:rPr lang="en-US" altLang="zh-CN" sz="2400" smtClean="0">
              <a:solidFill>
                <a:srgbClr val="FFFFFF"/>
              </a:solidFill>
              <a:latin typeface="Arial" panose="020B0604020202020204"/>
              <a:ea typeface="微软雅黑" panose="020B0503020204020204" pitchFamily="34" charset="-122"/>
              <a:cs typeface="+mn-cs"/>
            </a:rPr>
            <a:t>Nexus</a:t>
          </a:r>
        </a:p>
      </dgm:t>
    </dgm:pt>
    <dgm:pt modelId="{6D1221F9-81B4-4EF1-B42A-472C601797C8}" cxnId="{18537E59-8972-4AC7-AC75-304CB48DDE8E}" type="parTrans">
      <dgm:prSet/>
      <dgm:spPr/>
      <dgm:t>
        <a:bodyPr/>
        <a:lstStyle/>
        <a:p>
          <a:endParaRPr lang="zh-CN" altLang="en-US"/>
        </a:p>
      </dgm:t>
    </dgm:pt>
    <dgm:pt modelId="{FAA4E5DD-8388-4257-B651-89A2FA4D0752}" cxnId="{18537E59-8972-4AC7-AC75-304CB48DDE8E}" type="sibTrans">
      <dgm:prSet/>
      <dgm:spPr/>
      <dgm:t>
        <a:bodyPr/>
        <a:lstStyle/>
        <a:p>
          <a:endParaRPr lang="zh-CN" altLang="en-US"/>
        </a:p>
      </dgm:t>
    </dgm:pt>
    <dgm:pt modelId="{44E8B082-45DE-4A7F-A9F8-53876133B0D6}">
      <dgm:prSet phldrT="[文本]" custT="1"/>
      <dgm:spPr>
        <a:xfrm>
          <a:off x="5073253" y="1406045"/>
          <a:ext cx="2030376" cy="1674636"/>
        </a:xfrm>
        <a:solidFill>
          <a:srgbClr val="FFFFFF">
            <a:alpha val="90000"/>
          </a:srgbClr>
        </a:solidFill>
        <a:ln w="9525" cap="flat" cmpd="sng" algn="ctr">
          <a:solidFill>
            <a:srgbClr val="FF6600">
              <a:hueOff val="0"/>
              <a:satOff val="0"/>
              <a:lumOff val="0"/>
              <a:alphaOff val="0"/>
            </a:srgbClr>
          </a:solidFill>
          <a:prstDash val="solid"/>
        </a:ln>
        <a:effectLst/>
      </dgm:spPr>
      <dgm:t>
        <a:bodyPr/>
        <a:lstStyle/>
        <a:p>
          <a:r>
            <a:rPr lang="zh-CN" altLang="en-US" sz="1200" smtClean="0">
              <a:solidFill>
                <a:srgbClr val="1C1C1C"/>
              </a:solidFill>
              <a:latin typeface="Arial" panose="020B0604020202020204"/>
              <a:ea typeface="微软雅黑" panose="020B0503020204020204" pitchFamily="34" charset="-122"/>
              <a:cs typeface="+mn-cs"/>
            </a:rPr>
            <a:t>依赖包从</a:t>
          </a:r>
          <a:r>
            <a:rPr lang="en-US" altLang="zh-CN" sz="1200" smtClean="0">
              <a:solidFill>
                <a:srgbClr val="1C1C1C"/>
              </a:solidFill>
              <a:latin typeface="Arial" panose="020B0604020202020204"/>
              <a:ea typeface="微软雅黑" panose="020B0503020204020204" pitchFamily="34" charset="-122"/>
              <a:cs typeface="+mn-cs"/>
            </a:rPr>
            <a:t>Nexus</a:t>
          </a:r>
          <a:r>
            <a:rPr lang="zh-CN" altLang="en-US" sz="1200" smtClean="0">
              <a:solidFill>
                <a:srgbClr val="1C1C1C"/>
              </a:solidFill>
              <a:latin typeface="Arial" panose="020B0604020202020204"/>
              <a:ea typeface="微软雅黑" panose="020B0503020204020204" pitchFamily="34" charset="-122"/>
              <a:cs typeface="+mn-cs"/>
            </a:rPr>
            <a:t>私服下载</a:t>
          </a:r>
          <a:endParaRPr lang="zh-CN" altLang="en-US" sz="1200" dirty="0">
            <a:solidFill>
              <a:srgbClr val="1C1C1C"/>
            </a:solidFill>
            <a:latin typeface="Arial" panose="020B0604020202020204"/>
            <a:ea typeface="微软雅黑" panose="020B0503020204020204" pitchFamily="34" charset="-122"/>
            <a:cs typeface="+mn-cs"/>
          </a:endParaRPr>
        </a:p>
      </dgm:t>
    </dgm:pt>
    <dgm:pt modelId="{B162AAEE-0187-4161-83E1-503EB3717844}" cxnId="{64A6A991-36B6-4518-A5DD-5176F2BE0628}" type="parTrans">
      <dgm:prSet/>
      <dgm:spPr/>
      <dgm:t>
        <a:bodyPr/>
        <a:lstStyle/>
        <a:p>
          <a:endParaRPr lang="zh-CN" altLang="en-US"/>
        </a:p>
      </dgm:t>
    </dgm:pt>
    <dgm:pt modelId="{A484B21F-1807-4F86-8D1E-82F2DDAE378C}" cxnId="{64A6A991-36B6-4518-A5DD-5176F2BE0628}" type="sibTrans">
      <dgm:prSet/>
      <dgm:spPr/>
      <dgm:t>
        <a:bodyPr/>
        <a:lstStyle/>
        <a:p>
          <a:endParaRPr lang="zh-CN" altLang="en-US"/>
        </a:p>
      </dgm:t>
    </dgm:pt>
    <dgm:pt modelId="{4650A1C1-5E39-4224-8C4E-732F9BE4D7B3}">
      <dgm:prSet phldrT="[文本]" custT="1"/>
      <dgm:spPr>
        <a:xfrm>
          <a:off x="5073253" y="1406045"/>
          <a:ext cx="2030376" cy="1674636"/>
        </a:xfrm>
        <a:solidFill>
          <a:srgbClr val="FFFFFF">
            <a:alpha val="90000"/>
          </a:srgbClr>
        </a:solidFill>
        <a:ln w="9525" cap="flat" cmpd="sng" algn="ctr">
          <a:solidFill>
            <a:srgbClr val="FF6600">
              <a:hueOff val="0"/>
              <a:satOff val="0"/>
              <a:lumOff val="0"/>
              <a:alphaOff val="0"/>
            </a:srgbClr>
          </a:solidFill>
          <a:prstDash val="solid"/>
        </a:ln>
        <a:effectLst/>
      </dgm:spPr>
      <dgm:t>
        <a:bodyPr/>
        <a:lstStyle/>
        <a:p>
          <a:r>
            <a:rPr lang="zh-CN" altLang="en-US" sz="1200" smtClean="0">
              <a:solidFill>
                <a:srgbClr val="1C1C1C"/>
              </a:solidFill>
              <a:latin typeface="Arial" panose="020B0604020202020204"/>
              <a:ea typeface="微软雅黑" panose="020B0503020204020204" pitchFamily="34" charset="-122"/>
              <a:cs typeface="+mn-cs"/>
            </a:rPr>
            <a:t>确保依赖包统一来源</a:t>
          </a:r>
          <a:endParaRPr lang="zh-CN" altLang="en-US" sz="1200" dirty="0">
            <a:solidFill>
              <a:srgbClr val="1C1C1C"/>
            </a:solidFill>
            <a:latin typeface="Arial" panose="020B0604020202020204"/>
            <a:ea typeface="微软雅黑" panose="020B0503020204020204" pitchFamily="34" charset="-122"/>
            <a:cs typeface="+mn-cs"/>
          </a:endParaRPr>
        </a:p>
      </dgm:t>
    </dgm:pt>
    <dgm:pt modelId="{BD47A7BE-4B52-4B28-9E24-E2A30B97C8B4}" cxnId="{29D6CF4A-777F-4F82-9ECF-5B9DD794B653}" type="parTrans">
      <dgm:prSet/>
      <dgm:spPr/>
      <dgm:t>
        <a:bodyPr/>
        <a:lstStyle/>
        <a:p>
          <a:endParaRPr lang="zh-CN" altLang="en-US"/>
        </a:p>
      </dgm:t>
    </dgm:pt>
    <dgm:pt modelId="{1A522965-1231-4AE2-B459-629A9CDEA5A6}" cxnId="{29D6CF4A-777F-4F82-9ECF-5B9DD794B653}" type="sibTrans">
      <dgm:prSet/>
      <dgm:spPr/>
      <dgm:t>
        <a:bodyPr/>
        <a:lstStyle/>
        <a:p>
          <a:endParaRPr lang="zh-CN" altLang="en-US"/>
        </a:p>
      </dgm:t>
    </dgm:pt>
    <dgm:pt modelId="{99E50B6F-CDEF-4513-B3B6-C75FA17A2E12}" type="pres">
      <dgm:prSet presAssocID="{7E8238E3-0F58-4E66-BA3B-9DB6BE6DD35F}" presName="Name0" presStyleCnt="0">
        <dgm:presLayoutVars>
          <dgm:dir/>
          <dgm:animLvl val="lvl"/>
          <dgm:resizeHandles val="exact"/>
        </dgm:presLayoutVars>
      </dgm:prSet>
      <dgm:spPr/>
      <dgm:t>
        <a:bodyPr/>
        <a:lstStyle/>
        <a:p>
          <a:endParaRPr lang="zh-CN" altLang="en-US"/>
        </a:p>
      </dgm:t>
    </dgm:pt>
    <dgm:pt modelId="{66ED8938-C4F5-455A-B0C4-2FE0DA5BF18E}" type="pres">
      <dgm:prSet presAssocID="{7E8238E3-0F58-4E66-BA3B-9DB6BE6DD35F}" presName="tSp" presStyleCnt="0"/>
      <dgm:spPr/>
    </dgm:pt>
    <dgm:pt modelId="{2E111DA8-6F33-4A9B-9F89-8E0BA97EEB40}" type="pres">
      <dgm:prSet presAssocID="{7E8238E3-0F58-4E66-BA3B-9DB6BE6DD35F}" presName="bSp" presStyleCnt="0"/>
      <dgm:spPr/>
    </dgm:pt>
    <dgm:pt modelId="{51C00026-C4D5-49C4-8079-60A70CC9A993}" type="pres">
      <dgm:prSet presAssocID="{7E8238E3-0F58-4E66-BA3B-9DB6BE6DD35F}" presName="process" presStyleCnt="0"/>
      <dgm:spPr/>
    </dgm:pt>
    <dgm:pt modelId="{AB571A68-42A2-4F7C-BD6D-A65EF0A79D57}" type="pres">
      <dgm:prSet presAssocID="{7B5AE738-93C7-43C8-9DB6-5F01C0495DE4}" presName="composite1" presStyleCnt="0"/>
      <dgm:spPr/>
    </dgm:pt>
    <dgm:pt modelId="{8D83914C-F646-47C9-86D3-46B2B8A75942}" type="pres">
      <dgm:prSet presAssocID="{7B5AE738-93C7-43C8-9DB6-5F01C0495DE4}" presName="dummyNode1" presStyleCnt="0"/>
      <dgm:spPr/>
    </dgm:pt>
    <dgm:pt modelId="{3A56968A-E0A1-4472-A81F-33AF83D89196}" type="pres">
      <dgm:prSet presAssocID="{7B5AE738-93C7-43C8-9DB6-5F01C0495DE4}" presName="childNode1" presStyleLbl="bgAcc1" presStyleIdx="0" presStyleCnt="3" custScaleY="77019">
        <dgm:presLayoutVars>
          <dgm:bulletEnabled val="1"/>
        </dgm:presLayoutVars>
      </dgm:prSet>
      <dgm:spPr>
        <a:prstGeom prst="roundRect">
          <a:avLst>
            <a:gd name="adj" fmla="val 10000"/>
          </a:avLst>
        </a:prstGeom>
      </dgm:spPr>
      <dgm:t>
        <a:bodyPr/>
        <a:lstStyle/>
        <a:p>
          <a:endParaRPr lang="zh-CN" altLang="en-US"/>
        </a:p>
      </dgm:t>
    </dgm:pt>
    <dgm:pt modelId="{F85351F3-A84E-4E77-8FAE-5FE9A70E5BD1}" type="pres">
      <dgm:prSet presAssocID="{7B5AE738-93C7-43C8-9DB6-5F01C0495DE4}" presName="childNode1tx" presStyleCnt="0">
        <dgm:presLayoutVars>
          <dgm:bulletEnabled val="1"/>
        </dgm:presLayoutVars>
      </dgm:prSet>
      <dgm:spPr/>
      <dgm:t>
        <a:bodyPr/>
        <a:lstStyle/>
        <a:p>
          <a:endParaRPr lang="zh-CN" altLang="en-US"/>
        </a:p>
      </dgm:t>
    </dgm:pt>
    <dgm:pt modelId="{93246614-B449-443A-B0F1-95E91921E9D8}" type="pres">
      <dgm:prSet presAssocID="{7B5AE738-93C7-43C8-9DB6-5F01C0495DE4}" presName="parentNode1" presStyleLbl="node1" presStyleIdx="0" presStyleCnt="3">
        <dgm:presLayoutVars>
          <dgm:chMax val="1"/>
          <dgm:bulletEnabled val="1"/>
        </dgm:presLayoutVars>
      </dgm:prSet>
      <dgm:spPr>
        <a:prstGeom prst="roundRect">
          <a:avLst>
            <a:gd name="adj" fmla="val 10000"/>
          </a:avLst>
        </a:prstGeom>
      </dgm:spPr>
      <dgm:t>
        <a:bodyPr/>
        <a:lstStyle/>
        <a:p>
          <a:endParaRPr lang="zh-CN" altLang="en-US"/>
        </a:p>
      </dgm:t>
    </dgm:pt>
    <dgm:pt modelId="{3C101A1B-316F-4708-8B9D-3719DC1F7B01}" type="pres">
      <dgm:prSet presAssocID="{7B5AE738-93C7-43C8-9DB6-5F01C0495DE4}" presName="connSite1" presStyleCnt="0"/>
      <dgm:spPr/>
    </dgm:pt>
    <dgm:pt modelId="{806460DA-3BDB-4235-8F83-5E07F6F8F17D}" type="pres">
      <dgm:prSet presAssocID="{0A42F8B8-4764-4BB2-B0E7-5D5E32EC3C23}" presName="Name9" presStyleLbl="sibTrans2D1" presStyleIdx="0" presStyleCnt="2"/>
      <dgm:spPr>
        <a:prstGeom prst="leftCircularArrow">
          <a:avLst>
            <a:gd name="adj1" fmla="val 2731"/>
            <a:gd name="adj2" fmla="val 332723"/>
            <a:gd name="adj3" fmla="val 2108234"/>
            <a:gd name="adj4" fmla="val 9024489"/>
            <a:gd name="adj5" fmla="val 3186"/>
          </a:avLst>
        </a:prstGeom>
      </dgm:spPr>
      <dgm:t>
        <a:bodyPr/>
        <a:lstStyle/>
        <a:p>
          <a:endParaRPr lang="zh-CN" altLang="en-US"/>
        </a:p>
      </dgm:t>
    </dgm:pt>
    <dgm:pt modelId="{F4DA058E-0EB1-48CF-9C37-9A410B6031B6}" type="pres">
      <dgm:prSet presAssocID="{50D1D4AE-6284-4639-B39D-7107C967DE93}" presName="composite2" presStyleCnt="0"/>
      <dgm:spPr/>
    </dgm:pt>
    <dgm:pt modelId="{285D0E3D-AB51-41D0-B8A1-D4D22AB6E7BF}" type="pres">
      <dgm:prSet presAssocID="{50D1D4AE-6284-4639-B39D-7107C967DE93}" presName="dummyNode2" presStyleCnt="0"/>
      <dgm:spPr/>
    </dgm:pt>
    <dgm:pt modelId="{8D87B9EB-96F2-4066-86EF-89D7AFAEA69E}" type="pres">
      <dgm:prSet presAssocID="{50D1D4AE-6284-4639-B39D-7107C967DE93}" presName="childNode2" presStyleLbl="bgAcc1" presStyleIdx="1" presStyleCnt="3" custScaleY="128495">
        <dgm:presLayoutVars>
          <dgm:bulletEnabled val="1"/>
        </dgm:presLayoutVars>
      </dgm:prSet>
      <dgm:spPr>
        <a:prstGeom prst="roundRect">
          <a:avLst>
            <a:gd name="adj" fmla="val 10000"/>
          </a:avLst>
        </a:prstGeom>
      </dgm:spPr>
      <dgm:t>
        <a:bodyPr/>
        <a:lstStyle/>
        <a:p>
          <a:endParaRPr lang="zh-CN" altLang="en-US"/>
        </a:p>
      </dgm:t>
    </dgm:pt>
    <dgm:pt modelId="{547749D9-95A7-4758-A1D5-44C0C97D642A}" type="pres">
      <dgm:prSet presAssocID="{50D1D4AE-6284-4639-B39D-7107C967DE93}" presName="childNode2tx" presStyleCnt="0">
        <dgm:presLayoutVars>
          <dgm:bulletEnabled val="1"/>
        </dgm:presLayoutVars>
      </dgm:prSet>
      <dgm:spPr/>
      <dgm:t>
        <a:bodyPr/>
        <a:lstStyle/>
        <a:p>
          <a:endParaRPr lang="zh-CN" altLang="en-US"/>
        </a:p>
      </dgm:t>
    </dgm:pt>
    <dgm:pt modelId="{C35B912B-C3EC-41D4-A7E3-1B2F9D15219C}" type="pres">
      <dgm:prSet presAssocID="{50D1D4AE-6284-4639-B39D-7107C967DE93}" presName="parentNode2" presStyleLbl="node1" presStyleIdx="1" presStyleCnt="3">
        <dgm:presLayoutVars>
          <dgm:chMax val="0"/>
          <dgm:bulletEnabled val="1"/>
        </dgm:presLayoutVars>
      </dgm:prSet>
      <dgm:spPr>
        <a:prstGeom prst="roundRect">
          <a:avLst>
            <a:gd name="adj" fmla="val 10000"/>
          </a:avLst>
        </a:prstGeom>
      </dgm:spPr>
      <dgm:t>
        <a:bodyPr/>
        <a:lstStyle/>
        <a:p>
          <a:endParaRPr lang="zh-CN" altLang="en-US"/>
        </a:p>
      </dgm:t>
    </dgm:pt>
    <dgm:pt modelId="{4262FE74-7744-4C35-8542-96856CB5F4D2}" type="pres">
      <dgm:prSet presAssocID="{50D1D4AE-6284-4639-B39D-7107C967DE93}" presName="connSite2" presStyleCnt="0"/>
      <dgm:spPr/>
    </dgm:pt>
    <dgm:pt modelId="{511FCBE0-7C2E-46E5-B1C1-B7E2BD5EB0F5}" type="pres">
      <dgm:prSet presAssocID="{6B680945-A323-4172-9DE0-35B7D7CE503D}" presName="Name18" presStyleLbl="sibTrans2D1" presStyleIdx="1" presStyleCnt="2"/>
      <dgm:spPr>
        <a:prstGeom prst="circularArrow">
          <a:avLst>
            <a:gd name="adj1" fmla="val 2436"/>
            <a:gd name="adj2" fmla="val 294837"/>
            <a:gd name="adj3" fmla="val 19529653"/>
            <a:gd name="adj4" fmla="val 12575511"/>
            <a:gd name="adj5" fmla="val 2842"/>
          </a:avLst>
        </a:prstGeom>
      </dgm:spPr>
      <dgm:t>
        <a:bodyPr/>
        <a:lstStyle/>
        <a:p>
          <a:endParaRPr lang="zh-CN" altLang="en-US"/>
        </a:p>
      </dgm:t>
    </dgm:pt>
    <dgm:pt modelId="{EFC49B28-E7A3-4C69-A7AD-B42CEEBD2192}" type="pres">
      <dgm:prSet presAssocID="{A92D798B-F514-4C55-9637-4ECD7BC618AD}" presName="composite1" presStyleCnt="0"/>
      <dgm:spPr/>
    </dgm:pt>
    <dgm:pt modelId="{CFE5C617-7C03-4756-9AE2-C062FC0BF34F}" type="pres">
      <dgm:prSet presAssocID="{A92D798B-F514-4C55-9637-4ECD7BC618AD}" presName="dummyNode1" presStyleCnt="0"/>
      <dgm:spPr/>
    </dgm:pt>
    <dgm:pt modelId="{D627A842-D3B2-492A-BCBB-66750577F7BE}" type="pres">
      <dgm:prSet presAssocID="{A92D798B-F514-4C55-9637-4ECD7BC618AD}" presName="childNode1" presStyleLbl="bgAcc1" presStyleIdx="2" presStyleCnt="3" custScaleY="108031">
        <dgm:presLayoutVars>
          <dgm:bulletEnabled val="1"/>
        </dgm:presLayoutVars>
      </dgm:prSet>
      <dgm:spPr>
        <a:prstGeom prst="roundRect">
          <a:avLst>
            <a:gd name="adj" fmla="val 10000"/>
          </a:avLst>
        </a:prstGeom>
      </dgm:spPr>
      <dgm:t>
        <a:bodyPr/>
        <a:lstStyle/>
        <a:p>
          <a:endParaRPr lang="zh-CN" altLang="en-US"/>
        </a:p>
      </dgm:t>
    </dgm:pt>
    <dgm:pt modelId="{1ABC0C0E-391E-48E1-B23C-66A1E1642A9F}" type="pres">
      <dgm:prSet presAssocID="{A92D798B-F514-4C55-9637-4ECD7BC618AD}" presName="childNode1tx" presStyleCnt="0">
        <dgm:presLayoutVars>
          <dgm:bulletEnabled val="1"/>
        </dgm:presLayoutVars>
      </dgm:prSet>
      <dgm:spPr/>
      <dgm:t>
        <a:bodyPr/>
        <a:lstStyle/>
        <a:p>
          <a:endParaRPr lang="zh-CN" altLang="en-US"/>
        </a:p>
      </dgm:t>
    </dgm:pt>
    <dgm:pt modelId="{9324AE40-C757-43FB-8D9F-7736A07938F3}" type="pres">
      <dgm:prSet presAssocID="{A92D798B-F514-4C55-9637-4ECD7BC618AD}" presName="parentNode1" presStyleLbl="node1" presStyleIdx="2" presStyleCnt="3">
        <dgm:presLayoutVars>
          <dgm:chMax val="1"/>
          <dgm:bulletEnabled val="1"/>
        </dgm:presLayoutVars>
      </dgm:prSet>
      <dgm:spPr>
        <a:prstGeom prst="roundRect">
          <a:avLst>
            <a:gd name="adj" fmla="val 10000"/>
          </a:avLst>
        </a:prstGeom>
      </dgm:spPr>
      <dgm:t>
        <a:bodyPr/>
        <a:lstStyle/>
        <a:p>
          <a:endParaRPr lang="zh-CN" altLang="en-US"/>
        </a:p>
      </dgm:t>
    </dgm:pt>
    <dgm:pt modelId="{D51103C7-D87B-4778-B101-1BB33A337979}" type="pres">
      <dgm:prSet presAssocID="{A92D798B-F514-4C55-9637-4ECD7BC618AD}" presName="connSite1" presStyleCnt="0"/>
      <dgm:spPr/>
    </dgm:pt>
  </dgm:ptLst>
  <dgm:cxnLst>
    <dgm:cxn modelId="{8CC8AB39-C6AE-433A-99A1-930F75A3ABB5}" srcId="{7E8238E3-0F58-4E66-BA3B-9DB6BE6DD35F}" destId="{7B5AE738-93C7-43C8-9DB6-5F01C0495DE4}" srcOrd="0" destOrd="0" parTransId="{E82CA1AC-9DD4-4F43-B8BE-187C5E36B814}" sibTransId="{0A42F8B8-4764-4BB2-B0E7-5D5E32EC3C23}"/>
    <dgm:cxn modelId="{7C26A795-B38C-4437-8550-4C66240498C6}" srcId="{7B5AE738-93C7-43C8-9DB6-5F01C0495DE4}" destId="{AFBFCE69-D95F-465E-B5DB-FDE90EFCA149}" srcOrd="0" destOrd="0" parTransId="{FE1BBF74-839A-4F92-81C7-C1EB3E1819FB}" sibTransId="{FF90C5F3-FB4D-4EC1-9360-BC8A9E605B54}"/>
    <dgm:cxn modelId="{6C162010-13AB-4F3C-A81A-CD838B4D410C}" srcId="{7B5AE738-93C7-43C8-9DB6-5F01C0495DE4}" destId="{AB137DD4-CE60-4676-B64E-02E32F2B2699}" srcOrd="1" destOrd="0" parTransId="{5A0C72E3-042C-4F01-86CD-DC014E75CA4F}" sibTransId="{9462D0F1-3178-4BE6-8DE1-2FAA21609E60}"/>
    <dgm:cxn modelId="{1EF62608-788E-4127-B53A-8E24F5B3FEF3}" srcId="{7E8238E3-0F58-4E66-BA3B-9DB6BE6DD35F}" destId="{50D1D4AE-6284-4639-B39D-7107C967DE93}" srcOrd="1" destOrd="0" parTransId="{F883ABD2-DD0E-40DD-BD0F-C33D93DB3A0A}" sibTransId="{6B680945-A323-4172-9DE0-35B7D7CE503D}"/>
    <dgm:cxn modelId="{D8BE8E61-3C0A-40E9-8E80-DC41C4EE0E4A}" srcId="{50D1D4AE-6284-4639-B39D-7107C967DE93}" destId="{07F363F8-5443-4D43-B030-85B1BD2F4B99}" srcOrd="0" destOrd="1" parTransId="{E7B1A53C-508A-4D5A-9F51-A19F7262204D}" sibTransId="{0633A044-18CC-4725-89A3-47F862423F3F}"/>
    <dgm:cxn modelId="{F2F17C2B-CDFF-4DC1-A4B2-3F4C52AD0E9B}" srcId="{50D1D4AE-6284-4639-B39D-7107C967DE93}" destId="{A38F9607-80C8-4D39-9140-16BD8D4FA9CC}" srcOrd="1" destOrd="1" parTransId="{D7976CB6-D612-4CEA-8BBB-4F2801D9BDEF}" sibTransId="{C8EBCC2B-C4D1-40F2-A609-5DF9E016BA2D}"/>
    <dgm:cxn modelId="{684E0AC3-9F27-4F30-B6FC-14101ED9E841}" srcId="{50D1D4AE-6284-4639-B39D-7107C967DE93}" destId="{2AC0D9C4-9B2D-4F6D-9E8C-65FE7F02EC92}" srcOrd="2" destOrd="1" parTransId="{3DE245C8-2A37-4C84-B77E-88A4BC10C84E}" sibTransId="{B92177B1-2A16-49D8-AD97-29924B526A60}"/>
    <dgm:cxn modelId="{18537E59-8972-4AC7-AC75-304CB48DDE8E}" srcId="{7E8238E3-0F58-4E66-BA3B-9DB6BE6DD35F}" destId="{A92D798B-F514-4C55-9637-4ECD7BC618AD}" srcOrd="2" destOrd="0" parTransId="{6D1221F9-81B4-4EF1-B42A-472C601797C8}" sibTransId="{FAA4E5DD-8388-4257-B651-89A2FA4D0752}"/>
    <dgm:cxn modelId="{64A6A991-36B6-4518-A5DD-5176F2BE0628}" srcId="{A92D798B-F514-4C55-9637-4ECD7BC618AD}" destId="{44E8B082-45DE-4A7F-A9F8-53876133B0D6}" srcOrd="0" destOrd="2" parTransId="{B162AAEE-0187-4161-83E1-503EB3717844}" sibTransId="{A484B21F-1807-4F86-8D1E-82F2DDAE378C}"/>
    <dgm:cxn modelId="{29D6CF4A-777F-4F82-9ECF-5B9DD794B653}" srcId="{A92D798B-F514-4C55-9637-4ECD7BC618AD}" destId="{4650A1C1-5E39-4224-8C4E-732F9BE4D7B3}" srcOrd="1" destOrd="2" parTransId="{BD47A7BE-4B52-4B28-9E24-E2A30B97C8B4}" sibTransId="{1A522965-1231-4AE2-B459-629A9CDEA5A6}"/>
    <dgm:cxn modelId="{F8900433-5F51-4025-BC62-45BCCB646E83}" type="presOf" srcId="{7E8238E3-0F58-4E66-BA3B-9DB6BE6DD35F}" destId="{99E50B6F-CDEF-4513-B3B6-C75FA17A2E12}" srcOrd="0" destOrd="0" presId="urn:microsoft.com/office/officeart/2005/8/layout/hProcess4"/>
    <dgm:cxn modelId="{DC3469F8-AE9A-4A37-AE58-C088141AD6E5}" type="presParOf" srcId="{99E50B6F-CDEF-4513-B3B6-C75FA17A2E12}" destId="{66ED8938-C4F5-455A-B0C4-2FE0DA5BF18E}" srcOrd="0" destOrd="0" presId="urn:microsoft.com/office/officeart/2005/8/layout/hProcess4"/>
    <dgm:cxn modelId="{F602838B-F405-449E-A564-213272E8D249}" type="presParOf" srcId="{99E50B6F-CDEF-4513-B3B6-C75FA17A2E12}" destId="{2E111DA8-6F33-4A9B-9F89-8E0BA97EEB40}" srcOrd="1" destOrd="0" presId="urn:microsoft.com/office/officeart/2005/8/layout/hProcess4"/>
    <dgm:cxn modelId="{9D81F7DE-DED0-4930-B69A-CF70E7115817}" type="presParOf" srcId="{99E50B6F-CDEF-4513-B3B6-C75FA17A2E12}" destId="{51C00026-C4D5-49C4-8079-60A70CC9A993}" srcOrd="2" destOrd="0" presId="urn:microsoft.com/office/officeart/2005/8/layout/hProcess4"/>
    <dgm:cxn modelId="{8CEB0454-7142-4628-ADF7-E59D9C26A529}" type="presParOf" srcId="{51C00026-C4D5-49C4-8079-60A70CC9A993}" destId="{AB571A68-42A2-4F7C-BD6D-A65EF0A79D57}" srcOrd="0" destOrd="2" presId="urn:microsoft.com/office/officeart/2005/8/layout/hProcess4"/>
    <dgm:cxn modelId="{A9EFF233-7405-467C-B223-507E96D1CFC5}" type="presParOf" srcId="{AB571A68-42A2-4F7C-BD6D-A65EF0A79D57}" destId="{8D83914C-F646-47C9-86D3-46B2B8A75942}" srcOrd="0" destOrd="0" presId="urn:microsoft.com/office/officeart/2005/8/layout/hProcess4"/>
    <dgm:cxn modelId="{4888BDB6-4827-45E9-BB9B-1A8C7FE7B7A5}" type="presParOf" srcId="{AB571A68-42A2-4F7C-BD6D-A65EF0A79D57}" destId="{3A56968A-E0A1-4472-A81F-33AF83D89196}" srcOrd="1" destOrd="0" presId="urn:microsoft.com/office/officeart/2005/8/layout/hProcess4"/>
    <dgm:cxn modelId="{B08FF951-FFE7-402A-ACA3-613165199005}" type="presOf" srcId="{AFBFCE69-D95F-465E-B5DB-FDE90EFCA149}" destId="{3A56968A-E0A1-4472-A81F-33AF83D89196}" srcOrd="0" destOrd="0" presId="urn:microsoft.com/office/officeart/2005/8/layout/hProcess4"/>
    <dgm:cxn modelId="{08239231-5F5D-42C6-8470-6CBFD9A424CC}" type="presOf" srcId="{AB137DD4-CE60-4676-B64E-02E32F2B2699}" destId="{3A56968A-E0A1-4472-A81F-33AF83D89196}" srcOrd="0" destOrd="1" presId="urn:microsoft.com/office/officeart/2005/8/layout/hProcess4"/>
    <dgm:cxn modelId="{B8005F2A-8E25-4BC1-AAE4-6CB907EDCD41}" type="presParOf" srcId="{AB571A68-42A2-4F7C-BD6D-A65EF0A79D57}" destId="{F85351F3-A84E-4E77-8FAE-5FE9A70E5BD1}" srcOrd="2" destOrd="0" presId="urn:microsoft.com/office/officeart/2005/8/layout/hProcess4"/>
    <dgm:cxn modelId="{1ADB8AF2-58D5-47D5-BACF-362E3A04CC1A}" type="presOf" srcId="{AFBFCE69-D95F-465E-B5DB-FDE90EFCA149}" destId="{F85351F3-A84E-4E77-8FAE-5FE9A70E5BD1}" srcOrd="1" destOrd="0" presId="urn:microsoft.com/office/officeart/2005/8/layout/hProcess4"/>
    <dgm:cxn modelId="{9F183D95-D755-4C4F-8D00-A2126E629DD2}" type="presOf" srcId="{AB137DD4-CE60-4676-B64E-02E32F2B2699}" destId="{F85351F3-A84E-4E77-8FAE-5FE9A70E5BD1}" srcOrd="1" destOrd="1" presId="urn:microsoft.com/office/officeart/2005/8/layout/hProcess4"/>
    <dgm:cxn modelId="{C3CE0694-48F4-4A2A-B7E8-B279BA7D2F89}" type="presParOf" srcId="{AB571A68-42A2-4F7C-BD6D-A65EF0A79D57}" destId="{93246614-B449-443A-B0F1-95E91921E9D8}" srcOrd="3" destOrd="0" presId="urn:microsoft.com/office/officeart/2005/8/layout/hProcess4"/>
    <dgm:cxn modelId="{6B64C7EB-260E-46D9-91A0-67A6DD3E82B8}" type="presOf" srcId="{7B5AE738-93C7-43C8-9DB6-5F01C0495DE4}" destId="{93246614-B449-443A-B0F1-95E91921E9D8}" srcOrd="0" destOrd="0" presId="urn:microsoft.com/office/officeart/2005/8/layout/hProcess4"/>
    <dgm:cxn modelId="{3A3D1D67-FAF0-4AA0-947F-22E1E68B0DFA}" type="presParOf" srcId="{AB571A68-42A2-4F7C-BD6D-A65EF0A79D57}" destId="{3C101A1B-316F-4708-8B9D-3719DC1F7B01}" srcOrd="4" destOrd="0" presId="urn:microsoft.com/office/officeart/2005/8/layout/hProcess4"/>
    <dgm:cxn modelId="{CEB2953B-94A2-4162-8995-5C486A9E0A0F}" type="presParOf" srcId="{51C00026-C4D5-49C4-8079-60A70CC9A993}" destId="{806460DA-3BDB-4235-8F83-5E07F6F8F17D}" srcOrd="1" destOrd="2" presId="urn:microsoft.com/office/officeart/2005/8/layout/hProcess4"/>
    <dgm:cxn modelId="{4ABC1CD7-1FAD-43B4-BE67-D11AE21194FE}" type="presOf" srcId="{0A42F8B8-4764-4BB2-B0E7-5D5E32EC3C23}" destId="{806460DA-3BDB-4235-8F83-5E07F6F8F17D}" srcOrd="0" destOrd="0" presId="urn:microsoft.com/office/officeart/2005/8/layout/hProcess4"/>
    <dgm:cxn modelId="{CB044119-DD6E-45E5-9C14-0F766C00B2E1}" type="presParOf" srcId="{51C00026-C4D5-49C4-8079-60A70CC9A993}" destId="{F4DA058E-0EB1-48CF-9C37-9A410B6031B6}" srcOrd="2" destOrd="2" presId="urn:microsoft.com/office/officeart/2005/8/layout/hProcess4"/>
    <dgm:cxn modelId="{BC690224-8E2A-4C3C-8CC9-96A25B15E5FE}" type="presParOf" srcId="{F4DA058E-0EB1-48CF-9C37-9A410B6031B6}" destId="{285D0E3D-AB51-41D0-B8A1-D4D22AB6E7BF}" srcOrd="0" destOrd="2" presId="urn:microsoft.com/office/officeart/2005/8/layout/hProcess4"/>
    <dgm:cxn modelId="{59A2CAAE-C659-46A6-91B3-D208F1D8D01D}" type="presParOf" srcId="{F4DA058E-0EB1-48CF-9C37-9A410B6031B6}" destId="{8D87B9EB-96F2-4066-86EF-89D7AFAEA69E}" srcOrd="1" destOrd="2" presId="urn:microsoft.com/office/officeart/2005/8/layout/hProcess4"/>
    <dgm:cxn modelId="{463D5CE2-E0F5-4A13-B506-DF7768F9FE1C}" type="presOf" srcId="{07F363F8-5443-4D43-B030-85B1BD2F4B99}" destId="{8D87B9EB-96F2-4066-86EF-89D7AFAEA69E}" srcOrd="0" destOrd="0" presId="urn:microsoft.com/office/officeart/2005/8/layout/hProcess4"/>
    <dgm:cxn modelId="{3796A271-7A66-4132-B583-45EE788E1521}" type="presOf" srcId="{A38F9607-80C8-4D39-9140-16BD8D4FA9CC}" destId="{8D87B9EB-96F2-4066-86EF-89D7AFAEA69E}" srcOrd="0" destOrd="1" presId="urn:microsoft.com/office/officeart/2005/8/layout/hProcess4"/>
    <dgm:cxn modelId="{1B3A339E-7AB2-478F-B1F7-A27C15D858EB}" type="presOf" srcId="{2AC0D9C4-9B2D-4F6D-9E8C-65FE7F02EC92}" destId="{8D87B9EB-96F2-4066-86EF-89D7AFAEA69E}" srcOrd="0" destOrd="2" presId="urn:microsoft.com/office/officeart/2005/8/layout/hProcess4"/>
    <dgm:cxn modelId="{1F50FFCD-549D-4B05-B5F5-C14C1AECB8A4}" type="presParOf" srcId="{F4DA058E-0EB1-48CF-9C37-9A410B6031B6}" destId="{547749D9-95A7-4758-A1D5-44C0C97D642A}" srcOrd="2" destOrd="2" presId="urn:microsoft.com/office/officeart/2005/8/layout/hProcess4"/>
    <dgm:cxn modelId="{CBC3E59B-C115-4E3D-81D5-932CA87DDE8B}" type="presOf" srcId="{07F363F8-5443-4D43-B030-85B1BD2F4B99}" destId="{547749D9-95A7-4758-A1D5-44C0C97D642A}" srcOrd="1" destOrd="0" presId="urn:microsoft.com/office/officeart/2005/8/layout/hProcess4"/>
    <dgm:cxn modelId="{C6B050AE-79D2-4C95-8C2C-058580185F7B}" type="presOf" srcId="{A38F9607-80C8-4D39-9140-16BD8D4FA9CC}" destId="{547749D9-95A7-4758-A1D5-44C0C97D642A}" srcOrd="1" destOrd="1" presId="urn:microsoft.com/office/officeart/2005/8/layout/hProcess4"/>
    <dgm:cxn modelId="{2BEF114D-E0F3-43F6-A2C7-E66D616D7040}" type="presOf" srcId="{2AC0D9C4-9B2D-4F6D-9E8C-65FE7F02EC92}" destId="{547749D9-95A7-4758-A1D5-44C0C97D642A}" srcOrd="1" destOrd="2" presId="urn:microsoft.com/office/officeart/2005/8/layout/hProcess4"/>
    <dgm:cxn modelId="{73683714-8CC8-461A-87A5-4039820BAA6E}" type="presParOf" srcId="{F4DA058E-0EB1-48CF-9C37-9A410B6031B6}" destId="{C35B912B-C3EC-41D4-A7E3-1B2F9D15219C}" srcOrd="3" destOrd="2" presId="urn:microsoft.com/office/officeart/2005/8/layout/hProcess4"/>
    <dgm:cxn modelId="{536F03D7-DBE6-4B9C-AB4B-DC45ABF1B70A}" type="presOf" srcId="{50D1D4AE-6284-4639-B39D-7107C967DE93}" destId="{C35B912B-C3EC-41D4-A7E3-1B2F9D15219C}" srcOrd="0" destOrd="0" presId="urn:microsoft.com/office/officeart/2005/8/layout/hProcess4"/>
    <dgm:cxn modelId="{6F1E92C5-058E-406C-99AF-759D42841E32}" type="presParOf" srcId="{F4DA058E-0EB1-48CF-9C37-9A410B6031B6}" destId="{4262FE74-7744-4C35-8542-96856CB5F4D2}" srcOrd="4" destOrd="2" presId="urn:microsoft.com/office/officeart/2005/8/layout/hProcess4"/>
    <dgm:cxn modelId="{51695C99-4D86-4273-96EE-754D8D164F68}" type="presParOf" srcId="{51C00026-C4D5-49C4-8079-60A70CC9A993}" destId="{511FCBE0-7C2E-46E5-B1C1-B7E2BD5EB0F5}" srcOrd="3" destOrd="2" presId="urn:microsoft.com/office/officeart/2005/8/layout/hProcess4"/>
    <dgm:cxn modelId="{303B8629-582C-42D8-8820-B571437881D4}" type="presOf" srcId="{6B680945-A323-4172-9DE0-35B7D7CE503D}" destId="{511FCBE0-7C2E-46E5-B1C1-B7E2BD5EB0F5}" srcOrd="0" destOrd="0" presId="urn:microsoft.com/office/officeart/2005/8/layout/hProcess4"/>
    <dgm:cxn modelId="{A358DB89-5403-44AF-808E-44F0F37DB0CF}" type="presParOf" srcId="{51C00026-C4D5-49C4-8079-60A70CC9A993}" destId="{EFC49B28-E7A3-4C69-A7AD-B42CEEBD2192}" srcOrd="4" destOrd="2" presId="urn:microsoft.com/office/officeart/2005/8/layout/hProcess4"/>
    <dgm:cxn modelId="{99A80039-B32E-4181-957F-495608FF3222}" type="presParOf" srcId="{EFC49B28-E7A3-4C69-A7AD-B42CEEBD2192}" destId="{CFE5C617-7C03-4756-9AE2-C062FC0BF34F}" srcOrd="0" destOrd="4" presId="urn:microsoft.com/office/officeart/2005/8/layout/hProcess4"/>
    <dgm:cxn modelId="{209BC7F6-85A2-41D0-B8CF-70CDFE8C02F9}" type="presParOf" srcId="{EFC49B28-E7A3-4C69-A7AD-B42CEEBD2192}" destId="{D627A842-D3B2-492A-BCBB-66750577F7BE}" srcOrd="1" destOrd="4" presId="urn:microsoft.com/office/officeart/2005/8/layout/hProcess4"/>
    <dgm:cxn modelId="{48EFE392-DE36-4B18-8248-921A9AA15C3C}" type="presOf" srcId="{44E8B082-45DE-4A7F-A9F8-53876133B0D6}" destId="{D627A842-D3B2-492A-BCBB-66750577F7BE}" srcOrd="0" destOrd="0" presId="urn:microsoft.com/office/officeart/2005/8/layout/hProcess4"/>
    <dgm:cxn modelId="{9054A319-783B-4600-9129-885577D43277}" type="presOf" srcId="{4650A1C1-5E39-4224-8C4E-732F9BE4D7B3}" destId="{D627A842-D3B2-492A-BCBB-66750577F7BE}" srcOrd="0" destOrd="1" presId="urn:microsoft.com/office/officeart/2005/8/layout/hProcess4"/>
    <dgm:cxn modelId="{CD379FCB-A89F-42CA-972D-7B7B06E4CC08}" type="presParOf" srcId="{EFC49B28-E7A3-4C69-A7AD-B42CEEBD2192}" destId="{1ABC0C0E-391E-48E1-B23C-66A1E1642A9F}" srcOrd="2" destOrd="4" presId="urn:microsoft.com/office/officeart/2005/8/layout/hProcess4"/>
    <dgm:cxn modelId="{3B099E98-94EC-49D6-BABE-450E8744A195}" type="presOf" srcId="{44E8B082-45DE-4A7F-A9F8-53876133B0D6}" destId="{1ABC0C0E-391E-48E1-B23C-66A1E1642A9F}" srcOrd="1" destOrd="0" presId="urn:microsoft.com/office/officeart/2005/8/layout/hProcess4"/>
    <dgm:cxn modelId="{DD6A6A86-D440-40B7-B018-2CC36304E4BD}" type="presOf" srcId="{4650A1C1-5E39-4224-8C4E-732F9BE4D7B3}" destId="{1ABC0C0E-391E-48E1-B23C-66A1E1642A9F}" srcOrd="1" destOrd="1" presId="urn:microsoft.com/office/officeart/2005/8/layout/hProcess4"/>
    <dgm:cxn modelId="{4B5CE635-3498-4DB9-8BBB-BF114B14DFDA}" type="presParOf" srcId="{EFC49B28-E7A3-4C69-A7AD-B42CEEBD2192}" destId="{9324AE40-C757-43FB-8D9F-7736A07938F3}" srcOrd="3" destOrd="4" presId="urn:microsoft.com/office/officeart/2005/8/layout/hProcess4"/>
    <dgm:cxn modelId="{315E9849-E926-48D6-885B-4050081C0520}" type="presOf" srcId="{A92D798B-F514-4C55-9637-4ECD7BC618AD}" destId="{9324AE40-C757-43FB-8D9F-7736A07938F3}" srcOrd="0" destOrd="0" presId="urn:microsoft.com/office/officeart/2005/8/layout/hProcess4"/>
    <dgm:cxn modelId="{4E8C3292-E588-4340-8555-C142E78DF480}" type="presParOf" srcId="{EFC49B28-E7A3-4C69-A7AD-B42CEEBD2192}" destId="{D51103C7-D87B-4778-B101-1BB33A337979}" srcOrd="4" destOrd="4" presId="urn:microsoft.com/office/officeart/2005/8/layout/h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B232EB-E2DD-4F4A-ACAA-A5CC5D800C34}"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zh-CN" altLang="en-US"/>
        </a:p>
      </dgm:t>
    </dgm:pt>
    <dgm:pt modelId="{7B383E63-51A4-4B0C-BB61-CFA65108D019}">
      <dgm:prSet phldrT="[文本]"/>
      <dgm:spPr/>
      <dgm:t>
        <a:bodyPr/>
        <a:lstStyle/>
        <a:p>
          <a:r>
            <a:rPr lang="zh-CN" altLang="en-US" dirty="0" smtClean="0"/>
            <a:t>持续编译</a:t>
          </a:r>
          <a:endParaRPr lang="zh-CN" altLang="en-US" dirty="0"/>
        </a:p>
      </dgm:t>
    </dgm:pt>
    <dgm:pt modelId="{F520C64E-1FD9-4E06-A386-FC8300F78846}" cxnId="{39B320B8-4951-42B6-8136-8E614D7E4BB2}" type="parTrans">
      <dgm:prSet/>
      <dgm:spPr/>
      <dgm:t>
        <a:bodyPr/>
        <a:lstStyle/>
        <a:p>
          <a:endParaRPr lang="zh-CN" altLang="en-US"/>
        </a:p>
      </dgm:t>
    </dgm:pt>
    <dgm:pt modelId="{F07C7B6C-C36F-4CEC-B208-983EE9785DAA}" cxnId="{39B320B8-4951-42B6-8136-8E614D7E4BB2}" type="sibTrans">
      <dgm:prSet/>
      <dgm:spPr/>
      <dgm:t>
        <a:bodyPr/>
        <a:lstStyle/>
        <a:p>
          <a:endParaRPr lang="zh-CN" altLang="en-US"/>
        </a:p>
      </dgm:t>
    </dgm:pt>
    <dgm:pt modelId="{1BD46A14-A7B2-4C35-BF4B-2767C24212E7}">
      <dgm:prSet phldrT="[文本]"/>
      <dgm:spPr/>
      <dgm:t>
        <a:bodyPr/>
        <a:lstStyle/>
        <a:p>
          <a:r>
            <a:rPr lang="zh-CN" altLang="en-US" dirty="0" smtClean="0"/>
            <a:t>持续代码检查</a:t>
          </a:r>
          <a:endParaRPr lang="zh-CN" altLang="en-US" dirty="0"/>
        </a:p>
      </dgm:t>
    </dgm:pt>
    <dgm:pt modelId="{A1D8CEAC-562A-4AD0-B43E-84895F7077D7}" cxnId="{B1908D0A-C64A-40E1-89D7-A7E7C7D96390}" type="parTrans">
      <dgm:prSet/>
      <dgm:spPr/>
      <dgm:t>
        <a:bodyPr/>
        <a:lstStyle/>
        <a:p>
          <a:endParaRPr lang="zh-CN" altLang="en-US"/>
        </a:p>
      </dgm:t>
    </dgm:pt>
    <dgm:pt modelId="{F4905EF0-5AD0-4003-B78F-5233F5D4E5D5}" cxnId="{B1908D0A-C64A-40E1-89D7-A7E7C7D96390}" type="sibTrans">
      <dgm:prSet/>
      <dgm:spPr/>
      <dgm:t>
        <a:bodyPr/>
        <a:lstStyle/>
        <a:p>
          <a:endParaRPr lang="zh-CN" altLang="en-US"/>
        </a:p>
      </dgm:t>
    </dgm:pt>
    <dgm:pt modelId="{11BC454B-9729-41DE-B939-1444760F8FC7}">
      <dgm:prSet phldrT="[文本]"/>
      <dgm:spPr/>
      <dgm:t>
        <a:bodyPr/>
        <a:lstStyle/>
        <a:p>
          <a:r>
            <a:rPr lang="zh-CN" altLang="en-US" dirty="0" smtClean="0"/>
            <a:t>持续测试</a:t>
          </a:r>
          <a:endParaRPr lang="zh-CN" altLang="en-US" dirty="0"/>
        </a:p>
      </dgm:t>
    </dgm:pt>
    <dgm:pt modelId="{BD0BF9D9-C2D0-4A59-A742-5C2E0CA4B607}" cxnId="{6DF3031A-BF8E-4413-9417-17E6E4C4075B}" type="parTrans">
      <dgm:prSet/>
      <dgm:spPr/>
      <dgm:t>
        <a:bodyPr/>
        <a:lstStyle/>
        <a:p>
          <a:endParaRPr lang="zh-CN" altLang="en-US"/>
        </a:p>
      </dgm:t>
    </dgm:pt>
    <dgm:pt modelId="{BFA698B3-90C0-41EB-8674-3950AE4DE391}" cxnId="{6DF3031A-BF8E-4413-9417-17E6E4C4075B}" type="sibTrans">
      <dgm:prSet/>
      <dgm:spPr/>
      <dgm:t>
        <a:bodyPr/>
        <a:lstStyle/>
        <a:p>
          <a:endParaRPr lang="zh-CN" altLang="en-US"/>
        </a:p>
      </dgm:t>
    </dgm:pt>
    <dgm:pt modelId="{6CC78207-7EC5-4640-87F0-98B8C25ECF66}">
      <dgm:prSet phldrT="[文本]"/>
      <dgm:spPr/>
      <dgm:t>
        <a:bodyPr/>
        <a:lstStyle/>
        <a:p>
          <a:r>
            <a:rPr lang="zh-CN" altLang="en-US" dirty="0" smtClean="0"/>
            <a:t>持续部署</a:t>
          </a:r>
          <a:endParaRPr lang="zh-CN" altLang="en-US" dirty="0"/>
        </a:p>
      </dgm:t>
    </dgm:pt>
    <dgm:pt modelId="{82565D11-1295-415C-B7F3-9C7916E43D10}" cxnId="{956556CF-C7B1-4A2D-82F9-531C544142F1}" type="parTrans">
      <dgm:prSet/>
      <dgm:spPr/>
      <dgm:t>
        <a:bodyPr/>
        <a:lstStyle/>
        <a:p>
          <a:endParaRPr lang="zh-CN" altLang="en-US"/>
        </a:p>
      </dgm:t>
    </dgm:pt>
    <dgm:pt modelId="{CE1C3AB6-942A-4BC0-A4B1-8A0A4F3C370B}" cxnId="{956556CF-C7B1-4A2D-82F9-531C544142F1}" type="sibTrans">
      <dgm:prSet/>
      <dgm:spPr/>
      <dgm:t>
        <a:bodyPr/>
        <a:lstStyle/>
        <a:p>
          <a:endParaRPr lang="zh-CN" altLang="en-US"/>
        </a:p>
      </dgm:t>
    </dgm:pt>
    <dgm:pt modelId="{D328125A-C532-46B9-A55A-46790E69D6F5}" type="pres">
      <dgm:prSet presAssocID="{D6B232EB-E2DD-4F4A-ACAA-A5CC5D800C34}" presName="Name0" presStyleCnt="0">
        <dgm:presLayoutVars>
          <dgm:chMax val="7"/>
          <dgm:chPref val="7"/>
          <dgm:dir/>
          <dgm:animLvl val="lvl"/>
        </dgm:presLayoutVars>
      </dgm:prSet>
      <dgm:spPr/>
      <dgm:t>
        <a:bodyPr/>
        <a:lstStyle/>
        <a:p>
          <a:endParaRPr lang="zh-CN" altLang="en-US"/>
        </a:p>
      </dgm:t>
    </dgm:pt>
    <dgm:pt modelId="{098B6B60-1BE9-42CA-AA9D-F4FA1F9961F5}" type="pres">
      <dgm:prSet presAssocID="{7B383E63-51A4-4B0C-BB61-CFA65108D019}" presName="Accent1" presStyleCnt="0"/>
      <dgm:spPr/>
    </dgm:pt>
    <dgm:pt modelId="{B1F84E9C-EAF6-443F-8FC2-D1140FE70BD7}" type="pres">
      <dgm:prSet presAssocID="{7B383E63-51A4-4B0C-BB61-CFA65108D019}" presName="Accent" presStyleLbl="node1" presStyleIdx="0" presStyleCnt="4"/>
      <dgm:spPr>
        <a:solidFill>
          <a:srgbClr val="92D050"/>
        </a:solidFill>
      </dgm:spPr>
      <dgm:t>
        <a:bodyPr/>
        <a:lstStyle/>
        <a:p>
          <a:endParaRPr lang="zh-CN" altLang="en-US"/>
        </a:p>
      </dgm:t>
    </dgm:pt>
    <dgm:pt modelId="{5D239A09-29CE-47EC-8873-F8122FE6C2CF}" type="pres">
      <dgm:prSet presAssocID="{7B383E63-51A4-4B0C-BB61-CFA65108D019}" presName="Parent1" presStyleLbl="revTx" presStyleIdx="0" presStyleCnt="4">
        <dgm:presLayoutVars>
          <dgm:chMax val="1"/>
          <dgm:chPref val="1"/>
          <dgm:bulletEnabled val="1"/>
        </dgm:presLayoutVars>
      </dgm:prSet>
      <dgm:spPr/>
      <dgm:t>
        <a:bodyPr/>
        <a:lstStyle/>
        <a:p>
          <a:endParaRPr lang="zh-CN" altLang="en-US"/>
        </a:p>
      </dgm:t>
    </dgm:pt>
    <dgm:pt modelId="{1F2EE0AC-207E-494C-926A-84649197B19C}" type="pres">
      <dgm:prSet presAssocID="{1BD46A14-A7B2-4C35-BF4B-2767C24212E7}" presName="Accent2" presStyleCnt="0"/>
      <dgm:spPr/>
    </dgm:pt>
    <dgm:pt modelId="{3D8CAABD-6CE5-47FC-AB63-EBA198EEDEDE}" type="pres">
      <dgm:prSet presAssocID="{1BD46A14-A7B2-4C35-BF4B-2767C24212E7}" presName="Accent" presStyleLbl="node1" presStyleIdx="1" presStyleCnt="4"/>
      <dgm:spPr/>
    </dgm:pt>
    <dgm:pt modelId="{D521B15C-9B75-4F4B-B0CA-D39A9EA8EFA4}" type="pres">
      <dgm:prSet presAssocID="{1BD46A14-A7B2-4C35-BF4B-2767C24212E7}" presName="Parent2" presStyleLbl="revTx" presStyleIdx="1" presStyleCnt="4">
        <dgm:presLayoutVars>
          <dgm:chMax val="1"/>
          <dgm:chPref val="1"/>
          <dgm:bulletEnabled val="1"/>
        </dgm:presLayoutVars>
      </dgm:prSet>
      <dgm:spPr/>
      <dgm:t>
        <a:bodyPr/>
        <a:lstStyle/>
        <a:p>
          <a:endParaRPr lang="zh-CN" altLang="en-US"/>
        </a:p>
      </dgm:t>
    </dgm:pt>
    <dgm:pt modelId="{0A1D5D4F-461D-411A-887E-33D86705561C}" type="pres">
      <dgm:prSet presAssocID="{11BC454B-9729-41DE-B939-1444760F8FC7}" presName="Accent3" presStyleCnt="0"/>
      <dgm:spPr/>
    </dgm:pt>
    <dgm:pt modelId="{2B286CB0-9C36-4162-8FEC-8A53235FE290}" type="pres">
      <dgm:prSet presAssocID="{11BC454B-9729-41DE-B939-1444760F8FC7}" presName="Accent" presStyleLbl="node1" presStyleIdx="2" presStyleCnt="4"/>
      <dgm:spPr/>
    </dgm:pt>
    <dgm:pt modelId="{CDF7789D-9891-4249-A28E-95469443F15D}" type="pres">
      <dgm:prSet presAssocID="{11BC454B-9729-41DE-B939-1444760F8FC7}" presName="Parent3" presStyleLbl="revTx" presStyleIdx="2" presStyleCnt="4">
        <dgm:presLayoutVars>
          <dgm:chMax val="1"/>
          <dgm:chPref val="1"/>
          <dgm:bulletEnabled val="1"/>
        </dgm:presLayoutVars>
      </dgm:prSet>
      <dgm:spPr/>
      <dgm:t>
        <a:bodyPr/>
        <a:lstStyle/>
        <a:p>
          <a:endParaRPr lang="zh-CN" altLang="en-US"/>
        </a:p>
      </dgm:t>
    </dgm:pt>
    <dgm:pt modelId="{8FC38560-5D0F-42BC-8DF4-4A9881949E7F}" type="pres">
      <dgm:prSet presAssocID="{6CC78207-7EC5-4640-87F0-98B8C25ECF66}" presName="Accent4" presStyleCnt="0"/>
      <dgm:spPr/>
    </dgm:pt>
    <dgm:pt modelId="{71C33037-06DF-4BA7-8FA3-DDB623CF48A0}" type="pres">
      <dgm:prSet presAssocID="{6CC78207-7EC5-4640-87F0-98B8C25ECF66}" presName="Accent" presStyleLbl="node1" presStyleIdx="3" presStyleCnt="4"/>
      <dgm:spPr/>
    </dgm:pt>
    <dgm:pt modelId="{D95B1C84-C7D7-4E9F-A308-6979FC2806D6}" type="pres">
      <dgm:prSet presAssocID="{6CC78207-7EC5-4640-87F0-98B8C25ECF66}" presName="Parent4" presStyleLbl="revTx" presStyleIdx="3" presStyleCnt="4">
        <dgm:presLayoutVars>
          <dgm:chMax val="1"/>
          <dgm:chPref val="1"/>
          <dgm:bulletEnabled val="1"/>
        </dgm:presLayoutVars>
      </dgm:prSet>
      <dgm:spPr/>
      <dgm:t>
        <a:bodyPr/>
        <a:lstStyle/>
        <a:p>
          <a:endParaRPr lang="zh-CN" altLang="en-US"/>
        </a:p>
      </dgm:t>
    </dgm:pt>
  </dgm:ptLst>
  <dgm:cxnLst>
    <dgm:cxn modelId="{6DF3031A-BF8E-4413-9417-17E6E4C4075B}" srcId="{D6B232EB-E2DD-4F4A-ACAA-A5CC5D800C34}" destId="{11BC454B-9729-41DE-B939-1444760F8FC7}" srcOrd="2" destOrd="0" parTransId="{BD0BF9D9-C2D0-4A59-A742-5C2E0CA4B607}" sibTransId="{BFA698B3-90C0-41EB-8674-3950AE4DE391}"/>
    <dgm:cxn modelId="{956556CF-C7B1-4A2D-82F9-531C544142F1}" srcId="{D6B232EB-E2DD-4F4A-ACAA-A5CC5D800C34}" destId="{6CC78207-7EC5-4640-87F0-98B8C25ECF66}" srcOrd="3" destOrd="0" parTransId="{82565D11-1295-415C-B7F3-9C7916E43D10}" sibTransId="{CE1C3AB6-942A-4BC0-A4B1-8A0A4F3C370B}"/>
    <dgm:cxn modelId="{E42B1C31-8078-4A57-BFAD-146C93F44D0B}" type="presOf" srcId="{6CC78207-7EC5-4640-87F0-98B8C25ECF66}" destId="{D95B1C84-C7D7-4E9F-A308-6979FC2806D6}" srcOrd="0" destOrd="0" presId="urn:microsoft.com/office/officeart/2009/layout/CircleArrowProcess"/>
    <dgm:cxn modelId="{B1908D0A-C64A-40E1-89D7-A7E7C7D96390}" srcId="{D6B232EB-E2DD-4F4A-ACAA-A5CC5D800C34}" destId="{1BD46A14-A7B2-4C35-BF4B-2767C24212E7}" srcOrd="1" destOrd="0" parTransId="{A1D8CEAC-562A-4AD0-B43E-84895F7077D7}" sibTransId="{F4905EF0-5AD0-4003-B78F-5233F5D4E5D5}"/>
    <dgm:cxn modelId="{78C92033-ED0C-4B40-B7E1-0306E1738B50}" type="presOf" srcId="{11BC454B-9729-41DE-B939-1444760F8FC7}" destId="{CDF7789D-9891-4249-A28E-95469443F15D}" srcOrd="0" destOrd="0" presId="urn:microsoft.com/office/officeart/2009/layout/CircleArrowProcess"/>
    <dgm:cxn modelId="{39B320B8-4951-42B6-8136-8E614D7E4BB2}" srcId="{D6B232EB-E2DD-4F4A-ACAA-A5CC5D800C34}" destId="{7B383E63-51A4-4B0C-BB61-CFA65108D019}" srcOrd="0" destOrd="0" parTransId="{F520C64E-1FD9-4E06-A386-FC8300F78846}" sibTransId="{F07C7B6C-C36F-4CEC-B208-983EE9785DAA}"/>
    <dgm:cxn modelId="{FBE20CC0-FB21-4374-BBDD-41D384D3EF00}" type="presOf" srcId="{1BD46A14-A7B2-4C35-BF4B-2767C24212E7}" destId="{D521B15C-9B75-4F4B-B0CA-D39A9EA8EFA4}" srcOrd="0" destOrd="0" presId="urn:microsoft.com/office/officeart/2009/layout/CircleArrowProcess"/>
    <dgm:cxn modelId="{BC8FE148-817E-4C0B-99FC-7CE417FC4B33}" type="presOf" srcId="{D6B232EB-E2DD-4F4A-ACAA-A5CC5D800C34}" destId="{D328125A-C532-46B9-A55A-46790E69D6F5}" srcOrd="0" destOrd="0" presId="urn:microsoft.com/office/officeart/2009/layout/CircleArrowProcess"/>
    <dgm:cxn modelId="{EA05EF0C-7976-44DC-BFB4-54816F44216C}" type="presOf" srcId="{7B383E63-51A4-4B0C-BB61-CFA65108D019}" destId="{5D239A09-29CE-47EC-8873-F8122FE6C2CF}" srcOrd="0" destOrd="0" presId="urn:microsoft.com/office/officeart/2009/layout/CircleArrowProcess"/>
    <dgm:cxn modelId="{BBC6DADE-8854-43DC-88F0-F1946709C094}" type="presParOf" srcId="{D328125A-C532-46B9-A55A-46790E69D6F5}" destId="{098B6B60-1BE9-42CA-AA9D-F4FA1F9961F5}" srcOrd="0" destOrd="0" presId="urn:microsoft.com/office/officeart/2009/layout/CircleArrowProcess"/>
    <dgm:cxn modelId="{196706F5-F0C2-44F7-8E51-A069FB4C6855}" type="presParOf" srcId="{098B6B60-1BE9-42CA-AA9D-F4FA1F9961F5}" destId="{B1F84E9C-EAF6-443F-8FC2-D1140FE70BD7}" srcOrd="0" destOrd="0" presId="urn:microsoft.com/office/officeart/2009/layout/CircleArrowProcess"/>
    <dgm:cxn modelId="{7324CC11-703B-417D-85AC-A6A00C4D4CAD}" type="presParOf" srcId="{D328125A-C532-46B9-A55A-46790E69D6F5}" destId="{5D239A09-29CE-47EC-8873-F8122FE6C2CF}" srcOrd="1" destOrd="0" presId="urn:microsoft.com/office/officeart/2009/layout/CircleArrowProcess"/>
    <dgm:cxn modelId="{701B671B-DAB4-4B93-9945-16B113D82246}" type="presParOf" srcId="{D328125A-C532-46B9-A55A-46790E69D6F5}" destId="{1F2EE0AC-207E-494C-926A-84649197B19C}" srcOrd="2" destOrd="0" presId="urn:microsoft.com/office/officeart/2009/layout/CircleArrowProcess"/>
    <dgm:cxn modelId="{0792F911-CAF4-4953-BBB0-D50273057D40}" type="presParOf" srcId="{1F2EE0AC-207E-494C-926A-84649197B19C}" destId="{3D8CAABD-6CE5-47FC-AB63-EBA198EEDEDE}" srcOrd="0" destOrd="0" presId="urn:microsoft.com/office/officeart/2009/layout/CircleArrowProcess"/>
    <dgm:cxn modelId="{F87D6970-40FF-4569-AF6A-CC5D83D8BAEF}" type="presParOf" srcId="{D328125A-C532-46B9-A55A-46790E69D6F5}" destId="{D521B15C-9B75-4F4B-B0CA-D39A9EA8EFA4}" srcOrd="3" destOrd="0" presId="urn:microsoft.com/office/officeart/2009/layout/CircleArrowProcess"/>
    <dgm:cxn modelId="{3BC63F3E-AB6A-4636-BA80-16279B3A853E}" type="presParOf" srcId="{D328125A-C532-46B9-A55A-46790E69D6F5}" destId="{0A1D5D4F-461D-411A-887E-33D86705561C}" srcOrd="4" destOrd="0" presId="urn:microsoft.com/office/officeart/2009/layout/CircleArrowProcess"/>
    <dgm:cxn modelId="{0643D660-0A88-44F0-9673-E3E54C398E60}" type="presParOf" srcId="{0A1D5D4F-461D-411A-887E-33D86705561C}" destId="{2B286CB0-9C36-4162-8FEC-8A53235FE290}" srcOrd="0" destOrd="0" presId="urn:microsoft.com/office/officeart/2009/layout/CircleArrowProcess"/>
    <dgm:cxn modelId="{8B147283-DC5E-4C27-B084-67A647F3C89C}" type="presParOf" srcId="{D328125A-C532-46B9-A55A-46790E69D6F5}" destId="{CDF7789D-9891-4249-A28E-95469443F15D}" srcOrd="5" destOrd="0" presId="urn:microsoft.com/office/officeart/2009/layout/CircleArrowProcess"/>
    <dgm:cxn modelId="{75FE9D13-A779-4AD9-9214-01E614AFE5E7}" type="presParOf" srcId="{D328125A-C532-46B9-A55A-46790E69D6F5}" destId="{8FC38560-5D0F-42BC-8DF4-4A9881949E7F}" srcOrd="6" destOrd="0" presId="urn:microsoft.com/office/officeart/2009/layout/CircleArrowProcess"/>
    <dgm:cxn modelId="{9CFE27CC-1A6A-4BEB-9C33-3AF55A6FF7DD}" type="presParOf" srcId="{8FC38560-5D0F-42BC-8DF4-4A9881949E7F}" destId="{71C33037-06DF-4BA7-8FA3-DDB623CF48A0}" srcOrd="0" destOrd="0" presId="urn:microsoft.com/office/officeart/2009/layout/CircleArrowProcess"/>
    <dgm:cxn modelId="{DAEC6E2D-D2A2-4CB0-BC82-13661B1F4F68}" type="presParOf" srcId="{D328125A-C532-46B9-A55A-46790E69D6F5}" destId="{D95B1C84-C7D7-4E9F-A308-6979FC2806D6}" srcOrd="7" destOrd="0" presId="urn:microsoft.com/office/officeart/2009/layout/CircleArrow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8238E3-0F58-4E66-BA3B-9DB6BE6DD35F}" type="doc">
      <dgm:prSet loTypeId="process" loCatId="process" qsTypeId="urn:microsoft.com/office/officeart/2005/8/quickstyle/simple4" qsCatId="simple" csTypeId="urn:microsoft.com/office/officeart/2005/8/colors/accent1_2" csCatId="accent1" phldr="1"/>
      <dgm:spPr/>
      <dgm:t>
        <a:bodyPr/>
        <a:lstStyle/>
        <a:p>
          <a:endParaRPr lang="zh-CN" altLang="en-US"/>
        </a:p>
      </dgm:t>
    </dgm:pt>
    <dgm:pt modelId="{7B5AE738-93C7-43C8-9DB6-5F01C0495DE4}">
      <dgm:prSet phldrT="[文本]" custT="1"/>
      <dgm:spPr>
        <a:xfrm>
          <a:off x="454005" y="2721831"/>
          <a:ext cx="1804779" cy="717701"/>
        </a:xfr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rtl="0"/>
          <a:r>
            <a:rPr lang="zh-CN" altLang="en-US" sz="2400" smtClean="0">
              <a:solidFill>
                <a:srgbClr val="FFFFFF"/>
              </a:solidFill>
              <a:latin typeface="Arial" panose="020B0604020202020204"/>
              <a:ea typeface="微软雅黑" panose="020B0503020204020204" pitchFamily="34" charset="-122"/>
              <a:cs typeface="+mn-cs"/>
            </a:rPr>
            <a:t>开发</a:t>
          </a:r>
          <a:endParaRPr lang="zh-CN" altLang="en-US" sz="2400" dirty="0">
            <a:solidFill>
              <a:srgbClr val="FFFFFF"/>
            </a:solidFill>
            <a:latin typeface="Arial" panose="020B0604020202020204"/>
            <a:ea typeface="微软雅黑" panose="020B0503020204020204" pitchFamily="34" charset="-122"/>
            <a:cs typeface="+mn-cs"/>
          </a:endParaRPr>
        </a:p>
      </dgm:t>
    </dgm:pt>
    <dgm:pt modelId="{E82CA1AC-9DD4-4F43-B8BE-187C5E36B814}" cxnId="{BF652E4C-986A-4800-AFD8-38182CBD36E8}" type="parTrans">
      <dgm:prSet/>
      <dgm:spPr/>
      <dgm:t>
        <a:bodyPr/>
        <a:lstStyle/>
        <a:p>
          <a:endParaRPr lang="zh-CN" altLang="en-US"/>
        </a:p>
      </dgm:t>
    </dgm:pt>
    <dgm:pt modelId="{0A42F8B8-4764-4BB2-B0E7-5D5E32EC3C23}" cxnId="{BF652E4C-986A-4800-AFD8-38182CBD36E8}" type="sibTrans">
      <dgm:prSet/>
      <dgm:spPr>
        <a:xfrm>
          <a:off x="1161097" y="1866913"/>
          <a:ext cx="2147504" cy="2147504"/>
        </a:xfrm>
        <a:gradFill rotWithShape="0">
          <a:gsLst>
            <a:gs pos="0">
              <a:srgbClr val="FF6600">
                <a:tint val="60000"/>
                <a:hueOff val="0"/>
                <a:satOff val="0"/>
                <a:lumOff val="0"/>
                <a:alphaOff val="0"/>
                <a:shade val="51000"/>
                <a:satMod val="130000"/>
              </a:srgbClr>
            </a:gs>
            <a:gs pos="80000">
              <a:srgbClr val="FF6600">
                <a:tint val="60000"/>
                <a:hueOff val="0"/>
                <a:satOff val="0"/>
                <a:lumOff val="0"/>
                <a:alphaOff val="0"/>
                <a:shade val="93000"/>
                <a:satMod val="130000"/>
              </a:srgbClr>
            </a:gs>
            <a:gs pos="100000">
              <a:srgbClr val="FF6600">
                <a:tint val="6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endParaRPr lang="zh-CN" altLang="en-US"/>
        </a:p>
      </dgm:t>
    </dgm:pt>
    <dgm:pt modelId="{7310CCCF-BEB2-45F8-9D63-3C4654ACE4E7}">
      <dgm:prSet phldrT="[文本]" custT="1"/>
      <dgm:spPr>
        <a:xfrm>
          <a:off x="2810" y="1406045"/>
          <a:ext cx="2030376" cy="1674636"/>
        </a:xfrm>
        <a:solidFill>
          <a:srgbClr val="FFFFFF">
            <a:alpha val="90000"/>
          </a:srgbClr>
        </a:solidFill>
        <a:ln w="9525" cap="flat" cmpd="sng" algn="ctr">
          <a:solidFill>
            <a:srgbClr val="FF6600">
              <a:hueOff val="0"/>
              <a:satOff val="0"/>
              <a:lumOff val="0"/>
              <a:alphaOff val="0"/>
            </a:srgbClr>
          </a:solidFill>
          <a:prstDash val="solid"/>
        </a:ln>
        <a:effectLst/>
      </dgm:spPr>
      <dgm:t>
        <a:bodyPr/>
        <a:lstStyle/>
        <a:p>
          <a:r>
            <a:rPr lang="zh-CN" altLang="en-US" sz="1200" smtClean="0">
              <a:solidFill>
                <a:srgbClr val="1C1C1C"/>
              </a:solidFill>
              <a:latin typeface="Arial" panose="020B0604020202020204"/>
              <a:ea typeface="微软雅黑" panose="020B0503020204020204" pitchFamily="34" charset="-122"/>
              <a:cs typeface="+mn-cs"/>
            </a:rPr>
            <a:t>开发人员代码自检</a:t>
          </a:r>
          <a:endParaRPr lang="zh-CN" altLang="en-US" sz="1200" dirty="0">
            <a:solidFill>
              <a:srgbClr val="1C1C1C"/>
            </a:solidFill>
            <a:latin typeface="Arial" panose="020B0604020202020204"/>
            <a:ea typeface="微软雅黑" panose="020B0503020204020204" pitchFamily="34" charset="-122"/>
            <a:cs typeface="+mn-cs"/>
          </a:endParaRPr>
        </a:p>
      </dgm:t>
    </dgm:pt>
    <dgm:pt modelId="{D1775C59-5EA6-4FA5-A066-D22B0FC8A4F7}" cxnId="{BBA0FE0C-A165-4B90-9B45-475DEA9B680B}" type="parTrans">
      <dgm:prSet/>
      <dgm:spPr/>
      <dgm:t>
        <a:bodyPr/>
        <a:lstStyle/>
        <a:p>
          <a:endParaRPr lang="zh-CN" altLang="en-US"/>
        </a:p>
      </dgm:t>
    </dgm:pt>
    <dgm:pt modelId="{F1B6A691-FABF-4B5D-9995-3BD3AA88FE06}" cxnId="{BBA0FE0C-A165-4B90-9B45-475DEA9B680B}" type="sibTrans">
      <dgm:prSet/>
      <dgm:spPr/>
      <dgm:t>
        <a:bodyPr/>
        <a:lstStyle/>
        <a:p>
          <a:endParaRPr lang="zh-CN" altLang="en-US"/>
        </a:p>
      </dgm:t>
    </dgm:pt>
    <dgm:pt modelId="{AFBFCE69-D95F-465E-B5DB-FDE90EFCA149}">
      <dgm:prSet phldrT="[文本]" custT="1"/>
      <dgm:spPr>
        <a:xfrm>
          <a:off x="2810" y="1406045"/>
          <a:ext cx="2030376" cy="1674636"/>
        </a:xfrm>
        <a:solidFill>
          <a:srgbClr val="FFFFFF">
            <a:alpha val="90000"/>
          </a:srgbClr>
        </a:solidFill>
        <a:ln w="9525" cap="flat" cmpd="sng" algn="ctr">
          <a:solidFill>
            <a:srgbClr val="FF6600">
              <a:hueOff val="0"/>
              <a:satOff val="0"/>
              <a:lumOff val="0"/>
              <a:alphaOff val="0"/>
            </a:srgbClr>
          </a:solidFill>
          <a:prstDash val="solid"/>
        </a:ln>
        <a:effectLst/>
      </dgm:spPr>
      <dgm:t>
        <a:bodyPr/>
        <a:lstStyle/>
        <a:p>
          <a:r>
            <a:rPr lang="zh-CN" altLang="en-US" sz="1200" smtClean="0">
              <a:solidFill>
                <a:srgbClr val="1C1C1C"/>
              </a:solidFill>
              <a:latin typeface="Arial" panose="020B0604020202020204"/>
              <a:ea typeface="微软雅黑" panose="020B0503020204020204" pitchFamily="34" charset="-122"/>
              <a:cs typeface="+mn-cs"/>
            </a:rPr>
            <a:t>开发团队内部代码评审</a:t>
          </a:r>
          <a:endParaRPr lang="zh-CN" altLang="en-US" sz="1200" dirty="0">
            <a:solidFill>
              <a:srgbClr val="1C1C1C"/>
            </a:solidFill>
            <a:latin typeface="Arial" panose="020B0604020202020204"/>
            <a:ea typeface="微软雅黑" panose="020B0503020204020204" pitchFamily="34" charset="-122"/>
            <a:cs typeface="+mn-cs"/>
          </a:endParaRPr>
        </a:p>
      </dgm:t>
    </dgm:pt>
    <dgm:pt modelId="{FE1BBF74-839A-4F92-81C7-C1EB3E1819FB}" cxnId="{98A8D81E-7F65-44F4-BA66-DA97F801277A}" type="parTrans">
      <dgm:prSet/>
      <dgm:spPr/>
      <dgm:t>
        <a:bodyPr/>
        <a:lstStyle/>
        <a:p>
          <a:endParaRPr lang="zh-CN" altLang="en-US"/>
        </a:p>
      </dgm:t>
    </dgm:pt>
    <dgm:pt modelId="{FF90C5F3-FB4D-4EC1-9360-BC8A9E605B54}" cxnId="{98A8D81E-7F65-44F4-BA66-DA97F801277A}" type="sibTrans">
      <dgm:prSet/>
      <dgm:spPr/>
      <dgm:t>
        <a:bodyPr/>
        <a:lstStyle/>
        <a:p>
          <a:endParaRPr lang="zh-CN" altLang="en-US"/>
        </a:p>
      </dgm:t>
    </dgm:pt>
    <dgm:pt modelId="{50D1D4AE-6284-4639-B39D-7107C967DE93}">
      <dgm:prSet phldrT="[文本]" custT="1"/>
      <dgm:spPr>
        <a:xfrm>
          <a:off x="2989226" y="1047195"/>
          <a:ext cx="1804779" cy="717701"/>
        </a:xfr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rtl="0"/>
          <a:r>
            <a:rPr lang="en-US" altLang="zh-CN" sz="2400" smtClean="0">
              <a:solidFill>
                <a:srgbClr val="FFFFFF"/>
              </a:solidFill>
              <a:latin typeface="Arial" panose="020B0604020202020204"/>
              <a:ea typeface="微软雅黑" panose="020B0503020204020204" pitchFamily="34" charset="-122"/>
              <a:cs typeface="+mn-cs"/>
            </a:rPr>
            <a:t>Sonar</a:t>
          </a:r>
          <a:endParaRPr lang="zh-CN" altLang="en-US" sz="2400" dirty="0">
            <a:solidFill>
              <a:srgbClr val="FFFFFF"/>
            </a:solidFill>
            <a:latin typeface="Arial" panose="020B0604020202020204"/>
            <a:ea typeface="微软雅黑" panose="020B0503020204020204" pitchFamily="34" charset="-122"/>
            <a:cs typeface="+mn-cs"/>
          </a:endParaRPr>
        </a:p>
      </dgm:t>
    </dgm:pt>
    <dgm:pt modelId="{F883ABD2-DD0E-40DD-BD0F-C33D93DB3A0A}" cxnId="{5B838F2E-1E2A-47E3-A66F-A6083482BFC2}" type="parTrans">
      <dgm:prSet/>
      <dgm:spPr/>
      <dgm:t>
        <a:bodyPr/>
        <a:lstStyle/>
        <a:p>
          <a:endParaRPr lang="zh-CN" altLang="en-US"/>
        </a:p>
      </dgm:t>
    </dgm:pt>
    <dgm:pt modelId="{6B680945-A323-4172-9DE0-35B7D7CE503D}" cxnId="{5B838F2E-1E2A-47E3-A66F-A6083482BFC2}" type="sibTrans">
      <dgm:prSet/>
      <dgm:spPr>
        <a:xfrm>
          <a:off x="3679399" y="406648"/>
          <a:ext cx="2406941" cy="2406941"/>
        </a:xfrm>
        <a:gradFill rotWithShape="0">
          <a:gsLst>
            <a:gs pos="0">
              <a:srgbClr val="FF6600">
                <a:tint val="60000"/>
                <a:hueOff val="0"/>
                <a:satOff val="0"/>
                <a:lumOff val="0"/>
                <a:alphaOff val="0"/>
                <a:shade val="51000"/>
                <a:satMod val="130000"/>
              </a:srgbClr>
            </a:gs>
            <a:gs pos="80000">
              <a:srgbClr val="FF6600">
                <a:tint val="60000"/>
                <a:hueOff val="0"/>
                <a:satOff val="0"/>
                <a:lumOff val="0"/>
                <a:alphaOff val="0"/>
                <a:shade val="93000"/>
                <a:satMod val="130000"/>
              </a:srgbClr>
            </a:gs>
            <a:gs pos="100000">
              <a:srgbClr val="FF6600">
                <a:tint val="6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endParaRPr lang="zh-CN" altLang="en-US"/>
        </a:p>
      </dgm:t>
    </dgm:pt>
    <dgm:pt modelId="{07F363F8-5443-4D43-B030-85B1BD2F4B99}">
      <dgm:prSet phldrT="[文本]" custT="1"/>
      <dgm:spPr>
        <a:xfrm>
          <a:off x="2538031" y="1406045"/>
          <a:ext cx="2030376" cy="1674636"/>
        </a:xfrm>
        <a:solidFill>
          <a:srgbClr val="FFFFFF">
            <a:alpha val="90000"/>
          </a:srgbClr>
        </a:solidFill>
        <a:ln w="9525" cap="flat" cmpd="sng" algn="ctr">
          <a:solidFill>
            <a:srgbClr val="FF6600">
              <a:hueOff val="0"/>
              <a:satOff val="0"/>
              <a:lumOff val="0"/>
              <a:alphaOff val="0"/>
            </a:srgbClr>
          </a:solidFill>
          <a:prstDash val="solid"/>
        </a:ln>
        <a:effectLst/>
      </dgm:spPr>
      <dgm:t>
        <a:bodyPr/>
        <a:lstStyle/>
        <a:p>
          <a:r>
            <a:rPr lang="en-US" altLang="zh-CN" sz="1200" smtClean="0">
              <a:solidFill>
                <a:srgbClr val="1C1C1C"/>
              </a:solidFill>
              <a:latin typeface="Arial" panose="020B0604020202020204"/>
              <a:ea typeface="微软雅黑" panose="020B0503020204020204" pitchFamily="34" charset="-122"/>
              <a:cs typeface="+mn-cs"/>
            </a:rPr>
            <a:t>Jenkins</a:t>
          </a:r>
          <a:r>
            <a:rPr lang="zh-CN" altLang="en-US" sz="1200" smtClean="0">
              <a:solidFill>
                <a:srgbClr val="1C1C1C"/>
              </a:solidFill>
              <a:latin typeface="Arial" panose="020B0604020202020204"/>
              <a:ea typeface="微软雅黑" panose="020B0503020204020204" pitchFamily="34" charset="-122"/>
              <a:cs typeface="+mn-cs"/>
            </a:rPr>
            <a:t>调度</a:t>
          </a:r>
          <a:r>
            <a:rPr lang="en-US" altLang="zh-CN" sz="1200" smtClean="0">
              <a:solidFill>
                <a:srgbClr val="1C1C1C"/>
              </a:solidFill>
              <a:latin typeface="Arial" panose="020B0604020202020204"/>
              <a:ea typeface="微软雅黑" panose="020B0503020204020204" pitchFamily="34" charset="-122"/>
              <a:cs typeface="+mn-cs"/>
            </a:rPr>
            <a:t>Sonar</a:t>
          </a:r>
          <a:r>
            <a:rPr lang="zh-CN" altLang="en-US" sz="1200" smtClean="0">
              <a:solidFill>
                <a:srgbClr val="1C1C1C"/>
              </a:solidFill>
              <a:latin typeface="Arial" panose="020B0604020202020204"/>
              <a:ea typeface="微软雅黑" panose="020B0503020204020204" pitchFamily="34" charset="-122"/>
              <a:cs typeface="+mn-cs"/>
            </a:rPr>
            <a:t>平台的代码规则进行代码自动检查</a:t>
          </a:r>
          <a:endParaRPr lang="zh-CN" altLang="en-US" sz="1200" dirty="0">
            <a:solidFill>
              <a:srgbClr val="1C1C1C"/>
            </a:solidFill>
            <a:latin typeface="Arial" panose="020B0604020202020204"/>
            <a:ea typeface="微软雅黑" panose="020B0503020204020204" pitchFamily="34" charset="-122"/>
            <a:cs typeface="+mn-cs"/>
          </a:endParaRPr>
        </a:p>
      </dgm:t>
    </dgm:pt>
    <dgm:pt modelId="{E7B1A53C-508A-4D5A-9F51-A19F7262204D}" cxnId="{165398DF-E887-4B0A-A578-DA77DB8CF2E5}" type="parTrans">
      <dgm:prSet/>
      <dgm:spPr/>
      <dgm:t>
        <a:bodyPr/>
        <a:lstStyle/>
        <a:p>
          <a:endParaRPr lang="zh-CN" altLang="en-US"/>
        </a:p>
      </dgm:t>
    </dgm:pt>
    <dgm:pt modelId="{0633A044-18CC-4725-89A3-47F862423F3F}" cxnId="{165398DF-E887-4B0A-A578-DA77DB8CF2E5}" type="sibTrans">
      <dgm:prSet/>
      <dgm:spPr/>
      <dgm:t>
        <a:bodyPr/>
        <a:lstStyle/>
        <a:p>
          <a:endParaRPr lang="zh-CN" altLang="en-US"/>
        </a:p>
      </dgm:t>
    </dgm:pt>
    <dgm:pt modelId="{A92D798B-F514-4C55-9637-4ECD7BC618AD}">
      <dgm:prSet phldrT="[文本]" phldr="0" custT="1"/>
      <dgm:spPr>
        <a:xfrm>
          <a:off x="5524448" y="2721831"/>
          <a:ext cx="1804779" cy="717701"/>
        </a:xfr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vert="horz" wrap="square"/>
        <a:p>
          <a:pPr rtl="0">
            <a:lnSpc>
              <a:spcPct val="100000"/>
            </a:lnSpc>
            <a:spcBef>
              <a:spcPct val="0"/>
            </a:spcBef>
            <a:spcAft>
              <a:spcPct val="35000"/>
            </a:spcAft>
          </a:pPr>
          <a:r>
            <a:rPr lang="en-US" altLang="zh-CN" sz="2000" smtClean="0">
              <a:sym typeface="+mn-ea"/>
            </a:rPr>
            <a:t>Gerrit</a:t>
          </a:r>
          <a:r>
            <a:rPr lang="zh-CN" altLang="en-US" sz="2000" smtClean="0">
              <a:sym typeface="+mn-ea"/>
            </a:rPr>
            <a:t>、</a:t>
          </a:r>
          <a:r>
            <a:rPr lang="en-US" altLang="zh-CN" sz="2000" smtClean="0">
              <a:solidFill>
                <a:srgbClr val="FFFFFF"/>
              </a:solidFill>
              <a:latin typeface="Arial" panose="020B0604020202020204"/>
              <a:ea typeface="微软雅黑" panose="020B0503020204020204" pitchFamily="34" charset="-122"/>
              <a:cs typeface="+mn-cs"/>
            </a:rPr>
            <a:t>CheckMarx</a:t>
          </a:r>
          <a:r>
            <a:rPr sz="6500"/>
            <a:t/>
          </a:r>
          <a:endParaRPr sz="6500"/>
        </a:p>
      </dgm:t>
    </dgm:pt>
    <dgm:pt modelId="{6D1221F9-81B4-4EF1-B42A-472C601797C8}" cxnId="{0A00DE25-AA41-4D76-8D35-2DAB02492F28}" type="parTrans">
      <dgm:prSet/>
      <dgm:spPr/>
      <dgm:t>
        <a:bodyPr/>
        <a:lstStyle/>
        <a:p>
          <a:endParaRPr lang="zh-CN" altLang="en-US"/>
        </a:p>
      </dgm:t>
    </dgm:pt>
    <dgm:pt modelId="{FAA4E5DD-8388-4257-B651-89A2FA4D0752}" cxnId="{0A00DE25-AA41-4D76-8D35-2DAB02492F28}" type="sibTrans">
      <dgm:prSet/>
      <dgm:spPr/>
      <dgm:t>
        <a:bodyPr/>
        <a:lstStyle/>
        <a:p>
          <a:endParaRPr lang="zh-CN" altLang="en-US"/>
        </a:p>
      </dgm:t>
    </dgm:pt>
    <dgm:pt modelId="{44E8B082-45DE-4A7F-A9F8-53876133B0D6}">
      <dgm:prSet phldrT="[文本]" phldr="0" custT="1"/>
      <dgm:spPr>
        <a:xfrm>
          <a:off x="5073253" y="1406045"/>
          <a:ext cx="2030376" cy="1674636"/>
        </a:xfrm>
        <a:solidFill>
          <a:srgbClr val="FFFFFF">
            <a:alpha val="90000"/>
          </a:srgbClr>
        </a:solidFill>
        <a:ln w="9525" cap="flat" cmpd="sng" algn="ctr">
          <a:solidFill>
            <a:srgbClr val="FF6600">
              <a:hueOff val="0"/>
              <a:satOff val="0"/>
              <a:lumOff val="0"/>
              <a:alphaOff val="0"/>
            </a:srgbClr>
          </a:solidFill>
          <a:prstDash val="solid"/>
        </a:ln>
        <a:effectLst/>
      </dgm:spPr>
      <dgm:t>
        <a:bodyPr vert="horz" wrap="square"/>
        <a:p>
          <a:pPr>
            <a:lnSpc>
              <a:spcPct val="100000"/>
            </a:lnSpc>
            <a:spcBef>
              <a:spcPct val="0"/>
            </a:spcBef>
            <a:spcAft>
              <a:spcPct val="15000"/>
            </a:spcAft>
          </a:pPr>
          <a:r>
            <a:rPr lang="en-US" altLang="zh-CN" sz="1200" smtClean="0">
              <a:solidFill>
                <a:srgbClr val="1C1C1C"/>
              </a:solidFill>
              <a:latin typeface="Arial" panose="020B0604020202020204"/>
              <a:ea typeface="微软雅黑" panose="020B0503020204020204" pitchFamily="34" charset="-122"/>
              <a:cs typeface="+mn-cs"/>
            </a:rPr>
            <a:t>Jenkins</a:t>
          </a:r>
          <a:r>
            <a:rPr lang="zh-CN" altLang="en-US" sz="1200" smtClean="0">
              <a:solidFill>
                <a:srgbClr val="1C1C1C"/>
              </a:solidFill>
              <a:latin typeface="Arial" panose="020B0604020202020204"/>
              <a:ea typeface="微软雅黑" panose="020B0503020204020204" pitchFamily="34" charset="-122"/>
              <a:cs typeface="+mn-cs"/>
            </a:rPr>
            <a:t>调度</a:t>
          </a:r>
          <a:r>
            <a:rPr lang="en-US" altLang="zh-CN" sz="1200" smtClean="0">
              <a:sym typeface="+mn-ea"/>
            </a:rPr>
            <a:t>Gerrit</a:t>
          </a:r>
          <a:r>
            <a:rPr lang="zh-CN" altLang="en-US" sz="1200" smtClean="0">
              <a:sym typeface="+mn-ea"/>
            </a:rPr>
            <a:t>、</a:t>
          </a:r>
          <a:r>
            <a:rPr lang="en-US" altLang="zh-CN" sz="1200" smtClean="0">
              <a:solidFill>
                <a:srgbClr val="1C1C1C"/>
              </a:solidFill>
              <a:latin typeface="Arial" panose="020B0604020202020204"/>
              <a:ea typeface="微软雅黑" panose="020B0503020204020204" pitchFamily="34" charset="-122"/>
              <a:cs typeface="+mn-cs"/>
            </a:rPr>
            <a:t>CheckMarx</a:t>
          </a:r>
          <a:r>
            <a:rPr lang="zh-CN" altLang="en-US" sz="1200" smtClean="0">
              <a:solidFill>
                <a:srgbClr val="1C1C1C"/>
              </a:solidFill>
              <a:latin typeface="Arial" panose="020B0604020202020204"/>
              <a:ea typeface="微软雅黑" panose="020B0503020204020204" pitchFamily="34" charset="-122"/>
              <a:cs typeface="+mn-cs"/>
            </a:rPr>
            <a:t>等工具进行代码安全审查</a:t>
          </a:r>
          <a:r>
            <a:rPr lang="zh-CN" altLang="en-US" sz="1200" dirty="0">
              <a:solidFill>
                <a:srgbClr val="1C1C1C"/>
              </a:solidFill>
              <a:latin typeface="Arial" panose="020B0604020202020204"/>
              <a:ea typeface="微软雅黑" panose="020B0503020204020204" pitchFamily="34" charset="-122"/>
              <a:cs typeface="+mn-cs"/>
            </a:rPr>
            <a:t/>
          </a:r>
          <a:endParaRPr lang="zh-CN" altLang="en-US" sz="1200" dirty="0">
            <a:solidFill>
              <a:srgbClr val="1C1C1C"/>
            </a:solidFill>
            <a:latin typeface="Arial" panose="020B0604020202020204"/>
            <a:ea typeface="微软雅黑" panose="020B0503020204020204" pitchFamily="34" charset="-122"/>
            <a:cs typeface="+mn-cs"/>
          </a:endParaRPr>
        </a:p>
      </dgm:t>
    </dgm:pt>
    <dgm:pt modelId="{B162AAEE-0187-4161-83E1-503EB3717844}" cxnId="{23259965-52CF-459E-9B00-94B6D8B41857}" type="parTrans">
      <dgm:prSet/>
      <dgm:spPr/>
      <dgm:t>
        <a:bodyPr/>
        <a:lstStyle/>
        <a:p>
          <a:endParaRPr lang="zh-CN" altLang="en-US"/>
        </a:p>
      </dgm:t>
    </dgm:pt>
    <dgm:pt modelId="{A484B21F-1807-4F86-8D1E-82F2DDAE378C}" cxnId="{23259965-52CF-459E-9B00-94B6D8B41857}" type="sibTrans">
      <dgm:prSet/>
      <dgm:spPr/>
      <dgm:t>
        <a:bodyPr/>
        <a:lstStyle/>
        <a:p>
          <a:endParaRPr lang="zh-CN" altLang="en-US"/>
        </a:p>
      </dgm:t>
    </dgm:pt>
    <dgm:pt modelId="{99E50B6F-CDEF-4513-B3B6-C75FA17A2E12}" type="pres">
      <dgm:prSet presAssocID="{7E8238E3-0F58-4E66-BA3B-9DB6BE6DD35F}" presName="Name0" presStyleCnt="0">
        <dgm:presLayoutVars>
          <dgm:dir/>
          <dgm:animLvl val="lvl"/>
          <dgm:resizeHandles val="exact"/>
        </dgm:presLayoutVars>
      </dgm:prSet>
      <dgm:spPr/>
      <dgm:t>
        <a:bodyPr/>
        <a:lstStyle/>
        <a:p>
          <a:endParaRPr lang="zh-CN" altLang="en-US"/>
        </a:p>
      </dgm:t>
    </dgm:pt>
    <dgm:pt modelId="{66ED8938-C4F5-455A-B0C4-2FE0DA5BF18E}" type="pres">
      <dgm:prSet presAssocID="{7E8238E3-0F58-4E66-BA3B-9DB6BE6DD35F}" presName="tSp" presStyleCnt="0"/>
      <dgm:spPr/>
    </dgm:pt>
    <dgm:pt modelId="{2E111DA8-6F33-4A9B-9F89-8E0BA97EEB40}" type="pres">
      <dgm:prSet presAssocID="{7E8238E3-0F58-4E66-BA3B-9DB6BE6DD35F}" presName="bSp" presStyleCnt="0"/>
      <dgm:spPr/>
    </dgm:pt>
    <dgm:pt modelId="{51C00026-C4D5-49C4-8079-60A70CC9A993}" type="pres">
      <dgm:prSet presAssocID="{7E8238E3-0F58-4E66-BA3B-9DB6BE6DD35F}" presName="process" presStyleCnt="0"/>
      <dgm:spPr/>
    </dgm:pt>
    <dgm:pt modelId="{AB571A68-42A2-4F7C-BD6D-A65EF0A79D57}" type="pres">
      <dgm:prSet presAssocID="{7B5AE738-93C7-43C8-9DB6-5F01C0495DE4}" presName="composite1" presStyleCnt="0"/>
      <dgm:spPr/>
    </dgm:pt>
    <dgm:pt modelId="{8D83914C-F646-47C9-86D3-46B2B8A75942}" type="pres">
      <dgm:prSet presAssocID="{7B5AE738-93C7-43C8-9DB6-5F01C0495DE4}" presName="dummyNode1" presStyleCnt="0"/>
      <dgm:spPr/>
    </dgm:pt>
    <dgm:pt modelId="{3A56968A-E0A1-4472-A81F-33AF83D89196}" type="pres">
      <dgm:prSet presAssocID="{7B5AE738-93C7-43C8-9DB6-5F01C0495DE4}" presName="childNode1" presStyleLbl="bgAcc1" presStyleIdx="0" presStyleCnt="3">
        <dgm:presLayoutVars>
          <dgm:bulletEnabled val="1"/>
        </dgm:presLayoutVars>
      </dgm:prSet>
      <dgm:spPr>
        <a:prstGeom prst="roundRect">
          <a:avLst>
            <a:gd name="adj" fmla="val 10000"/>
          </a:avLst>
        </a:prstGeom>
      </dgm:spPr>
      <dgm:t>
        <a:bodyPr/>
        <a:lstStyle/>
        <a:p>
          <a:endParaRPr lang="zh-CN" altLang="en-US"/>
        </a:p>
      </dgm:t>
    </dgm:pt>
    <dgm:pt modelId="{F85351F3-A84E-4E77-8FAE-5FE9A70E5BD1}" type="pres">
      <dgm:prSet presAssocID="{7B5AE738-93C7-43C8-9DB6-5F01C0495DE4}" presName="childNode1tx" presStyleCnt="0">
        <dgm:presLayoutVars>
          <dgm:bulletEnabled val="1"/>
        </dgm:presLayoutVars>
      </dgm:prSet>
      <dgm:spPr/>
      <dgm:t>
        <a:bodyPr/>
        <a:lstStyle/>
        <a:p>
          <a:endParaRPr lang="zh-CN" altLang="en-US"/>
        </a:p>
      </dgm:t>
    </dgm:pt>
    <dgm:pt modelId="{93246614-B449-443A-B0F1-95E91921E9D8}" type="pres">
      <dgm:prSet presAssocID="{7B5AE738-93C7-43C8-9DB6-5F01C0495DE4}" presName="parentNode1" presStyleLbl="node1" presStyleIdx="0" presStyleCnt="3">
        <dgm:presLayoutVars>
          <dgm:chMax val="1"/>
          <dgm:bulletEnabled val="1"/>
        </dgm:presLayoutVars>
      </dgm:prSet>
      <dgm:spPr>
        <a:prstGeom prst="roundRect">
          <a:avLst>
            <a:gd name="adj" fmla="val 10000"/>
          </a:avLst>
        </a:prstGeom>
      </dgm:spPr>
      <dgm:t>
        <a:bodyPr/>
        <a:lstStyle/>
        <a:p>
          <a:endParaRPr lang="zh-CN" altLang="en-US"/>
        </a:p>
      </dgm:t>
    </dgm:pt>
    <dgm:pt modelId="{3C101A1B-316F-4708-8B9D-3719DC1F7B01}" type="pres">
      <dgm:prSet presAssocID="{7B5AE738-93C7-43C8-9DB6-5F01C0495DE4}" presName="connSite1" presStyleCnt="0"/>
      <dgm:spPr/>
    </dgm:pt>
    <dgm:pt modelId="{806460DA-3BDB-4235-8F83-5E07F6F8F17D}" type="pres">
      <dgm:prSet presAssocID="{0A42F8B8-4764-4BB2-B0E7-5D5E32EC3C23}" presName="Name9" presStyleLbl="sibTrans2D1" presStyleIdx="0" presStyleCnt="2"/>
      <dgm:spPr>
        <a:prstGeom prst="leftCircularArrow">
          <a:avLst>
            <a:gd name="adj1" fmla="val 2731"/>
            <a:gd name="adj2" fmla="val 332723"/>
            <a:gd name="adj3" fmla="val 2108234"/>
            <a:gd name="adj4" fmla="val 9024489"/>
            <a:gd name="adj5" fmla="val 3186"/>
          </a:avLst>
        </a:prstGeom>
      </dgm:spPr>
      <dgm:t>
        <a:bodyPr/>
        <a:lstStyle/>
        <a:p>
          <a:endParaRPr lang="zh-CN" altLang="en-US"/>
        </a:p>
      </dgm:t>
    </dgm:pt>
    <dgm:pt modelId="{F4DA058E-0EB1-48CF-9C37-9A410B6031B6}" type="pres">
      <dgm:prSet presAssocID="{50D1D4AE-6284-4639-B39D-7107C967DE93}" presName="composite2" presStyleCnt="0"/>
      <dgm:spPr/>
    </dgm:pt>
    <dgm:pt modelId="{285D0E3D-AB51-41D0-B8A1-D4D22AB6E7BF}" type="pres">
      <dgm:prSet presAssocID="{50D1D4AE-6284-4639-B39D-7107C967DE93}" presName="dummyNode2" presStyleCnt="0"/>
      <dgm:spPr/>
    </dgm:pt>
    <dgm:pt modelId="{8D87B9EB-96F2-4066-86EF-89D7AFAEA69E}" type="pres">
      <dgm:prSet presAssocID="{50D1D4AE-6284-4639-B39D-7107C967DE93}" presName="childNode2" presStyleLbl="bgAcc1" presStyleIdx="1" presStyleCnt="3">
        <dgm:presLayoutVars>
          <dgm:bulletEnabled val="1"/>
        </dgm:presLayoutVars>
      </dgm:prSet>
      <dgm:spPr>
        <a:prstGeom prst="roundRect">
          <a:avLst>
            <a:gd name="adj" fmla="val 10000"/>
          </a:avLst>
        </a:prstGeom>
      </dgm:spPr>
      <dgm:t>
        <a:bodyPr/>
        <a:lstStyle/>
        <a:p>
          <a:endParaRPr lang="zh-CN" altLang="en-US"/>
        </a:p>
      </dgm:t>
    </dgm:pt>
    <dgm:pt modelId="{547749D9-95A7-4758-A1D5-44C0C97D642A}" type="pres">
      <dgm:prSet presAssocID="{50D1D4AE-6284-4639-B39D-7107C967DE93}" presName="childNode2tx" presStyleCnt="0">
        <dgm:presLayoutVars>
          <dgm:bulletEnabled val="1"/>
        </dgm:presLayoutVars>
      </dgm:prSet>
      <dgm:spPr/>
      <dgm:t>
        <a:bodyPr/>
        <a:lstStyle/>
        <a:p>
          <a:endParaRPr lang="zh-CN" altLang="en-US"/>
        </a:p>
      </dgm:t>
    </dgm:pt>
    <dgm:pt modelId="{C35B912B-C3EC-41D4-A7E3-1B2F9D15219C}" type="pres">
      <dgm:prSet presAssocID="{50D1D4AE-6284-4639-B39D-7107C967DE93}" presName="parentNode2" presStyleLbl="node1" presStyleIdx="1" presStyleCnt="3">
        <dgm:presLayoutVars>
          <dgm:chMax val="0"/>
          <dgm:bulletEnabled val="1"/>
        </dgm:presLayoutVars>
      </dgm:prSet>
      <dgm:spPr>
        <a:prstGeom prst="roundRect">
          <a:avLst>
            <a:gd name="adj" fmla="val 10000"/>
          </a:avLst>
        </a:prstGeom>
      </dgm:spPr>
      <dgm:t>
        <a:bodyPr/>
        <a:lstStyle/>
        <a:p>
          <a:endParaRPr lang="zh-CN" altLang="en-US"/>
        </a:p>
      </dgm:t>
    </dgm:pt>
    <dgm:pt modelId="{4262FE74-7744-4C35-8542-96856CB5F4D2}" type="pres">
      <dgm:prSet presAssocID="{50D1D4AE-6284-4639-B39D-7107C967DE93}" presName="connSite2" presStyleCnt="0"/>
      <dgm:spPr/>
    </dgm:pt>
    <dgm:pt modelId="{511FCBE0-7C2E-46E5-B1C1-B7E2BD5EB0F5}" type="pres">
      <dgm:prSet presAssocID="{6B680945-A323-4172-9DE0-35B7D7CE503D}" presName="Name18" presStyleLbl="sibTrans2D1" presStyleIdx="1" presStyleCnt="2"/>
      <dgm:spPr>
        <a:prstGeom prst="circularArrow">
          <a:avLst>
            <a:gd name="adj1" fmla="val 2436"/>
            <a:gd name="adj2" fmla="val 294837"/>
            <a:gd name="adj3" fmla="val 19529653"/>
            <a:gd name="adj4" fmla="val 12575511"/>
            <a:gd name="adj5" fmla="val 2842"/>
          </a:avLst>
        </a:prstGeom>
      </dgm:spPr>
      <dgm:t>
        <a:bodyPr/>
        <a:lstStyle/>
        <a:p>
          <a:endParaRPr lang="zh-CN" altLang="en-US"/>
        </a:p>
      </dgm:t>
    </dgm:pt>
    <dgm:pt modelId="{EFC49B28-E7A3-4C69-A7AD-B42CEEBD2192}" type="pres">
      <dgm:prSet presAssocID="{A92D798B-F514-4C55-9637-4ECD7BC618AD}" presName="composite1" presStyleCnt="0"/>
      <dgm:spPr/>
    </dgm:pt>
    <dgm:pt modelId="{CFE5C617-7C03-4756-9AE2-C062FC0BF34F}" type="pres">
      <dgm:prSet presAssocID="{A92D798B-F514-4C55-9637-4ECD7BC618AD}" presName="dummyNode1" presStyleCnt="0"/>
      <dgm:spPr/>
    </dgm:pt>
    <dgm:pt modelId="{D627A842-D3B2-492A-BCBB-66750577F7BE}" type="pres">
      <dgm:prSet presAssocID="{A92D798B-F514-4C55-9637-4ECD7BC618AD}" presName="childNode1" presStyleLbl="bgAcc1" presStyleIdx="2" presStyleCnt="3">
        <dgm:presLayoutVars>
          <dgm:bulletEnabled val="1"/>
        </dgm:presLayoutVars>
      </dgm:prSet>
      <dgm:spPr>
        <a:prstGeom prst="roundRect">
          <a:avLst>
            <a:gd name="adj" fmla="val 10000"/>
          </a:avLst>
        </a:prstGeom>
      </dgm:spPr>
      <dgm:t>
        <a:bodyPr/>
        <a:lstStyle/>
        <a:p>
          <a:endParaRPr lang="zh-CN" altLang="en-US"/>
        </a:p>
      </dgm:t>
    </dgm:pt>
    <dgm:pt modelId="{1ABC0C0E-391E-48E1-B23C-66A1E1642A9F}" type="pres">
      <dgm:prSet presAssocID="{A92D798B-F514-4C55-9637-4ECD7BC618AD}" presName="childNode1tx" presStyleCnt="0">
        <dgm:presLayoutVars>
          <dgm:bulletEnabled val="1"/>
        </dgm:presLayoutVars>
      </dgm:prSet>
      <dgm:spPr/>
      <dgm:t>
        <a:bodyPr/>
        <a:lstStyle/>
        <a:p>
          <a:endParaRPr lang="zh-CN" altLang="en-US"/>
        </a:p>
      </dgm:t>
    </dgm:pt>
    <dgm:pt modelId="{9324AE40-C757-43FB-8D9F-7736A07938F3}" type="pres">
      <dgm:prSet presAssocID="{A92D798B-F514-4C55-9637-4ECD7BC618AD}" presName="parentNode1" presStyleLbl="node1" presStyleIdx="2" presStyleCnt="3">
        <dgm:presLayoutVars>
          <dgm:chMax val="1"/>
          <dgm:bulletEnabled val="1"/>
        </dgm:presLayoutVars>
      </dgm:prSet>
      <dgm:spPr>
        <a:prstGeom prst="roundRect">
          <a:avLst>
            <a:gd name="adj" fmla="val 10000"/>
          </a:avLst>
        </a:prstGeom>
      </dgm:spPr>
      <dgm:t>
        <a:bodyPr/>
        <a:lstStyle/>
        <a:p>
          <a:endParaRPr lang="zh-CN" altLang="en-US"/>
        </a:p>
      </dgm:t>
    </dgm:pt>
    <dgm:pt modelId="{D51103C7-D87B-4778-B101-1BB33A337979}" type="pres">
      <dgm:prSet presAssocID="{A92D798B-F514-4C55-9637-4ECD7BC618AD}" presName="connSite1" presStyleCnt="0"/>
      <dgm:spPr/>
    </dgm:pt>
  </dgm:ptLst>
  <dgm:cxnLst>
    <dgm:cxn modelId="{BF652E4C-986A-4800-AFD8-38182CBD36E8}" srcId="{7E8238E3-0F58-4E66-BA3B-9DB6BE6DD35F}" destId="{7B5AE738-93C7-43C8-9DB6-5F01C0495DE4}" srcOrd="0" destOrd="0" parTransId="{E82CA1AC-9DD4-4F43-B8BE-187C5E36B814}" sibTransId="{0A42F8B8-4764-4BB2-B0E7-5D5E32EC3C23}"/>
    <dgm:cxn modelId="{BBA0FE0C-A165-4B90-9B45-475DEA9B680B}" srcId="{7B5AE738-93C7-43C8-9DB6-5F01C0495DE4}" destId="{7310CCCF-BEB2-45F8-9D63-3C4654ACE4E7}" srcOrd="0" destOrd="0" parTransId="{D1775C59-5EA6-4FA5-A066-D22B0FC8A4F7}" sibTransId="{F1B6A691-FABF-4B5D-9995-3BD3AA88FE06}"/>
    <dgm:cxn modelId="{98A8D81E-7F65-44F4-BA66-DA97F801277A}" srcId="{7B5AE738-93C7-43C8-9DB6-5F01C0495DE4}" destId="{AFBFCE69-D95F-465E-B5DB-FDE90EFCA149}" srcOrd="1" destOrd="0" parTransId="{FE1BBF74-839A-4F92-81C7-C1EB3E1819FB}" sibTransId="{FF90C5F3-FB4D-4EC1-9360-BC8A9E605B54}"/>
    <dgm:cxn modelId="{5B838F2E-1E2A-47E3-A66F-A6083482BFC2}" srcId="{7E8238E3-0F58-4E66-BA3B-9DB6BE6DD35F}" destId="{50D1D4AE-6284-4639-B39D-7107C967DE93}" srcOrd="1" destOrd="0" parTransId="{F883ABD2-DD0E-40DD-BD0F-C33D93DB3A0A}" sibTransId="{6B680945-A323-4172-9DE0-35B7D7CE503D}"/>
    <dgm:cxn modelId="{165398DF-E887-4B0A-A578-DA77DB8CF2E5}" srcId="{50D1D4AE-6284-4639-B39D-7107C967DE93}" destId="{07F363F8-5443-4D43-B030-85B1BD2F4B99}" srcOrd="0" destOrd="1" parTransId="{E7B1A53C-508A-4D5A-9F51-A19F7262204D}" sibTransId="{0633A044-18CC-4725-89A3-47F862423F3F}"/>
    <dgm:cxn modelId="{0A00DE25-AA41-4D76-8D35-2DAB02492F28}" srcId="{7E8238E3-0F58-4E66-BA3B-9DB6BE6DD35F}" destId="{A92D798B-F514-4C55-9637-4ECD7BC618AD}" srcOrd="2" destOrd="0" parTransId="{6D1221F9-81B4-4EF1-B42A-472C601797C8}" sibTransId="{FAA4E5DD-8388-4257-B651-89A2FA4D0752}"/>
    <dgm:cxn modelId="{23259965-52CF-459E-9B00-94B6D8B41857}" srcId="{A92D798B-F514-4C55-9637-4ECD7BC618AD}" destId="{44E8B082-45DE-4A7F-A9F8-53876133B0D6}" srcOrd="0" destOrd="2" parTransId="{B162AAEE-0187-4161-83E1-503EB3717844}" sibTransId="{A484B21F-1807-4F86-8D1E-82F2DDAE378C}"/>
    <dgm:cxn modelId="{13594F53-7655-499F-96F9-E9FEDF805954}" type="presOf" srcId="{7E8238E3-0F58-4E66-BA3B-9DB6BE6DD35F}" destId="{99E50B6F-CDEF-4513-B3B6-C75FA17A2E12}" srcOrd="0" destOrd="0" presId="urn:microsoft.com/office/officeart/2005/8/layout/hProcess4"/>
    <dgm:cxn modelId="{990E53E2-960E-4DA9-9ED0-BCFAB55D84E9}" type="presParOf" srcId="{99E50B6F-CDEF-4513-B3B6-C75FA17A2E12}" destId="{66ED8938-C4F5-455A-B0C4-2FE0DA5BF18E}" srcOrd="0" destOrd="0" presId="urn:microsoft.com/office/officeart/2005/8/layout/hProcess4"/>
    <dgm:cxn modelId="{0E5CCD21-EF90-4E36-B134-73AFC9655DAF}" type="presParOf" srcId="{99E50B6F-CDEF-4513-B3B6-C75FA17A2E12}" destId="{2E111DA8-6F33-4A9B-9F89-8E0BA97EEB40}" srcOrd="1" destOrd="0" presId="urn:microsoft.com/office/officeart/2005/8/layout/hProcess4"/>
    <dgm:cxn modelId="{E7011907-B489-42FF-9E23-1607AC686FC0}" type="presParOf" srcId="{99E50B6F-CDEF-4513-B3B6-C75FA17A2E12}" destId="{51C00026-C4D5-49C4-8079-60A70CC9A993}" srcOrd="2" destOrd="0" presId="urn:microsoft.com/office/officeart/2005/8/layout/hProcess4"/>
    <dgm:cxn modelId="{B2F86855-A15D-4505-9EC2-7CCE04AD1F8F}" type="presParOf" srcId="{51C00026-C4D5-49C4-8079-60A70CC9A993}" destId="{AB571A68-42A2-4F7C-BD6D-A65EF0A79D57}" srcOrd="0" destOrd="2" presId="urn:microsoft.com/office/officeart/2005/8/layout/hProcess4"/>
    <dgm:cxn modelId="{E2B0DA0F-D3AC-49FC-9A6A-A18C021A1217}" type="presParOf" srcId="{AB571A68-42A2-4F7C-BD6D-A65EF0A79D57}" destId="{8D83914C-F646-47C9-86D3-46B2B8A75942}" srcOrd="0" destOrd="0" presId="urn:microsoft.com/office/officeart/2005/8/layout/hProcess4"/>
    <dgm:cxn modelId="{70B7851A-C06F-40B4-A81E-2C48264DA2FD}" type="presParOf" srcId="{AB571A68-42A2-4F7C-BD6D-A65EF0A79D57}" destId="{3A56968A-E0A1-4472-A81F-33AF83D89196}" srcOrd="1" destOrd="0" presId="urn:microsoft.com/office/officeart/2005/8/layout/hProcess4"/>
    <dgm:cxn modelId="{13E3E2FC-4685-455E-8A08-AD613C18C1CB}" type="presOf" srcId="{7310CCCF-BEB2-45F8-9D63-3C4654ACE4E7}" destId="{3A56968A-E0A1-4472-A81F-33AF83D89196}" srcOrd="0" destOrd="0" presId="urn:microsoft.com/office/officeart/2005/8/layout/hProcess4"/>
    <dgm:cxn modelId="{3B7C7800-6EF0-4C36-8FAD-ADEBBE58810F}" type="presOf" srcId="{AFBFCE69-D95F-465E-B5DB-FDE90EFCA149}" destId="{3A56968A-E0A1-4472-A81F-33AF83D89196}" srcOrd="0" destOrd="1" presId="urn:microsoft.com/office/officeart/2005/8/layout/hProcess4"/>
    <dgm:cxn modelId="{2CF64F83-46E4-4C32-9670-40EA5562CCA4}" type="presParOf" srcId="{AB571A68-42A2-4F7C-BD6D-A65EF0A79D57}" destId="{F85351F3-A84E-4E77-8FAE-5FE9A70E5BD1}" srcOrd="2" destOrd="0" presId="urn:microsoft.com/office/officeart/2005/8/layout/hProcess4"/>
    <dgm:cxn modelId="{B82E1330-98DC-4C21-A7CD-3359CFD0F305}" type="presOf" srcId="{7310CCCF-BEB2-45F8-9D63-3C4654ACE4E7}" destId="{F85351F3-A84E-4E77-8FAE-5FE9A70E5BD1}" srcOrd="1" destOrd="0" presId="urn:microsoft.com/office/officeart/2005/8/layout/hProcess4"/>
    <dgm:cxn modelId="{D3CF44E8-FE10-402D-8B69-7E19CED931F6}" type="presOf" srcId="{AFBFCE69-D95F-465E-B5DB-FDE90EFCA149}" destId="{F85351F3-A84E-4E77-8FAE-5FE9A70E5BD1}" srcOrd="1" destOrd="1" presId="urn:microsoft.com/office/officeart/2005/8/layout/hProcess4"/>
    <dgm:cxn modelId="{130B1735-4537-4A76-986F-E5D17C481705}" type="presParOf" srcId="{AB571A68-42A2-4F7C-BD6D-A65EF0A79D57}" destId="{93246614-B449-443A-B0F1-95E91921E9D8}" srcOrd="3" destOrd="0" presId="urn:microsoft.com/office/officeart/2005/8/layout/hProcess4"/>
    <dgm:cxn modelId="{59DFD841-6425-4AB9-AEDB-FE36501D9F01}" type="presOf" srcId="{7B5AE738-93C7-43C8-9DB6-5F01C0495DE4}" destId="{93246614-B449-443A-B0F1-95E91921E9D8}" srcOrd="0" destOrd="0" presId="urn:microsoft.com/office/officeart/2005/8/layout/hProcess4"/>
    <dgm:cxn modelId="{A434C8CF-007E-4885-91E3-A6C7597322A2}" type="presParOf" srcId="{AB571A68-42A2-4F7C-BD6D-A65EF0A79D57}" destId="{3C101A1B-316F-4708-8B9D-3719DC1F7B01}" srcOrd="4" destOrd="0" presId="urn:microsoft.com/office/officeart/2005/8/layout/hProcess4"/>
    <dgm:cxn modelId="{8D977527-C772-44E8-AE5E-CB1FB0FFF392}" type="presParOf" srcId="{51C00026-C4D5-49C4-8079-60A70CC9A993}" destId="{806460DA-3BDB-4235-8F83-5E07F6F8F17D}" srcOrd="1" destOrd="2" presId="urn:microsoft.com/office/officeart/2005/8/layout/hProcess4"/>
    <dgm:cxn modelId="{4DD6035E-BB35-4624-B011-8474A4BA8A76}" type="presOf" srcId="{0A42F8B8-4764-4BB2-B0E7-5D5E32EC3C23}" destId="{806460DA-3BDB-4235-8F83-5E07F6F8F17D}" srcOrd="0" destOrd="0" presId="urn:microsoft.com/office/officeart/2005/8/layout/hProcess4"/>
    <dgm:cxn modelId="{8946171D-A15D-4E54-9B9B-F9932D2F6B00}" type="presParOf" srcId="{51C00026-C4D5-49C4-8079-60A70CC9A993}" destId="{F4DA058E-0EB1-48CF-9C37-9A410B6031B6}" srcOrd="2" destOrd="2" presId="urn:microsoft.com/office/officeart/2005/8/layout/hProcess4"/>
    <dgm:cxn modelId="{3906256D-D771-44C6-B38F-6CD8B23C1FAD}" type="presParOf" srcId="{F4DA058E-0EB1-48CF-9C37-9A410B6031B6}" destId="{285D0E3D-AB51-41D0-B8A1-D4D22AB6E7BF}" srcOrd="0" destOrd="2" presId="urn:microsoft.com/office/officeart/2005/8/layout/hProcess4"/>
    <dgm:cxn modelId="{4B566514-F867-424C-901C-986FB57DB114}" type="presParOf" srcId="{F4DA058E-0EB1-48CF-9C37-9A410B6031B6}" destId="{8D87B9EB-96F2-4066-86EF-89D7AFAEA69E}" srcOrd="1" destOrd="2" presId="urn:microsoft.com/office/officeart/2005/8/layout/hProcess4"/>
    <dgm:cxn modelId="{E1381FEB-C9A7-49EF-B26D-BBB6388D153A}" type="presOf" srcId="{07F363F8-5443-4D43-B030-85B1BD2F4B99}" destId="{8D87B9EB-96F2-4066-86EF-89D7AFAEA69E}" srcOrd="0" destOrd="0" presId="urn:microsoft.com/office/officeart/2005/8/layout/hProcess4"/>
    <dgm:cxn modelId="{BBC55826-12A4-4E64-9F7F-D77A7DB05609}" type="presParOf" srcId="{F4DA058E-0EB1-48CF-9C37-9A410B6031B6}" destId="{547749D9-95A7-4758-A1D5-44C0C97D642A}" srcOrd="2" destOrd="2" presId="urn:microsoft.com/office/officeart/2005/8/layout/hProcess4"/>
    <dgm:cxn modelId="{B6DBB8A8-0F45-45D5-924D-95155D8EFC90}" type="presOf" srcId="{07F363F8-5443-4D43-B030-85B1BD2F4B99}" destId="{547749D9-95A7-4758-A1D5-44C0C97D642A}" srcOrd="1" destOrd="0" presId="urn:microsoft.com/office/officeart/2005/8/layout/hProcess4"/>
    <dgm:cxn modelId="{9C291324-B88C-4DA5-97C4-EF8BEE4199BE}" type="presParOf" srcId="{F4DA058E-0EB1-48CF-9C37-9A410B6031B6}" destId="{C35B912B-C3EC-41D4-A7E3-1B2F9D15219C}" srcOrd="3" destOrd="2" presId="urn:microsoft.com/office/officeart/2005/8/layout/hProcess4"/>
    <dgm:cxn modelId="{A8724531-8DBC-46F9-89A3-12528597CF50}" type="presOf" srcId="{50D1D4AE-6284-4639-B39D-7107C967DE93}" destId="{C35B912B-C3EC-41D4-A7E3-1B2F9D15219C}" srcOrd="0" destOrd="0" presId="urn:microsoft.com/office/officeart/2005/8/layout/hProcess4"/>
    <dgm:cxn modelId="{6515616F-2038-4CF4-8DCA-71A174F3EDDF}" type="presParOf" srcId="{F4DA058E-0EB1-48CF-9C37-9A410B6031B6}" destId="{4262FE74-7744-4C35-8542-96856CB5F4D2}" srcOrd="4" destOrd="2" presId="urn:microsoft.com/office/officeart/2005/8/layout/hProcess4"/>
    <dgm:cxn modelId="{B4B4CCB2-5894-429E-A9C5-2F9FCD0965E2}" type="presParOf" srcId="{51C00026-C4D5-49C4-8079-60A70CC9A993}" destId="{511FCBE0-7C2E-46E5-B1C1-B7E2BD5EB0F5}" srcOrd="3" destOrd="2" presId="urn:microsoft.com/office/officeart/2005/8/layout/hProcess4"/>
    <dgm:cxn modelId="{9D857037-BC6B-4DFF-A1E4-E894C7689512}" type="presOf" srcId="{6B680945-A323-4172-9DE0-35B7D7CE503D}" destId="{511FCBE0-7C2E-46E5-B1C1-B7E2BD5EB0F5}" srcOrd="0" destOrd="0" presId="urn:microsoft.com/office/officeart/2005/8/layout/hProcess4"/>
    <dgm:cxn modelId="{AE0C0928-3EA1-423A-B2CE-A52772B19D19}" type="presParOf" srcId="{51C00026-C4D5-49C4-8079-60A70CC9A993}" destId="{EFC49B28-E7A3-4C69-A7AD-B42CEEBD2192}" srcOrd="4" destOrd="2" presId="urn:microsoft.com/office/officeart/2005/8/layout/hProcess4"/>
    <dgm:cxn modelId="{26A754B1-A4FC-4FA3-80E7-3027B09F4BD4}" type="presParOf" srcId="{EFC49B28-E7A3-4C69-A7AD-B42CEEBD2192}" destId="{CFE5C617-7C03-4756-9AE2-C062FC0BF34F}" srcOrd="0" destOrd="4" presId="urn:microsoft.com/office/officeart/2005/8/layout/hProcess4"/>
    <dgm:cxn modelId="{936DAE0F-FBE2-4FF2-9AF8-0AB23507C4D9}" type="presParOf" srcId="{EFC49B28-E7A3-4C69-A7AD-B42CEEBD2192}" destId="{D627A842-D3B2-492A-BCBB-66750577F7BE}" srcOrd="1" destOrd="4" presId="urn:microsoft.com/office/officeart/2005/8/layout/hProcess4"/>
    <dgm:cxn modelId="{037A2537-EA16-44E3-BE72-DFAA5835C45A}" type="presOf" srcId="{44E8B082-45DE-4A7F-A9F8-53876133B0D6}" destId="{D627A842-D3B2-492A-BCBB-66750577F7BE}" srcOrd="0" destOrd="0" presId="urn:microsoft.com/office/officeart/2005/8/layout/hProcess4"/>
    <dgm:cxn modelId="{B17D6531-91A6-4922-9327-47078C5FCBA4}" type="presParOf" srcId="{EFC49B28-E7A3-4C69-A7AD-B42CEEBD2192}" destId="{1ABC0C0E-391E-48E1-B23C-66A1E1642A9F}" srcOrd="2" destOrd="4" presId="urn:microsoft.com/office/officeart/2005/8/layout/hProcess4"/>
    <dgm:cxn modelId="{DBD385FA-622D-4667-887F-71EECD32D09F}" type="presOf" srcId="{44E8B082-45DE-4A7F-A9F8-53876133B0D6}" destId="{1ABC0C0E-391E-48E1-B23C-66A1E1642A9F}" srcOrd="1" destOrd="0" presId="urn:microsoft.com/office/officeart/2005/8/layout/hProcess4"/>
    <dgm:cxn modelId="{62B3469B-13DA-4EB7-BB45-1739157515EE}" type="presParOf" srcId="{EFC49B28-E7A3-4C69-A7AD-B42CEEBD2192}" destId="{9324AE40-C757-43FB-8D9F-7736A07938F3}" srcOrd="3" destOrd="4" presId="urn:microsoft.com/office/officeart/2005/8/layout/hProcess4"/>
    <dgm:cxn modelId="{BF5BF7D3-05DF-4003-B8CB-F8FB287E32AB}" type="presOf" srcId="{A92D798B-F514-4C55-9637-4ECD7BC618AD}" destId="{9324AE40-C757-43FB-8D9F-7736A07938F3}" srcOrd="0" destOrd="0" presId="urn:microsoft.com/office/officeart/2005/8/layout/hProcess4"/>
    <dgm:cxn modelId="{6A11AB21-6573-45C8-9C16-38E883F48CBD}" type="presParOf" srcId="{EFC49B28-E7A3-4C69-A7AD-B42CEEBD2192}" destId="{D51103C7-D87B-4778-B101-1BB33A337979}" srcOrd="4" destOrd="4" presId="urn:microsoft.com/office/officeart/2005/8/layout/h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B232EB-E2DD-4F4A-ACAA-A5CC5D800C34}"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zh-CN" altLang="en-US"/>
        </a:p>
      </dgm:t>
    </dgm:pt>
    <dgm:pt modelId="{7B383E63-51A4-4B0C-BB61-CFA65108D019}">
      <dgm:prSet phldrT="[文本]"/>
      <dgm:spPr/>
      <dgm:t>
        <a:bodyPr/>
        <a:lstStyle/>
        <a:p>
          <a:r>
            <a:rPr lang="zh-CN" altLang="en-US" dirty="0" smtClean="0"/>
            <a:t>持续编译</a:t>
          </a:r>
          <a:endParaRPr lang="zh-CN" altLang="en-US" dirty="0"/>
        </a:p>
      </dgm:t>
    </dgm:pt>
    <dgm:pt modelId="{F520C64E-1FD9-4E06-A386-FC8300F78846}" cxnId="{39B320B8-4951-42B6-8136-8E614D7E4BB2}" type="parTrans">
      <dgm:prSet/>
      <dgm:spPr/>
      <dgm:t>
        <a:bodyPr/>
        <a:lstStyle/>
        <a:p>
          <a:endParaRPr lang="zh-CN" altLang="en-US"/>
        </a:p>
      </dgm:t>
    </dgm:pt>
    <dgm:pt modelId="{F07C7B6C-C36F-4CEC-B208-983EE9785DAA}" cxnId="{39B320B8-4951-42B6-8136-8E614D7E4BB2}" type="sibTrans">
      <dgm:prSet/>
      <dgm:spPr/>
      <dgm:t>
        <a:bodyPr/>
        <a:lstStyle/>
        <a:p>
          <a:endParaRPr lang="zh-CN" altLang="en-US"/>
        </a:p>
      </dgm:t>
    </dgm:pt>
    <dgm:pt modelId="{1BD46A14-A7B2-4C35-BF4B-2767C24212E7}">
      <dgm:prSet phldrT="[文本]"/>
      <dgm:spPr/>
      <dgm:t>
        <a:bodyPr/>
        <a:lstStyle/>
        <a:p>
          <a:r>
            <a:rPr lang="zh-CN" altLang="en-US" dirty="0" smtClean="0"/>
            <a:t>持续代码检查</a:t>
          </a:r>
          <a:endParaRPr lang="zh-CN" altLang="en-US" dirty="0"/>
        </a:p>
      </dgm:t>
    </dgm:pt>
    <dgm:pt modelId="{A1D8CEAC-562A-4AD0-B43E-84895F7077D7}" cxnId="{B1908D0A-C64A-40E1-89D7-A7E7C7D96390}" type="parTrans">
      <dgm:prSet/>
      <dgm:spPr/>
      <dgm:t>
        <a:bodyPr/>
        <a:lstStyle/>
        <a:p>
          <a:endParaRPr lang="zh-CN" altLang="en-US"/>
        </a:p>
      </dgm:t>
    </dgm:pt>
    <dgm:pt modelId="{F4905EF0-5AD0-4003-B78F-5233F5D4E5D5}" cxnId="{B1908D0A-C64A-40E1-89D7-A7E7C7D96390}" type="sibTrans">
      <dgm:prSet/>
      <dgm:spPr/>
      <dgm:t>
        <a:bodyPr/>
        <a:lstStyle/>
        <a:p>
          <a:endParaRPr lang="zh-CN" altLang="en-US"/>
        </a:p>
      </dgm:t>
    </dgm:pt>
    <dgm:pt modelId="{11BC454B-9729-41DE-B939-1444760F8FC7}">
      <dgm:prSet phldrT="[文本]"/>
      <dgm:spPr/>
      <dgm:t>
        <a:bodyPr/>
        <a:lstStyle/>
        <a:p>
          <a:r>
            <a:rPr lang="zh-CN" altLang="en-US" dirty="0" smtClean="0"/>
            <a:t>持续测试</a:t>
          </a:r>
          <a:endParaRPr lang="zh-CN" altLang="en-US" dirty="0"/>
        </a:p>
      </dgm:t>
    </dgm:pt>
    <dgm:pt modelId="{BD0BF9D9-C2D0-4A59-A742-5C2E0CA4B607}" cxnId="{6DF3031A-BF8E-4413-9417-17E6E4C4075B}" type="parTrans">
      <dgm:prSet/>
      <dgm:spPr/>
      <dgm:t>
        <a:bodyPr/>
        <a:lstStyle/>
        <a:p>
          <a:endParaRPr lang="zh-CN" altLang="en-US"/>
        </a:p>
      </dgm:t>
    </dgm:pt>
    <dgm:pt modelId="{BFA698B3-90C0-41EB-8674-3950AE4DE391}" cxnId="{6DF3031A-BF8E-4413-9417-17E6E4C4075B}" type="sibTrans">
      <dgm:prSet/>
      <dgm:spPr/>
      <dgm:t>
        <a:bodyPr/>
        <a:lstStyle/>
        <a:p>
          <a:endParaRPr lang="zh-CN" altLang="en-US"/>
        </a:p>
      </dgm:t>
    </dgm:pt>
    <dgm:pt modelId="{6CC78207-7EC5-4640-87F0-98B8C25ECF66}">
      <dgm:prSet phldrT="[文本]"/>
      <dgm:spPr/>
      <dgm:t>
        <a:bodyPr/>
        <a:lstStyle/>
        <a:p>
          <a:r>
            <a:rPr lang="zh-CN" altLang="en-US" dirty="0" smtClean="0"/>
            <a:t>持续部署</a:t>
          </a:r>
          <a:endParaRPr lang="zh-CN" altLang="en-US" dirty="0"/>
        </a:p>
      </dgm:t>
    </dgm:pt>
    <dgm:pt modelId="{82565D11-1295-415C-B7F3-9C7916E43D10}" cxnId="{956556CF-C7B1-4A2D-82F9-531C544142F1}" type="parTrans">
      <dgm:prSet/>
      <dgm:spPr/>
      <dgm:t>
        <a:bodyPr/>
        <a:lstStyle/>
        <a:p>
          <a:endParaRPr lang="zh-CN" altLang="en-US"/>
        </a:p>
      </dgm:t>
    </dgm:pt>
    <dgm:pt modelId="{CE1C3AB6-942A-4BC0-A4B1-8A0A4F3C370B}" cxnId="{956556CF-C7B1-4A2D-82F9-531C544142F1}" type="sibTrans">
      <dgm:prSet/>
      <dgm:spPr/>
      <dgm:t>
        <a:bodyPr/>
        <a:lstStyle/>
        <a:p>
          <a:endParaRPr lang="zh-CN" altLang="en-US"/>
        </a:p>
      </dgm:t>
    </dgm:pt>
    <dgm:pt modelId="{D328125A-C532-46B9-A55A-46790E69D6F5}" type="pres">
      <dgm:prSet presAssocID="{D6B232EB-E2DD-4F4A-ACAA-A5CC5D800C34}" presName="Name0" presStyleCnt="0">
        <dgm:presLayoutVars>
          <dgm:chMax val="7"/>
          <dgm:chPref val="7"/>
          <dgm:dir/>
          <dgm:animLvl val="lvl"/>
        </dgm:presLayoutVars>
      </dgm:prSet>
      <dgm:spPr/>
      <dgm:t>
        <a:bodyPr/>
        <a:lstStyle/>
        <a:p>
          <a:endParaRPr lang="zh-CN" altLang="en-US"/>
        </a:p>
      </dgm:t>
    </dgm:pt>
    <dgm:pt modelId="{098B6B60-1BE9-42CA-AA9D-F4FA1F9961F5}" type="pres">
      <dgm:prSet presAssocID="{7B383E63-51A4-4B0C-BB61-CFA65108D019}" presName="Accent1" presStyleCnt="0"/>
      <dgm:spPr/>
    </dgm:pt>
    <dgm:pt modelId="{B1F84E9C-EAF6-443F-8FC2-D1140FE70BD7}" type="pres">
      <dgm:prSet presAssocID="{7B383E63-51A4-4B0C-BB61-CFA65108D019}" presName="Accent" presStyleLbl="node1" presStyleIdx="0" presStyleCnt="4"/>
      <dgm:spPr>
        <a:solidFill>
          <a:srgbClr val="92D050"/>
        </a:solidFill>
      </dgm:spPr>
      <dgm:t>
        <a:bodyPr/>
        <a:lstStyle/>
        <a:p>
          <a:endParaRPr lang="zh-CN" altLang="en-US"/>
        </a:p>
      </dgm:t>
    </dgm:pt>
    <dgm:pt modelId="{5D239A09-29CE-47EC-8873-F8122FE6C2CF}" type="pres">
      <dgm:prSet presAssocID="{7B383E63-51A4-4B0C-BB61-CFA65108D019}" presName="Parent1" presStyleLbl="revTx" presStyleIdx="0" presStyleCnt="4">
        <dgm:presLayoutVars>
          <dgm:chMax val="1"/>
          <dgm:chPref val="1"/>
          <dgm:bulletEnabled val="1"/>
        </dgm:presLayoutVars>
      </dgm:prSet>
      <dgm:spPr/>
      <dgm:t>
        <a:bodyPr/>
        <a:lstStyle/>
        <a:p>
          <a:endParaRPr lang="zh-CN" altLang="en-US"/>
        </a:p>
      </dgm:t>
    </dgm:pt>
    <dgm:pt modelId="{1F2EE0AC-207E-494C-926A-84649197B19C}" type="pres">
      <dgm:prSet presAssocID="{1BD46A14-A7B2-4C35-BF4B-2767C24212E7}" presName="Accent2" presStyleCnt="0"/>
      <dgm:spPr/>
    </dgm:pt>
    <dgm:pt modelId="{3D8CAABD-6CE5-47FC-AB63-EBA198EEDEDE}" type="pres">
      <dgm:prSet presAssocID="{1BD46A14-A7B2-4C35-BF4B-2767C24212E7}" presName="Accent" presStyleLbl="node1" presStyleIdx="1" presStyleCnt="4"/>
      <dgm:spPr/>
    </dgm:pt>
    <dgm:pt modelId="{D521B15C-9B75-4F4B-B0CA-D39A9EA8EFA4}" type="pres">
      <dgm:prSet presAssocID="{1BD46A14-A7B2-4C35-BF4B-2767C24212E7}" presName="Parent2" presStyleLbl="revTx" presStyleIdx="1" presStyleCnt="4">
        <dgm:presLayoutVars>
          <dgm:chMax val="1"/>
          <dgm:chPref val="1"/>
          <dgm:bulletEnabled val="1"/>
        </dgm:presLayoutVars>
      </dgm:prSet>
      <dgm:spPr/>
      <dgm:t>
        <a:bodyPr/>
        <a:lstStyle/>
        <a:p>
          <a:endParaRPr lang="zh-CN" altLang="en-US"/>
        </a:p>
      </dgm:t>
    </dgm:pt>
    <dgm:pt modelId="{0A1D5D4F-461D-411A-887E-33D86705561C}" type="pres">
      <dgm:prSet presAssocID="{11BC454B-9729-41DE-B939-1444760F8FC7}" presName="Accent3" presStyleCnt="0"/>
      <dgm:spPr/>
    </dgm:pt>
    <dgm:pt modelId="{2B286CB0-9C36-4162-8FEC-8A53235FE290}" type="pres">
      <dgm:prSet presAssocID="{11BC454B-9729-41DE-B939-1444760F8FC7}" presName="Accent" presStyleLbl="node1" presStyleIdx="2" presStyleCnt="4"/>
      <dgm:spPr/>
    </dgm:pt>
    <dgm:pt modelId="{CDF7789D-9891-4249-A28E-95469443F15D}" type="pres">
      <dgm:prSet presAssocID="{11BC454B-9729-41DE-B939-1444760F8FC7}" presName="Parent3" presStyleLbl="revTx" presStyleIdx="2" presStyleCnt="4">
        <dgm:presLayoutVars>
          <dgm:chMax val="1"/>
          <dgm:chPref val="1"/>
          <dgm:bulletEnabled val="1"/>
        </dgm:presLayoutVars>
      </dgm:prSet>
      <dgm:spPr/>
      <dgm:t>
        <a:bodyPr/>
        <a:lstStyle/>
        <a:p>
          <a:endParaRPr lang="zh-CN" altLang="en-US"/>
        </a:p>
      </dgm:t>
    </dgm:pt>
    <dgm:pt modelId="{8FC38560-5D0F-42BC-8DF4-4A9881949E7F}" type="pres">
      <dgm:prSet presAssocID="{6CC78207-7EC5-4640-87F0-98B8C25ECF66}" presName="Accent4" presStyleCnt="0"/>
      <dgm:spPr/>
    </dgm:pt>
    <dgm:pt modelId="{71C33037-06DF-4BA7-8FA3-DDB623CF48A0}" type="pres">
      <dgm:prSet presAssocID="{6CC78207-7EC5-4640-87F0-98B8C25ECF66}" presName="Accent" presStyleLbl="node1" presStyleIdx="3" presStyleCnt="4"/>
      <dgm:spPr/>
    </dgm:pt>
    <dgm:pt modelId="{D95B1C84-C7D7-4E9F-A308-6979FC2806D6}" type="pres">
      <dgm:prSet presAssocID="{6CC78207-7EC5-4640-87F0-98B8C25ECF66}" presName="Parent4" presStyleLbl="revTx" presStyleIdx="3" presStyleCnt="4">
        <dgm:presLayoutVars>
          <dgm:chMax val="1"/>
          <dgm:chPref val="1"/>
          <dgm:bulletEnabled val="1"/>
        </dgm:presLayoutVars>
      </dgm:prSet>
      <dgm:spPr/>
      <dgm:t>
        <a:bodyPr/>
        <a:lstStyle/>
        <a:p>
          <a:endParaRPr lang="zh-CN" altLang="en-US"/>
        </a:p>
      </dgm:t>
    </dgm:pt>
  </dgm:ptLst>
  <dgm:cxnLst>
    <dgm:cxn modelId="{6DF3031A-BF8E-4413-9417-17E6E4C4075B}" srcId="{D6B232EB-E2DD-4F4A-ACAA-A5CC5D800C34}" destId="{11BC454B-9729-41DE-B939-1444760F8FC7}" srcOrd="2" destOrd="0" parTransId="{BD0BF9D9-C2D0-4A59-A742-5C2E0CA4B607}" sibTransId="{BFA698B3-90C0-41EB-8674-3950AE4DE391}"/>
    <dgm:cxn modelId="{956556CF-C7B1-4A2D-82F9-531C544142F1}" srcId="{D6B232EB-E2DD-4F4A-ACAA-A5CC5D800C34}" destId="{6CC78207-7EC5-4640-87F0-98B8C25ECF66}" srcOrd="3" destOrd="0" parTransId="{82565D11-1295-415C-B7F3-9C7916E43D10}" sibTransId="{CE1C3AB6-942A-4BC0-A4B1-8A0A4F3C370B}"/>
    <dgm:cxn modelId="{E42B1C31-8078-4A57-BFAD-146C93F44D0B}" type="presOf" srcId="{6CC78207-7EC5-4640-87F0-98B8C25ECF66}" destId="{D95B1C84-C7D7-4E9F-A308-6979FC2806D6}" srcOrd="0" destOrd="0" presId="urn:microsoft.com/office/officeart/2009/layout/CircleArrowProcess"/>
    <dgm:cxn modelId="{B1908D0A-C64A-40E1-89D7-A7E7C7D96390}" srcId="{D6B232EB-E2DD-4F4A-ACAA-A5CC5D800C34}" destId="{1BD46A14-A7B2-4C35-BF4B-2767C24212E7}" srcOrd="1" destOrd="0" parTransId="{A1D8CEAC-562A-4AD0-B43E-84895F7077D7}" sibTransId="{F4905EF0-5AD0-4003-B78F-5233F5D4E5D5}"/>
    <dgm:cxn modelId="{78C92033-ED0C-4B40-B7E1-0306E1738B50}" type="presOf" srcId="{11BC454B-9729-41DE-B939-1444760F8FC7}" destId="{CDF7789D-9891-4249-A28E-95469443F15D}" srcOrd="0" destOrd="0" presId="urn:microsoft.com/office/officeart/2009/layout/CircleArrowProcess"/>
    <dgm:cxn modelId="{39B320B8-4951-42B6-8136-8E614D7E4BB2}" srcId="{D6B232EB-E2DD-4F4A-ACAA-A5CC5D800C34}" destId="{7B383E63-51A4-4B0C-BB61-CFA65108D019}" srcOrd="0" destOrd="0" parTransId="{F520C64E-1FD9-4E06-A386-FC8300F78846}" sibTransId="{F07C7B6C-C36F-4CEC-B208-983EE9785DAA}"/>
    <dgm:cxn modelId="{FBE20CC0-FB21-4374-BBDD-41D384D3EF00}" type="presOf" srcId="{1BD46A14-A7B2-4C35-BF4B-2767C24212E7}" destId="{D521B15C-9B75-4F4B-B0CA-D39A9EA8EFA4}" srcOrd="0" destOrd="0" presId="urn:microsoft.com/office/officeart/2009/layout/CircleArrowProcess"/>
    <dgm:cxn modelId="{BC8FE148-817E-4C0B-99FC-7CE417FC4B33}" type="presOf" srcId="{D6B232EB-E2DD-4F4A-ACAA-A5CC5D800C34}" destId="{D328125A-C532-46B9-A55A-46790E69D6F5}" srcOrd="0" destOrd="0" presId="urn:microsoft.com/office/officeart/2009/layout/CircleArrowProcess"/>
    <dgm:cxn modelId="{EA05EF0C-7976-44DC-BFB4-54816F44216C}" type="presOf" srcId="{7B383E63-51A4-4B0C-BB61-CFA65108D019}" destId="{5D239A09-29CE-47EC-8873-F8122FE6C2CF}" srcOrd="0" destOrd="0" presId="urn:microsoft.com/office/officeart/2009/layout/CircleArrowProcess"/>
    <dgm:cxn modelId="{BBC6DADE-8854-43DC-88F0-F1946709C094}" type="presParOf" srcId="{D328125A-C532-46B9-A55A-46790E69D6F5}" destId="{098B6B60-1BE9-42CA-AA9D-F4FA1F9961F5}" srcOrd="0" destOrd="0" presId="urn:microsoft.com/office/officeart/2009/layout/CircleArrowProcess"/>
    <dgm:cxn modelId="{196706F5-F0C2-44F7-8E51-A069FB4C6855}" type="presParOf" srcId="{098B6B60-1BE9-42CA-AA9D-F4FA1F9961F5}" destId="{B1F84E9C-EAF6-443F-8FC2-D1140FE70BD7}" srcOrd="0" destOrd="0" presId="urn:microsoft.com/office/officeart/2009/layout/CircleArrowProcess"/>
    <dgm:cxn modelId="{7324CC11-703B-417D-85AC-A6A00C4D4CAD}" type="presParOf" srcId="{D328125A-C532-46B9-A55A-46790E69D6F5}" destId="{5D239A09-29CE-47EC-8873-F8122FE6C2CF}" srcOrd="1" destOrd="0" presId="urn:microsoft.com/office/officeart/2009/layout/CircleArrowProcess"/>
    <dgm:cxn modelId="{701B671B-DAB4-4B93-9945-16B113D82246}" type="presParOf" srcId="{D328125A-C532-46B9-A55A-46790E69D6F5}" destId="{1F2EE0AC-207E-494C-926A-84649197B19C}" srcOrd="2" destOrd="0" presId="urn:microsoft.com/office/officeart/2009/layout/CircleArrowProcess"/>
    <dgm:cxn modelId="{0792F911-CAF4-4953-BBB0-D50273057D40}" type="presParOf" srcId="{1F2EE0AC-207E-494C-926A-84649197B19C}" destId="{3D8CAABD-6CE5-47FC-AB63-EBA198EEDEDE}" srcOrd="0" destOrd="0" presId="urn:microsoft.com/office/officeart/2009/layout/CircleArrowProcess"/>
    <dgm:cxn modelId="{F87D6970-40FF-4569-AF6A-CC5D83D8BAEF}" type="presParOf" srcId="{D328125A-C532-46B9-A55A-46790E69D6F5}" destId="{D521B15C-9B75-4F4B-B0CA-D39A9EA8EFA4}" srcOrd="3" destOrd="0" presId="urn:microsoft.com/office/officeart/2009/layout/CircleArrowProcess"/>
    <dgm:cxn modelId="{3BC63F3E-AB6A-4636-BA80-16279B3A853E}" type="presParOf" srcId="{D328125A-C532-46B9-A55A-46790E69D6F5}" destId="{0A1D5D4F-461D-411A-887E-33D86705561C}" srcOrd="4" destOrd="0" presId="urn:microsoft.com/office/officeart/2009/layout/CircleArrowProcess"/>
    <dgm:cxn modelId="{0643D660-0A88-44F0-9673-E3E54C398E60}" type="presParOf" srcId="{0A1D5D4F-461D-411A-887E-33D86705561C}" destId="{2B286CB0-9C36-4162-8FEC-8A53235FE290}" srcOrd="0" destOrd="0" presId="urn:microsoft.com/office/officeart/2009/layout/CircleArrowProcess"/>
    <dgm:cxn modelId="{8B147283-DC5E-4C27-B084-67A647F3C89C}" type="presParOf" srcId="{D328125A-C532-46B9-A55A-46790E69D6F5}" destId="{CDF7789D-9891-4249-A28E-95469443F15D}" srcOrd="5" destOrd="0" presId="urn:microsoft.com/office/officeart/2009/layout/CircleArrowProcess"/>
    <dgm:cxn modelId="{75FE9D13-A779-4AD9-9214-01E614AFE5E7}" type="presParOf" srcId="{D328125A-C532-46B9-A55A-46790E69D6F5}" destId="{8FC38560-5D0F-42BC-8DF4-4A9881949E7F}" srcOrd="6" destOrd="0" presId="urn:microsoft.com/office/officeart/2009/layout/CircleArrowProcess"/>
    <dgm:cxn modelId="{9CFE27CC-1A6A-4BEB-9C33-3AF55A6FF7DD}" type="presParOf" srcId="{8FC38560-5D0F-42BC-8DF4-4A9881949E7F}" destId="{71C33037-06DF-4BA7-8FA3-DDB623CF48A0}" srcOrd="0" destOrd="0" presId="urn:microsoft.com/office/officeart/2009/layout/CircleArrowProcess"/>
    <dgm:cxn modelId="{DAEC6E2D-D2A2-4CB0-BC82-13661B1F4F68}" type="presParOf" srcId="{D328125A-C532-46B9-A55A-46790E69D6F5}" destId="{D95B1C84-C7D7-4E9F-A308-6979FC2806D6}" srcOrd="7" destOrd="0" presId="urn:microsoft.com/office/officeart/2009/layout/CircleArrow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8238E3-0F58-4E66-BA3B-9DB6BE6DD35F}"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zh-CN" altLang="en-US"/>
        </a:p>
      </dgm:t>
    </dgm:pt>
    <dgm:pt modelId="{7B5AE738-93C7-43C8-9DB6-5F01C0495DE4}">
      <dgm:prSet phldrT="[文本]" custT="1"/>
      <dgm:spPr>
        <a:xfrm>
          <a:off x="454005" y="2721831"/>
          <a:ext cx="1804779" cy="717701"/>
        </a:xfr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rtl="0"/>
          <a:r>
            <a:rPr lang="zh-CN" altLang="en-US" sz="2400" smtClean="0">
              <a:solidFill>
                <a:srgbClr val="FFFFFF"/>
              </a:solidFill>
              <a:latin typeface="Arial" panose="020B0604020202020204"/>
              <a:ea typeface="微软雅黑" panose="020B0503020204020204" pitchFamily="34" charset="-122"/>
              <a:cs typeface="+mn-cs"/>
            </a:rPr>
            <a:t>开发</a:t>
          </a:r>
          <a:endParaRPr lang="zh-CN" altLang="en-US" sz="2400" dirty="0">
            <a:solidFill>
              <a:srgbClr val="FFFFFF"/>
            </a:solidFill>
            <a:latin typeface="Arial" panose="020B0604020202020204"/>
            <a:ea typeface="微软雅黑" panose="020B0503020204020204" pitchFamily="34" charset="-122"/>
            <a:cs typeface="+mn-cs"/>
          </a:endParaRPr>
        </a:p>
      </dgm:t>
    </dgm:pt>
    <dgm:pt modelId="{E82CA1AC-9DD4-4F43-B8BE-187C5E36B814}" cxnId="{B602405C-175D-402B-A0CB-743B528C1A38}" type="parTrans">
      <dgm:prSet/>
      <dgm:spPr/>
      <dgm:t>
        <a:bodyPr/>
        <a:lstStyle/>
        <a:p>
          <a:endParaRPr lang="zh-CN" altLang="en-US"/>
        </a:p>
      </dgm:t>
    </dgm:pt>
    <dgm:pt modelId="{0A42F8B8-4764-4BB2-B0E7-5D5E32EC3C23}" cxnId="{B602405C-175D-402B-A0CB-743B528C1A38}" type="sibTrans">
      <dgm:prSet/>
      <dgm:spPr>
        <a:xfrm>
          <a:off x="1161097" y="1866913"/>
          <a:ext cx="2147504" cy="2147504"/>
        </a:xfrm>
        <a:gradFill rotWithShape="0">
          <a:gsLst>
            <a:gs pos="0">
              <a:srgbClr val="FF6600">
                <a:tint val="60000"/>
                <a:hueOff val="0"/>
                <a:satOff val="0"/>
                <a:lumOff val="0"/>
                <a:alphaOff val="0"/>
                <a:shade val="51000"/>
                <a:satMod val="130000"/>
              </a:srgbClr>
            </a:gs>
            <a:gs pos="80000">
              <a:srgbClr val="FF6600">
                <a:tint val="60000"/>
                <a:hueOff val="0"/>
                <a:satOff val="0"/>
                <a:lumOff val="0"/>
                <a:alphaOff val="0"/>
                <a:shade val="93000"/>
                <a:satMod val="130000"/>
              </a:srgbClr>
            </a:gs>
            <a:gs pos="100000">
              <a:srgbClr val="FF6600">
                <a:tint val="6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endParaRPr lang="zh-CN" altLang="en-US"/>
        </a:p>
      </dgm:t>
    </dgm:pt>
    <dgm:pt modelId="{50D1D4AE-6284-4639-B39D-7107C967DE93}">
      <dgm:prSet phldrT="[文本]" custT="1"/>
      <dgm:spPr>
        <a:xfrm>
          <a:off x="2989226" y="1047195"/>
          <a:ext cx="1804779" cy="717701"/>
        </a:xfr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rtl="0"/>
          <a:r>
            <a:rPr lang="en-US" altLang="zh-CN" sz="2400" smtClean="0">
              <a:solidFill>
                <a:srgbClr val="FFFFFF"/>
              </a:solidFill>
              <a:latin typeface="Arial" panose="020B0604020202020204"/>
              <a:ea typeface="微软雅黑" panose="020B0503020204020204" pitchFamily="34" charset="-122"/>
              <a:cs typeface="+mn-cs"/>
            </a:rPr>
            <a:t>Jenkins</a:t>
          </a:r>
          <a:endParaRPr lang="zh-CN" altLang="en-US" sz="2400" dirty="0">
            <a:solidFill>
              <a:srgbClr val="FFFFFF"/>
            </a:solidFill>
            <a:latin typeface="Arial" panose="020B0604020202020204"/>
            <a:ea typeface="微软雅黑" panose="020B0503020204020204" pitchFamily="34" charset="-122"/>
            <a:cs typeface="+mn-cs"/>
          </a:endParaRPr>
        </a:p>
      </dgm:t>
    </dgm:pt>
    <dgm:pt modelId="{F883ABD2-DD0E-40DD-BD0F-C33D93DB3A0A}" cxnId="{6E256C9E-1278-4C22-B513-BE6F49E87AE9}" type="parTrans">
      <dgm:prSet/>
      <dgm:spPr/>
      <dgm:t>
        <a:bodyPr/>
        <a:lstStyle/>
        <a:p>
          <a:endParaRPr lang="zh-CN" altLang="en-US"/>
        </a:p>
      </dgm:t>
    </dgm:pt>
    <dgm:pt modelId="{6B680945-A323-4172-9DE0-35B7D7CE503D}" cxnId="{6E256C9E-1278-4C22-B513-BE6F49E87AE9}" type="sibTrans">
      <dgm:prSet/>
      <dgm:spPr>
        <a:xfrm>
          <a:off x="3679399" y="406648"/>
          <a:ext cx="2406941" cy="2406941"/>
        </a:xfrm>
        <a:gradFill rotWithShape="0">
          <a:gsLst>
            <a:gs pos="0">
              <a:srgbClr val="FF6600">
                <a:tint val="60000"/>
                <a:hueOff val="0"/>
                <a:satOff val="0"/>
                <a:lumOff val="0"/>
                <a:alphaOff val="0"/>
                <a:shade val="51000"/>
                <a:satMod val="130000"/>
              </a:srgbClr>
            </a:gs>
            <a:gs pos="80000">
              <a:srgbClr val="FF6600">
                <a:tint val="60000"/>
                <a:hueOff val="0"/>
                <a:satOff val="0"/>
                <a:lumOff val="0"/>
                <a:alphaOff val="0"/>
                <a:shade val="93000"/>
                <a:satMod val="130000"/>
              </a:srgbClr>
            </a:gs>
            <a:gs pos="100000">
              <a:srgbClr val="FF6600">
                <a:tint val="6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endParaRPr lang="zh-CN" altLang="en-US"/>
        </a:p>
      </dgm:t>
    </dgm:pt>
    <dgm:pt modelId="{07F363F8-5443-4D43-B030-85B1BD2F4B99}">
      <dgm:prSet phldrT="[文本]" custT="1"/>
      <dgm:spPr>
        <a:xfrm>
          <a:off x="2538031" y="1406045"/>
          <a:ext cx="2030376" cy="1674636"/>
        </a:xfrm>
        <a:solidFill>
          <a:srgbClr val="FFFFFF">
            <a:alpha val="90000"/>
          </a:srgbClr>
        </a:solidFill>
        <a:ln w="9525" cap="flat" cmpd="sng" algn="ctr">
          <a:solidFill>
            <a:srgbClr val="FF6600">
              <a:hueOff val="0"/>
              <a:satOff val="0"/>
              <a:lumOff val="0"/>
              <a:alphaOff val="0"/>
            </a:srgbClr>
          </a:solidFill>
          <a:prstDash val="solid"/>
        </a:ln>
        <a:effectLst/>
      </dgm:spPr>
      <dgm:t>
        <a:bodyPr/>
        <a:lstStyle/>
        <a:p>
          <a:r>
            <a:rPr lang="en-US" altLang="zh-CN" sz="1200" smtClean="0">
              <a:solidFill>
                <a:srgbClr val="1C1C1C"/>
              </a:solidFill>
              <a:latin typeface="Arial" panose="020B0604020202020204"/>
              <a:ea typeface="微软雅黑" panose="020B0503020204020204" pitchFamily="34" charset="-122"/>
              <a:cs typeface="+mn-cs"/>
            </a:rPr>
            <a:t>Jenkins</a:t>
          </a:r>
          <a:r>
            <a:rPr lang="zh-CN" altLang="en-US" sz="1200" smtClean="0">
              <a:solidFill>
                <a:srgbClr val="1C1C1C"/>
              </a:solidFill>
              <a:latin typeface="Arial" panose="020B0604020202020204"/>
              <a:ea typeface="微软雅黑" panose="020B0503020204020204" pitchFamily="34" charset="-122"/>
              <a:cs typeface="+mn-cs"/>
            </a:rPr>
            <a:t>调度</a:t>
          </a:r>
          <a:r>
            <a:rPr lang="en-US" altLang="zh-CN" sz="1200" smtClean="0">
              <a:solidFill>
                <a:srgbClr val="1C1C1C"/>
              </a:solidFill>
              <a:latin typeface="Arial" panose="020B0604020202020204"/>
              <a:ea typeface="微软雅黑" panose="020B0503020204020204" pitchFamily="34" charset="-122"/>
              <a:cs typeface="+mn-cs"/>
            </a:rPr>
            <a:t>Junit</a:t>
          </a:r>
          <a:r>
            <a:rPr lang="zh-CN" altLang="en-US" sz="1200" smtClean="0">
              <a:solidFill>
                <a:srgbClr val="1C1C1C"/>
              </a:solidFill>
              <a:latin typeface="Arial" panose="020B0604020202020204"/>
              <a:ea typeface="微软雅黑" panose="020B0503020204020204" pitchFamily="34" charset="-122"/>
              <a:cs typeface="+mn-cs"/>
            </a:rPr>
            <a:t>等单元测试框架进行测试</a:t>
          </a:r>
          <a:endParaRPr lang="zh-CN" altLang="en-US" sz="1200" dirty="0">
            <a:solidFill>
              <a:srgbClr val="1C1C1C"/>
            </a:solidFill>
            <a:latin typeface="Arial" panose="020B0604020202020204"/>
            <a:ea typeface="微软雅黑" panose="020B0503020204020204" pitchFamily="34" charset="-122"/>
            <a:cs typeface="+mn-cs"/>
          </a:endParaRPr>
        </a:p>
      </dgm:t>
    </dgm:pt>
    <dgm:pt modelId="{E7B1A53C-508A-4D5A-9F51-A19F7262204D}" cxnId="{D744D89F-8F00-49B8-A9CF-23175566DA43}" type="parTrans">
      <dgm:prSet/>
      <dgm:spPr/>
      <dgm:t>
        <a:bodyPr/>
        <a:lstStyle/>
        <a:p>
          <a:endParaRPr lang="zh-CN" altLang="en-US"/>
        </a:p>
      </dgm:t>
    </dgm:pt>
    <dgm:pt modelId="{0633A044-18CC-4725-89A3-47F862423F3F}" cxnId="{D744D89F-8F00-49B8-A9CF-23175566DA43}" type="sibTrans">
      <dgm:prSet/>
      <dgm:spPr/>
      <dgm:t>
        <a:bodyPr/>
        <a:lstStyle/>
        <a:p>
          <a:endParaRPr lang="zh-CN" altLang="en-US"/>
        </a:p>
      </dgm:t>
    </dgm:pt>
    <dgm:pt modelId="{A92D798B-F514-4C55-9637-4ECD7BC618AD}">
      <dgm:prSet phldrT="[文本]" custT="1"/>
      <dgm:spPr>
        <a:xfrm>
          <a:off x="5524448" y="2721831"/>
          <a:ext cx="1804779" cy="717701"/>
        </a:xfr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rtl="0"/>
          <a:r>
            <a:rPr lang="en-US" altLang="zh-CN" sz="2000" smtClean="0">
              <a:solidFill>
                <a:srgbClr val="FFFFFF"/>
              </a:solidFill>
              <a:latin typeface="Arial" panose="020B0604020202020204"/>
              <a:ea typeface="微软雅黑" panose="020B0503020204020204" pitchFamily="34" charset="-122"/>
              <a:cs typeface="+mn-cs"/>
            </a:rPr>
            <a:t>Sonar</a:t>
          </a:r>
        </a:p>
      </dgm:t>
    </dgm:pt>
    <dgm:pt modelId="{6D1221F9-81B4-4EF1-B42A-472C601797C8}" cxnId="{7A77D7F9-A012-4264-8060-ABEB881DF896}" type="parTrans">
      <dgm:prSet/>
      <dgm:spPr/>
      <dgm:t>
        <a:bodyPr/>
        <a:lstStyle/>
        <a:p>
          <a:endParaRPr lang="zh-CN" altLang="en-US"/>
        </a:p>
      </dgm:t>
    </dgm:pt>
    <dgm:pt modelId="{FAA4E5DD-8388-4257-B651-89A2FA4D0752}" cxnId="{7A77D7F9-A012-4264-8060-ABEB881DF896}" type="sibTrans">
      <dgm:prSet/>
      <dgm:spPr/>
      <dgm:t>
        <a:bodyPr/>
        <a:lstStyle/>
        <a:p>
          <a:endParaRPr lang="zh-CN" altLang="en-US"/>
        </a:p>
      </dgm:t>
    </dgm:pt>
    <dgm:pt modelId="{44E8B082-45DE-4A7F-A9F8-53876133B0D6}">
      <dgm:prSet phldrT="[文本]" custT="1"/>
      <dgm:spPr>
        <a:xfrm>
          <a:off x="5073253" y="1406045"/>
          <a:ext cx="2030376" cy="1674636"/>
        </a:xfrm>
        <a:solidFill>
          <a:srgbClr val="FFFFFF">
            <a:alpha val="90000"/>
          </a:srgbClr>
        </a:solidFill>
        <a:ln w="9525" cap="flat" cmpd="sng" algn="ctr">
          <a:solidFill>
            <a:srgbClr val="FF6600">
              <a:hueOff val="0"/>
              <a:satOff val="0"/>
              <a:lumOff val="0"/>
              <a:alphaOff val="0"/>
            </a:srgbClr>
          </a:solidFill>
          <a:prstDash val="solid"/>
        </a:ln>
        <a:effectLst/>
      </dgm:spPr>
      <dgm:t>
        <a:bodyPr/>
        <a:lstStyle/>
        <a:p>
          <a:r>
            <a:rPr lang="zh-CN" altLang="en-US" sz="1200" smtClean="0">
              <a:solidFill>
                <a:srgbClr val="1C1C1C"/>
              </a:solidFill>
              <a:latin typeface="Arial" panose="020B0604020202020204"/>
              <a:ea typeface="微软雅黑" panose="020B0503020204020204" pitchFamily="34" charset="-122"/>
              <a:cs typeface="+mn-cs"/>
            </a:rPr>
            <a:t>统计和展示单元测试通过率、代码覆盖率等信息</a:t>
          </a:r>
          <a:endParaRPr lang="zh-CN" altLang="en-US" sz="1200" dirty="0">
            <a:solidFill>
              <a:srgbClr val="1C1C1C"/>
            </a:solidFill>
            <a:latin typeface="Arial" panose="020B0604020202020204"/>
            <a:ea typeface="微软雅黑" panose="020B0503020204020204" pitchFamily="34" charset="-122"/>
            <a:cs typeface="+mn-cs"/>
          </a:endParaRPr>
        </a:p>
      </dgm:t>
    </dgm:pt>
    <dgm:pt modelId="{B162AAEE-0187-4161-83E1-503EB3717844}" cxnId="{8ECEADA3-C94D-449D-870C-6B75FF1028CE}" type="parTrans">
      <dgm:prSet/>
      <dgm:spPr/>
      <dgm:t>
        <a:bodyPr/>
        <a:lstStyle/>
        <a:p>
          <a:endParaRPr lang="zh-CN" altLang="en-US"/>
        </a:p>
      </dgm:t>
    </dgm:pt>
    <dgm:pt modelId="{A484B21F-1807-4F86-8D1E-82F2DDAE378C}" cxnId="{8ECEADA3-C94D-449D-870C-6B75FF1028CE}" type="sibTrans">
      <dgm:prSet/>
      <dgm:spPr/>
      <dgm:t>
        <a:bodyPr/>
        <a:lstStyle/>
        <a:p>
          <a:endParaRPr lang="zh-CN" altLang="en-US"/>
        </a:p>
      </dgm:t>
    </dgm:pt>
    <dgm:pt modelId="{7310CCCF-BEB2-45F8-9D63-3C4654ACE4E7}">
      <dgm:prSet phldrT="[文本]" custT="1"/>
      <dgm:spPr>
        <a:xfrm>
          <a:off x="2810" y="1406045"/>
          <a:ext cx="2030376" cy="1674636"/>
        </a:xfrm>
        <a:solidFill>
          <a:srgbClr val="FFFFFF">
            <a:alpha val="90000"/>
          </a:srgbClr>
        </a:solidFill>
        <a:ln w="9525" cap="flat" cmpd="sng" algn="ctr">
          <a:solidFill>
            <a:srgbClr val="FF6600">
              <a:hueOff val="0"/>
              <a:satOff val="0"/>
              <a:lumOff val="0"/>
              <a:alphaOff val="0"/>
            </a:srgbClr>
          </a:solidFill>
          <a:prstDash val="solid"/>
        </a:ln>
        <a:effectLst/>
      </dgm:spPr>
      <dgm:t>
        <a:bodyPr/>
        <a:lstStyle/>
        <a:p>
          <a:r>
            <a:rPr lang="zh-CN" altLang="en-US" sz="1200" smtClean="0">
              <a:solidFill>
                <a:srgbClr val="1C1C1C"/>
              </a:solidFill>
              <a:latin typeface="Arial" panose="020B0604020202020204"/>
              <a:ea typeface="微软雅黑" panose="020B0503020204020204" pitchFamily="34" charset="-122"/>
              <a:cs typeface="+mn-cs"/>
            </a:rPr>
            <a:t>开发人员编写单元测试代码</a:t>
          </a:r>
          <a:endParaRPr lang="zh-CN" altLang="en-US" sz="1200" dirty="0">
            <a:solidFill>
              <a:srgbClr val="1C1C1C"/>
            </a:solidFill>
            <a:latin typeface="Arial" panose="020B0604020202020204"/>
            <a:ea typeface="微软雅黑" panose="020B0503020204020204" pitchFamily="34" charset="-122"/>
            <a:cs typeface="+mn-cs"/>
          </a:endParaRPr>
        </a:p>
      </dgm:t>
    </dgm:pt>
    <dgm:pt modelId="{D1775C59-5EA6-4FA5-A066-D22B0FC8A4F7}" cxnId="{91D1F78D-DADE-457E-922D-6671CF6B07C3}" type="parTrans">
      <dgm:prSet/>
      <dgm:spPr/>
      <dgm:t>
        <a:bodyPr/>
        <a:lstStyle/>
        <a:p>
          <a:endParaRPr lang="zh-CN" altLang="en-US"/>
        </a:p>
      </dgm:t>
    </dgm:pt>
    <dgm:pt modelId="{F1B6A691-FABF-4B5D-9995-3BD3AA88FE06}" cxnId="{91D1F78D-DADE-457E-922D-6671CF6B07C3}" type="sibTrans">
      <dgm:prSet/>
      <dgm:spPr/>
      <dgm:t>
        <a:bodyPr/>
        <a:lstStyle/>
        <a:p>
          <a:endParaRPr lang="zh-CN" altLang="en-US"/>
        </a:p>
      </dgm:t>
    </dgm:pt>
    <dgm:pt modelId="{E4771BA9-86BA-4DA6-BC0E-69C4BC32F940}">
      <dgm:prSet phldrT="[文本]" custT="1"/>
      <dgm:spPr>
        <a:xfrm>
          <a:off x="2538031" y="1406045"/>
          <a:ext cx="2030376" cy="1674636"/>
        </a:xfrm>
        <a:solidFill>
          <a:srgbClr val="FFFFFF">
            <a:alpha val="90000"/>
          </a:srgbClr>
        </a:solidFill>
        <a:ln w="9525" cap="flat" cmpd="sng" algn="ctr">
          <a:solidFill>
            <a:srgbClr val="FF6600">
              <a:hueOff val="0"/>
              <a:satOff val="0"/>
              <a:lumOff val="0"/>
              <a:alphaOff val="0"/>
            </a:srgbClr>
          </a:solidFill>
          <a:prstDash val="solid"/>
        </a:ln>
        <a:effectLst/>
      </dgm:spPr>
      <dgm:t>
        <a:bodyPr/>
        <a:lstStyle/>
        <a:p>
          <a:r>
            <a:rPr lang="zh-CN" altLang="en-US" sz="1200" smtClean="0">
              <a:solidFill>
                <a:srgbClr val="1C1C1C"/>
              </a:solidFill>
              <a:latin typeface="Arial" panose="020B0604020202020204"/>
              <a:ea typeface="微软雅黑" panose="020B0503020204020204" pitchFamily="34" charset="-122"/>
              <a:cs typeface="+mn-cs"/>
            </a:rPr>
            <a:t>整合</a:t>
          </a:r>
          <a:r>
            <a:rPr lang="en-US" altLang="zh-CN" sz="1200" smtClean="0">
              <a:solidFill>
                <a:srgbClr val="1C1C1C"/>
              </a:solidFill>
              <a:latin typeface="Arial" panose="020B0604020202020204"/>
              <a:ea typeface="微软雅黑" panose="020B0503020204020204" pitchFamily="34" charset="-122"/>
              <a:cs typeface="+mn-cs"/>
            </a:rPr>
            <a:t>Jacoco</a:t>
          </a:r>
          <a:r>
            <a:rPr lang="zh-CN" altLang="en-US" sz="1200" smtClean="0">
              <a:solidFill>
                <a:srgbClr val="1C1C1C"/>
              </a:solidFill>
              <a:latin typeface="Arial" panose="020B0604020202020204"/>
              <a:ea typeface="微软雅黑" panose="020B0503020204020204" pitchFamily="34" charset="-122"/>
              <a:cs typeface="+mn-cs"/>
            </a:rPr>
            <a:t>等代码覆盖率工具</a:t>
          </a:r>
          <a:endParaRPr lang="zh-CN" altLang="en-US" sz="1200" dirty="0">
            <a:solidFill>
              <a:srgbClr val="1C1C1C"/>
            </a:solidFill>
            <a:latin typeface="Arial" panose="020B0604020202020204"/>
            <a:ea typeface="微软雅黑" panose="020B0503020204020204" pitchFamily="34" charset="-122"/>
            <a:cs typeface="+mn-cs"/>
          </a:endParaRPr>
        </a:p>
      </dgm:t>
    </dgm:pt>
    <dgm:pt modelId="{A31B402F-3873-4150-984C-6583D6697D02}" cxnId="{F8ED5CD5-FA20-4FE2-857B-A6475C220BC8}" type="parTrans">
      <dgm:prSet/>
      <dgm:spPr/>
      <dgm:t>
        <a:bodyPr/>
        <a:lstStyle/>
        <a:p>
          <a:endParaRPr lang="zh-CN" altLang="en-US"/>
        </a:p>
      </dgm:t>
    </dgm:pt>
    <dgm:pt modelId="{3785B24C-A2F0-4694-9EE1-707205756F5F}" cxnId="{F8ED5CD5-FA20-4FE2-857B-A6475C220BC8}" type="sibTrans">
      <dgm:prSet/>
      <dgm:spPr/>
      <dgm:t>
        <a:bodyPr/>
        <a:lstStyle/>
        <a:p>
          <a:endParaRPr lang="zh-CN" altLang="en-US"/>
        </a:p>
      </dgm:t>
    </dgm:pt>
    <dgm:pt modelId="{99E50B6F-CDEF-4513-B3B6-C75FA17A2E12}" type="pres">
      <dgm:prSet presAssocID="{7E8238E3-0F58-4E66-BA3B-9DB6BE6DD35F}" presName="Name0" presStyleCnt="0">
        <dgm:presLayoutVars>
          <dgm:dir/>
          <dgm:animLvl val="lvl"/>
          <dgm:resizeHandles val="exact"/>
        </dgm:presLayoutVars>
      </dgm:prSet>
      <dgm:spPr/>
      <dgm:t>
        <a:bodyPr/>
        <a:lstStyle/>
        <a:p>
          <a:endParaRPr lang="zh-CN" altLang="en-US"/>
        </a:p>
      </dgm:t>
    </dgm:pt>
    <dgm:pt modelId="{66ED8938-C4F5-455A-B0C4-2FE0DA5BF18E}" type="pres">
      <dgm:prSet presAssocID="{7E8238E3-0F58-4E66-BA3B-9DB6BE6DD35F}" presName="tSp" presStyleCnt="0"/>
      <dgm:spPr/>
    </dgm:pt>
    <dgm:pt modelId="{2E111DA8-6F33-4A9B-9F89-8E0BA97EEB40}" type="pres">
      <dgm:prSet presAssocID="{7E8238E3-0F58-4E66-BA3B-9DB6BE6DD35F}" presName="bSp" presStyleCnt="0"/>
      <dgm:spPr/>
    </dgm:pt>
    <dgm:pt modelId="{51C00026-C4D5-49C4-8079-60A70CC9A993}" type="pres">
      <dgm:prSet presAssocID="{7E8238E3-0F58-4E66-BA3B-9DB6BE6DD35F}" presName="process" presStyleCnt="0"/>
      <dgm:spPr/>
    </dgm:pt>
    <dgm:pt modelId="{AB571A68-42A2-4F7C-BD6D-A65EF0A79D57}" type="pres">
      <dgm:prSet presAssocID="{7B5AE738-93C7-43C8-9DB6-5F01C0495DE4}" presName="composite1" presStyleCnt="0"/>
      <dgm:spPr/>
    </dgm:pt>
    <dgm:pt modelId="{8D83914C-F646-47C9-86D3-46B2B8A75942}" type="pres">
      <dgm:prSet presAssocID="{7B5AE738-93C7-43C8-9DB6-5F01C0495DE4}" presName="dummyNode1" presStyleLbl="node1" presStyleIdx="0" presStyleCnt="3"/>
      <dgm:spPr/>
    </dgm:pt>
    <dgm:pt modelId="{3A56968A-E0A1-4472-A81F-33AF83D89196}" type="pres">
      <dgm:prSet presAssocID="{7B5AE738-93C7-43C8-9DB6-5F01C0495DE4}" presName="childNode1" presStyleLbl="bgAcc1" presStyleIdx="0" presStyleCnt="3">
        <dgm:presLayoutVars>
          <dgm:bulletEnabled val="1"/>
        </dgm:presLayoutVars>
      </dgm:prSet>
      <dgm:spPr>
        <a:prstGeom prst="roundRect">
          <a:avLst>
            <a:gd name="adj" fmla="val 10000"/>
          </a:avLst>
        </a:prstGeom>
      </dgm:spPr>
      <dgm:t>
        <a:bodyPr/>
        <a:lstStyle/>
        <a:p>
          <a:endParaRPr lang="zh-CN" altLang="en-US"/>
        </a:p>
      </dgm:t>
    </dgm:pt>
    <dgm:pt modelId="{F85351F3-A84E-4E77-8FAE-5FE9A70E5BD1}" type="pres">
      <dgm:prSet presAssocID="{7B5AE738-93C7-43C8-9DB6-5F01C0495DE4}" presName="childNode1tx" presStyleLbl="bgAcc1" presStyleIdx="0" presStyleCnt="3">
        <dgm:presLayoutVars>
          <dgm:bulletEnabled val="1"/>
        </dgm:presLayoutVars>
      </dgm:prSet>
      <dgm:spPr/>
      <dgm:t>
        <a:bodyPr/>
        <a:lstStyle/>
        <a:p>
          <a:endParaRPr lang="zh-CN" altLang="en-US"/>
        </a:p>
      </dgm:t>
    </dgm:pt>
    <dgm:pt modelId="{93246614-B449-443A-B0F1-95E91921E9D8}" type="pres">
      <dgm:prSet presAssocID="{7B5AE738-93C7-43C8-9DB6-5F01C0495DE4}" presName="parentNode1" presStyleLbl="node1" presStyleIdx="0" presStyleCnt="3">
        <dgm:presLayoutVars>
          <dgm:chMax val="1"/>
          <dgm:bulletEnabled val="1"/>
        </dgm:presLayoutVars>
      </dgm:prSet>
      <dgm:spPr>
        <a:prstGeom prst="roundRect">
          <a:avLst>
            <a:gd name="adj" fmla="val 10000"/>
          </a:avLst>
        </a:prstGeom>
      </dgm:spPr>
      <dgm:t>
        <a:bodyPr/>
        <a:lstStyle/>
        <a:p>
          <a:endParaRPr lang="zh-CN" altLang="en-US"/>
        </a:p>
      </dgm:t>
    </dgm:pt>
    <dgm:pt modelId="{3C101A1B-316F-4708-8B9D-3719DC1F7B01}" type="pres">
      <dgm:prSet presAssocID="{7B5AE738-93C7-43C8-9DB6-5F01C0495DE4}" presName="connSite1" presStyleCnt="0"/>
      <dgm:spPr/>
    </dgm:pt>
    <dgm:pt modelId="{806460DA-3BDB-4235-8F83-5E07F6F8F17D}" type="pres">
      <dgm:prSet presAssocID="{0A42F8B8-4764-4BB2-B0E7-5D5E32EC3C23}" presName="Name9" presStyleLbl="sibTrans2D1" presStyleIdx="0" presStyleCnt="2"/>
      <dgm:spPr>
        <a:prstGeom prst="leftCircularArrow">
          <a:avLst>
            <a:gd name="adj1" fmla="val 2731"/>
            <a:gd name="adj2" fmla="val 332723"/>
            <a:gd name="adj3" fmla="val 2108234"/>
            <a:gd name="adj4" fmla="val 9024489"/>
            <a:gd name="adj5" fmla="val 3186"/>
          </a:avLst>
        </a:prstGeom>
      </dgm:spPr>
      <dgm:t>
        <a:bodyPr/>
        <a:lstStyle/>
        <a:p>
          <a:endParaRPr lang="zh-CN" altLang="en-US"/>
        </a:p>
      </dgm:t>
    </dgm:pt>
    <dgm:pt modelId="{F4DA058E-0EB1-48CF-9C37-9A410B6031B6}" type="pres">
      <dgm:prSet presAssocID="{50D1D4AE-6284-4639-B39D-7107C967DE93}" presName="composite2" presStyleCnt="0"/>
      <dgm:spPr/>
    </dgm:pt>
    <dgm:pt modelId="{285D0E3D-AB51-41D0-B8A1-D4D22AB6E7BF}" type="pres">
      <dgm:prSet presAssocID="{50D1D4AE-6284-4639-B39D-7107C967DE93}" presName="dummyNode2" presStyleLbl="node1" presStyleIdx="0" presStyleCnt="3"/>
      <dgm:spPr/>
    </dgm:pt>
    <dgm:pt modelId="{8D87B9EB-96F2-4066-86EF-89D7AFAEA69E}" type="pres">
      <dgm:prSet presAssocID="{50D1D4AE-6284-4639-B39D-7107C967DE93}" presName="childNode2" presStyleLbl="bgAcc1" presStyleIdx="1" presStyleCnt="3" custScaleY="128366">
        <dgm:presLayoutVars>
          <dgm:bulletEnabled val="1"/>
        </dgm:presLayoutVars>
      </dgm:prSet>
      <dgm:spPr>
        <a:prstGeom prst="roundRect">
          <a:avLst>
            <a:gd name="adj" fmla="val 10000"/>
          </a:avLst>
        </a:prstGeom>
      </dgm:spPr>
      <dgm:t>
        <a:bodyPr/>
        <a:lstStyle/>
        <a:p>
          <a:endParaRPr lang="zh-CN" altLang="en-US"/>
        </a:p>
      </dgm:t>
    </dgm:pt>
    <dgm:pt modelId="{547749D9-95A7-4758-A1D5-44C0C97D642A}" type="pres">
      <dgm:prSet presAssocID="{50D1D4AE-6284-4639-B39D-7107C967DE93}" presName="childNode2tx" presStyleLbl="bgAcc1" presStyleIdx="1" presStyleCnt="3">
        <dgm:presLayoutVars>
          <dgm:bulletEnabled val="1"/>
        </dgm:presLayoutVars>
      </dgm:prSet>
      <dgm:spPr/>
      <dgm:t>
        <a:bodyPr/>
        <a:lstStyle/>
        <a:p>
          <a:endParaRPr lang="zh-CN" altLang="en-US"/>
        </a:p>
      </dgm:t>
    </dgm:pt>
    <dgm:pt modelId="{C35B912B-C3EC-41D4-A7E3-1B2F9D15219C}" type="pres">
      <dgm:prSet presAssocID="{50D1D4AE-6284-4639-B39D-7107C967DE93}" presName="parentNode2" presStyleLbl="node1" presStyleIdx="1" presStyleCnt="3">
        <dgm:presLayoutVars>
          <dgm:chMax val="0"/>
          <dgm:bulletEnabled val="1"/>
        </dgm:presLayoutVars>
      </dgm:prSet>
      <dgm:spPr>
        <a:prstGeom prst="roundRect">
          <a:avLst>
            <a:gd name="adj" fmla="val 10000"/>
          </a:avLst>
        </a:prstGeom>
      </dgm:spPr>
      <dgm:t>
        <a:bodyPr/>
        <a:lstStyle/>
        <a:p>
          <a:endParaRPr lang="zh-CN" altLang="en-US"/>
        </a:p>
      </dgm:t>
    </dgm:pt>
    <dgm:pt modelId="{4262FE74-7744-4C35-8542-96856CB5F4D2}" type="pres">
      <dgm:prSet presAssocID="{50D1D4AE-6284-4639-B39D-7107C967DE93}" presName="connSite2" presStyleCnt="0"/>
      <dgm:spPr/>
    </dgm:pt>
    <dgm:pt modelId="{511FCBE0-7C2E-46E5-B1C1-B7E2BD5EB0F5}" type="pres">
      <dgm:prSet presAssocID="{6B680945-A323-4172-9DE0-35B7D7CE503D}" presName="Name18" presStyleLbl="sibTrans2D1" presStyleIdx="1" presStyleCnt="2"/>
      <dgm:spPr>
        <a:prstGeom prst="circularArrow">
          <a:avLst>
            <a:gd name="adj1" fmla="val 2436"/>
            <a:gd name="adj2" fmla="val 294837"/>
            <a:gd name="adj3" fmla="val 19529653"/>
            <a:gd name="adj4" fmla="val 12575511"/>
            <a:gd name="adj5" fmla="val 2842"/>
          </a:avLst>
        </a:prstGeom>
      </dgm:spPr>
      <dgm:t>
        <a:bodyPr/>
        <a:lstStyle/>
        <a:p>
          <a:endParaRPr lang="zh-CN" altLang="en-US"/>
        </a:p>
      </dgm:t>
    </dgm:pt>
    <dgm:pt modelId="{EFC49B28-E7A3-4C69-A7AD-B42CEEBD2192}" type="pres">
      <dgm:prSet presAssocID="{A92D798B-F514-4C55-9637-4ECD7BC618AD}" presName="composite1" presStyleCnt="0"/>
      <dgm:spPr/>
    </dgm:pt>
    <dgm:pt modelId="{CFE5C617-7C03-4756-9AE2-C062FC0BF34F}" type="pres">
      <dgm:prSet presAssocID="{A92D798B-F514-4C55-9637-4ECD7BC618AD}" presName="dummyNode1" presStyleLbl="node1" presStyleIdx="1" presStyleCnt="3"/>
      <dgm:spPr/>
    </dgm:pt>
    <dgm:pt modelId="{D627A842-D3B2-492A-BCBB-66750577F7BE}" type="pres">
      <dgm:prSet presAssocID="{A92D798B-F514-4C55-9637-4ECD7BC618AD}" presName="childNode1" presStyleLbl="bgAcc1" presStyleIdx="2" presStyleCnt="3">
        <dgm:presLayoutVars>
          <dgm:bulletEnabled val="1"/>
        </dgm:presLayoutVars>
      </dgm:prSet>
      <dgm:spPr>
        <a:prstGeom prst="roundRect">
          <a:avLst>
            <a:gd name="adj" fmla="val 10000"/>
          </a:avLst>
        </a:prstGeom>
      </dgm:spPr>
      <dgm:t>
        <a:bodyPr/>
        <a:lstStyle/>
        <a:p>
          <a:endParaRPr lang="zh-CN" altLang="en-US"/>
        </a:p>
      </dgm:t>
    </dgm:pt>
    <dgm:pt modelId="{1ABC0C0E-391E-48E1-B23C-66A1E1642A9F}" type="pres">
      <dgm:prSet presAssocID="{A92D798B-F514-4C55-9637-4ECD7BC618AD}" presName="childNode1tx" presStyleLbl="bgAcc1" presStyleIdx="2" presStyleCnt="3">
        <dgm:presLayoutVars>
          <dgm:bulletEnabled val="1"/>
        </dgm:presLayoutVars>
      </dgm:prSet>
      <dgm:spPr/>
      <dgm:t>
        <a:bodyPr/>
        <a:lstStyle/>
        <a:p>
          <a:endParaRPr lang="zh-CN" altLang="en-US"/>
        </a:p>
      </dgm:t>
    </dgm:pt>
    <dgm:pt modelId="{9324AE40-C757-43FB-8D9F-7736A07938F3}" type="pres">
      <dgm:prSet presAssocID="{A92D798B-F514-4C55-9637-4ECD7BC618AD}" presName="parentNode1" presStyleLbl="node1" presStyleIdx="2" presStyleCnt="3">
        <dgm:presLayoutVars>
          <dgm:chMax val="1"/>
          <dgm:bulletEnabled val="1"/>
        </dgm:presLayoutVars>
      </dgm:prSet>
      <dgm:spPr>
        <a:prstGeom prst="roundRect">
          <a:avLst>
            <a:gd name="adj" fmla="val 10000"/>
          </a:avLst>
        </a:prstGeom>
      </dgm:spPr>
      <dgm:t>
        <a:bodyPr/>
        <a:lstStyle/>
        <a:p>
          <a:endParaRPr lang="zh-CN" altLang="en-US"/>
        </a:p>
      </dgm:t>
    </dgm:pt>
    <dgm:pt modelId="{D51103C7-D87B-4778-B101-1BB33A337979}" type="pres">
      <dgm:prSet presAssocID="{A92D798B-F514-4C55-9637-4ECD7BC618AD}" presName="connSite1" presStyleCnt="0"/>
      <dgm:spPr/>
    </dgm:pt>
  </dgm:ptLst>
  <dgm:cxnLst>
    <dgm:cxn modelId="{A0D4C42F-FBCF-42FC-87F6-9A80A06CCF64}" type="presOf" srcId="{07F363F8-5443-4D43-B030-85B1BD2F4B99}" destId="{547749D9-95A7-4758-A1D5-44C0C97D642A}" srcOrd="1" destOrd="0" presId="urn:microsoft.com/office/officeart/2005/8/layout/hProcess4"/>
    <dgm:cxn modelId="{6E256C9E-1278-4C22-B513-BE6F49E87AE9}" srcId="{7E8238E3-0F58-4E66-BA3B-9DB6BE6DD35F}" destId="{50D1D4AE-6284-4639-B39D-7107C967DE93}" srcOrd="1" destOrd="0" parTransId="{F883ABD2-DD0E-40DD-BD0F-C33D93DB3A0A}" sibTransId="{6B680945-A323-4172-9DE0-35B7D7CE503D}"/>
    <dgm:cxn modelId="{AA640AD4-8355-402E-98AB-8EB374873CE4}" type="presOf" srcId="{A92D798B-F514-4C55-9637-4ECD7BC618AD}" destId="{9324AE40-C757-43FB-8D9F-7736A07938F3}" srcOrd="0" destOrd="0" presId="urn:microsoft.com/office/officeart/2005/8/layout/hProcess4"/>
    <dgm:cxn modelId="{6C82B117-12B0-46CD-B9F1-F6EC9604E64D}" type="presOf" srcId="{7E8238E3-0F58-4E66-BA3B-9DB6BE6DD35F}" destId="{99E50B6F-CDEF-4513-B3B6-C75FA17A2E12}" srcOrd="0" destOrd="0" presId="urn:microsoft.com/office/officeart/2005/8/layout/hProcess4"/>
    <dgm:cxn modelId="{4CDA5AAF-08E7-41B5-97D7-7E88662CDA48}" type="presOf" srcId="{0A42F8B8-4764-4BB2-B0E7-5D5E32EC3C23}" destId="{806460DA-3BDB-4235-8F83-5E07F6F8F17D}" srcOrd="0" destOrd="0" presId="urn:microsoft.com/office/officeart/2005/8/layout/hProcess4"/>
    <dgm:cxn modelId="{A761480C-0386-43DB-82AA-9136EA555FDB}" type="presOf" srcId="{6B680945-A323-4172-9DE0-35B7D7CE503D}" destId="{511FCBE0-7C2E-46E5-B1C1-B7E2BD5EB0F5}" srcOrd="0" destOrd="0" presId="urn:microsoft.com/office/officeart/2005/8/layout/hProcess4"/>
    <dgm:cxn modelId="{F8ED5CD5-FA20-4FE2-857B-A6475C220BC8}" srcId="{50D1D4AE-6284-4639-B39D-7107C967DE93}" destId="{E4771BA9-86BA-4DA6-BC0E-69C4BC32F940}" srcOrd="1" destOrd="0" parTransId="{A31B402F-3873-4150-984C-6583D6697D02}" sibTransId="{3785B24C-A2F0-4694-9EE1-707205756F5F}"/>
    <dgm:cxn modelId="{7A77D7F9-A012-4264-8060-ABEB881DF896}" srcId="{7E8238E3-0F58-4E66-BA3B-9DB6BE6DD35F}" destId="{A92D798B-F514-4C55-9637-4ECD7BC618AD}" srcOrd="2" destOrd="0" parTransId="{6D1221F9-81B4-4EF1-B42A-472C601797C8}" sibTransId="{FAA4E5DD-8388-4257-B651-89A2FA4D0752}"/>
    <dgm:cxn modelId="{E77D86A1-5E6D-4988-AF30-DF55CD55A0AB}" type="presOf" srcId="{07F363F8-5443-4D43-B030-85B1BD2F4B99}" destId="{8D87B9EB-96F2-4066-86EF-89D7AFAEA69E}" srcOrd="0" destOrd="0" presId="urn:microsoft.com/office/officeart/2005/8/layout/hProcess4"/>
    <dgm:cxn modelId="{D744D89F-8F00-49B8-A9CF-23175566DA43}" srcId="{50D1D4AE-6284-4639-B39D-7107C967DE93}" destId="{07F363F8-5443-4D43-B030-85B1BD2F4B99}" srcOrd="0" destOrd="0" parTransId="{E7B1A53C-508A-4D5A-9F51-A19F7262204D}" sibTransId="{0633A044-18CC-4725-89A3-47F862423F3F}"/>
    <dgm:cxn modelId="{97F81C89-84A4-4DDC-A3BF-FF5B599DCF5C}" type="presOf" srcId="{E4771BA9-86BA-4DA6-BC0E-69C4BC32F940}" destId="{8D87B9EB-96F2-4066-86EF-89D7AFAEA69E}" srcOrd="0" destOrd="1" presId="urn:microsoft.com/office/officeart/2005/8/layout/hProcess4"/>
    <dgm:cxn modelId="{7AC4DDD1-459B-4AE0-A1A1-F6AA9EE8544E}" type="presOf" srcId="{E4771BA9-86BA-4DA6-BC0E-69C4BC32F940}" destId="{547749D9-95A7-4758-A1D5-44C0C97D642A}" srcOrd="1" destOrd="1" presId="urn:microsoft.com/office/officeart/2005/8/layout/hProcess4"/>
    <dgm:cxn modelId="{8ECEADA3-C94D-449D-870C-6B75FF1028CE}" srcId="{A92D798B-F514-4C55-9637-4ECD7BC618AD}" destId="{44E8B082-45DE-4A7F-A9F8-53876133B0D6}" srcOrd="0" destOrd="0" parTransId="{B162AAEE-0187-4161-83E1-503EB3717844}" sibTransId="{A484B21F-1807-4F86-8D1E-82F2DDAE378C}"/>
    <dgm:cxn modelId="{3AF25ABD-AAFB-4F76-8B27-AB5729C5CC8F}" type="presOf" srcId="{7310CCCF-BEB2-45F8-9D63-3C4654ACE4E7}" destId="{F85351F3-A84E-4E77-8FAE-5FE9A70E5BD1}" srcOrd="1" destOrd="0" presId="urn:microsoft.com/office/officeart/2005/8/layout/hProcess4"/>
    <dgm:cxn modelId="{B602405C-175D-402B-A0CB-743B528C1A38}" srcId="{7E8238E3-0F58-4E66-BA3B-9DB6BE6DD35F}" destId="{7B5AE738-93C7-43C8-9DB6-5F01C0495DE4}" srcOrd="0" destOrd="0" parTransId="{E82CA1AC-9DD4-4F43-B8BE-187C5E36B814}" sibTransId="{0A42F8B8-4764-4BB2-B0E7-5D5E32EC3C23}"/>
    <dgm:cxn modelId="{435C7FA4-27BF-44B4-89D3-A5C79EF6C3FE}" type="presOf" srcId="{50D1D4AE-6284-4639-B39D-7107C967DE93}" destId="{C35B912B-C3EC-41D4-A7E3-1B2F9D15219C}" srcOrd="0" destOrd="0" presId="urn:microsoft.com/office/officeart/2005/8/layout/hProcess4"/>
    <dgm:cxn modelId="{CF9A4520-43FB-4B7B-876D-BAB909B1CA99}" type="presOf" srcId="{7310CCCF-BEB2-45F8-9D63-3C4654ACE4E7}" destId="{3A56968A-E0A1-4472-A81F-33AF83D89196}" srcOrd="0" destOrd="0" presId="urn:microsoft.com/office/officeart/2005/8/layout/hProcess4"/>
    <dgm:cxn modelId="{91D1F78D-DADE-457E-922D-6671CF6B07C3}" srcId="{7B5AE738-93C7-43C8-9DB6-5F01C0495DE4}" destId="{7310CCCF-BEB2-45F8-9D63-3C4654ACE4E7}" srcOrd="0" destOrd="0" parTransId="{D1775C59-5EA6-4FA5-A066-D22B0FC8A4F7}" sibTransId="{F1B6A691-FABF-4B5D-9995-3BD3AA88FE06}"/>
    <dgm:cxn modelId="{D0952DAB-B798-4B31-8C96-6F9303712EF2}" type="presOf" srcId="{44E8B082-45DE-4A7F-A9F8-53876133B0D6}" destId="{D627A842-D3B2-492A-BCBB-66750577F7BE}" srcOrd="0" destOrd="0" presId="urn:microsoft.com/office/officeart/2005/8/layout/hProcess4"/>
    <dgm:cxn modelId="{B39952BA-2167-4134-A47E-0B257786B500}" type="presOf" srcId="{44E8B082-45DE-4A7F-A9F8-53876133B0D6}" destId="{1ABC0C0E-391E-48E1-B23C-66A1E1642A9F}" srcOrd="1" destOrd="0" presId="urn:microsoft.com/office/officeart/2005/8/layout/hProcess4"/>
    <dgm:cxn modelId="{67D51550-8263-4C42-AD24-FB9946BAB78E}" type="presOf" srcId="{7B5AE738-93C7-43C8-9DB6-5F01C0495DE4}" destId="{93246614-B449-443A-B0F1-95E91921E9D8}" srcOrd="0" destOrd="0" presId="urn:microsoft.com/office/officeart/2005/8/layout/hProcess4"/>
    <dgm:cxn modelId="{731BECDF-9664-477C-A669-B96FD52048DE}" type="presParOf" srcId="{99E50B6F-CDEF-4513-B3B6-C75FA17A2E12}" destId="{66ED8938-C4F5-455A-B0C4-2FE0DA5BF18E}" srcOrd="0" destOrd="0" presId="urn:microsoft.com/office/officeart/2005/8/layout/hProcess4"/>
    <dgm:cxn modelId="{3EB3FF02-7243-4B00-93AF-30C265C0F031}" type="presParOf" srcId="{99E50B6F-CDEF-4513-B3B6-C75FA17A2E12}" destId="{2E111DA8-6F33-4A9B-9F89-8E0BA97EEB40}" srcOrd="1" destOrd="0" presId="urn:microsoft.com/office/officeart/2005/8/layout/hProcess4"/>
    <dgm:cxn modelId="{D7715DA0-C47C-4DD1-BE56-FF45EDF06081}" type="presParOf" srcId="{99E50B6F-CDEF-4513-B3B6-C75FA17A2E12}" destId="{51C00026-C4D5-49C4-8079-60A70CC9A993}" srcOrd="2" destOrd="0" presId="urn:microsoft.com/office/officeart/2005/8/layout/hProcess4"/>
    <dgm:cxn modelId="{82E26B14-D19F-4261-B797-3F580F21AD92}" type="presParOf" srcId="{51C00026-C4D5-49C4-8079-60A70CC9A993}" destId="{AB571A68-42A2-4F7C-BD6D-A65EF0A79D57}" srcOrd="0" destOrd="0" presId="urn:microsoft.com/office/officeart/2005/8/layout/hProcess4"/>
    <dgm:cxn modelId="{22604EA0-D307-4BD0-B26A-87481A023820}" type="presParOf" srcId="{AB571A68-42A2-4F7C-BD6D-A65EF0A79D57}" destId="{8D83914C-F646-47C9-86D3-46B2B8A75942}" srcOrd="0" destOrd="0" presId="urn:microsoft.com/office/officeart/2005/8/layout/hProcess4"/>
    <dgm:cxn modelId="{22C431E6-3317-4FFF-8E2E-C75D4F6F893F}" type="presParOf" srcId="{AB571A68-42A2-4F7C-BD6D-A65EF0A79D57}" destId="{3A56968A-E0A1-4472-A81F-33AF83D89196}" srcOrd="1" destOrd="0" presId="urn:microsoft.com/office/officeart/2005/8/layout/hProcess4"/>
    <dgm:cxn modelId="{C564AD41-8A6D-4369-9A0A-FBF715DB5348}" type="presParOf" srcId="{AB571A68-42A2-4F7C-BD6D-A65EF0A79D57}" destId="{F85351F3-A84E-4E77-8FAE-5FE9A70E5BD1}" srcOrd="2" destOrd="0" presId="urn:microsoft.com/office/officeart/2005/8/layout/hProcess4"/>
    <dgm:cxn modelId="{0A896DA8-C238-41F6-B689-B3D8327BB989}" type="presParOf" srcId="{AB571A68-42A2-4F7C-BD6D-A65EF0A79D57}" destId="{93246614-B449-443A-B0F1-95E91921E9D8}" srcOrd="3" destOrd="0" presId="urn:microsoft.com/office/officeart/2005/8/layout/hProcess4"/>
    <dgm:cxn modelId="{B17026A9-CE57-40FD-9E23-E13AE4BBF7C9}" type="presParOf" srcId="{AB571A68-42A2-4F7C-BD6D-A65EF0A79D57}" destId="{3C101A1B-316F-4708-8B9D-3719DC1F7B01}" srcOrd="4" destOrd="0" presId="urn:microsoft.com/office/officeart/2005/8/layout/hProcess4"/>
    <dgm:cxn modelId="{6368D0B3-CA8B-41D9-8E0C-E4B6D76EDC24}" type="presParOf" srcId="{51C00026-C4D5-49C4-8079-60A70CC9A993}" destId="{806460DA-3BDB-4235-8F83-5E07F6F8F17D}" srcOrd="1" destOrd="0" presId="urn:microsoft.com/office/officeart/2005/8/layout/hProcess4"/>
    <dgm:cxn modelId="{2B97098F-63B6-4950-AEC2-B102616B94EC}" type="presParOf" srcId="{51C00026-C4D5-49C4-8079-60A70CC9A993}" destId="{F4DA058E-0EB1-48CF-9C37-9A410B6031B6}" srcOrd="2" destOrd="0" presId="urn:microsoft.com/office/officeart/2005/8/layout/hProcess4"/>
    <dgm:cxn modelId="{0F152EB8-CB6C-4045-9122-DA9A5AC06457}" type="presParOf" srcId="{F4DA058E-0EB1-48CF-9C37-9A410B6031B6}" destId="{285D0E3D-AB51-41D0-B8A1-D4D22AB6E7BF}" srcOrd="0" destOrd="0" presId="urn:microsoft.com/office/officeart/2005/8/layout/hProcess4"/>
    <dgm:cxn modelId="{D366463D-D12D-48E8-9ACA-AA65E2240C10}" type="presParOf" srcId="{F4DA058E-0EB1-48CF-9C37-9A410B6031B6}" destId="{8D87B9EB-96F2-4066-86EF-89D7AFAEA69E}" srcOrd="1" destOrd="0" presId="urn:microsoft.com/office/officeart/2005/8/layout/hProcess4"/>
    <dgm:cxn modelId="{91D3D331-2A2B-48B9-9970-96E611106558}" type="presParOf" srcId="{F4DA058E-0EB1-48CF-9C37-9A410B6031B6}" destId="{547749D9-95A7-4758-A1D5-44C0C97D642A}" srcOrd="2" destOrd="0" presId="urn:microsoft.com/office/officeart/2005/8/layout/hProcess4"/>
    <dgm:cxn modelId="{5B5795B0-FD4D-4F26-8E28-DCE394A8DB29}" type="presParOf" srcId="{F4DA058E-0EB1-48CF-9C37-9A410B6031B6}" destId="{C35B912B-C3EC-41D4-A7E3-1B2F9D15219C}" srcOrd="3" destOrd="0" presId="urn:microsoft.com/office/officeart/2005/8/layout/hProcess4"/>
    <dgm:cxn modelId="{E3F70623-CB0D-4D75-A390-F57CE4DBBD53}" type="presParOf" srcId="{F4DA058E-0EB1-48CF-9C37-9A410B6031B6}" destId="{4262FE74-7744-4C35-8542-96856CB5F4D2}" srcOrd="4" destOrd="0" presId="urn:microsoft.com/office/officeart/2005/8/layout/hProcess4"/>
    <dgm:cxn modelId="{C9DB79E3-05F3-46C3-A62D-981483C2041C}" type="presParOf" srcId="{51C00026-C4D5-49C4-8079-60A70CC9A993}" destId="{511FCBE0-7C2E-46E5-B1C1-B7E2BD5EB0F5}" srcOrd="3" destOrd="0" presId="urn:microsoft.com/office/officeart/2005/8/layout/hProcess4"/>
    <dgm:cxn modelId="{36562215-C806-4CEE-A2D0-32E990E4CADF}" type="presParOf" srcId="{51C00026-C4D5-49C4-8079-60A70CC9A993}" destId="{EFC49B28-E7A3-4C69-A7AD-B42CEEBD2192}" srcOrd="4" destOrd="0" presId="urn:microsoft.com/office/officeart/2005/8/layout/hProcess4"/>
    <dgm:cxn modelId="{234A9281-5E38-42AA-98D7-C72C72013BE8}" type="presParOf" srcId="{EFC49B28-E7A3-4C69-A7AD-B42CEEBD2192}" destId="{CFE5C617-7C03-4756-9AE2-C062FC0BF34F}" srcOrd="0" destOrd="0" presId="urn:microsoft.com/office/officeart/2005/8/layout/hProcess4"/>
    <dgm:cxn modelId="{C86BD78A-CC4B-47A2-91D0-7BDF8E205FF6}" type="presParOf" srcId="{EFC49B28-E7A3-4C69-A7AD-B42CEEBD2192}" destId="{D627A842-D3B2-492A-BCBB-66750577F7BE}" srcOrd="1" destOrd="0" presId="urn:microsoft.com/office/officeart/2005/8/layout/hProcess4"/>
    <dgm:cxn modelId="{EDCE62F2-31C1-4E11-8C90-0E73587F5CF1}" type="presParOf" srcId="{EFC49B28-E7A3-4C69-A7AD-B42CEEBD2192}" destId="{1ABC0C0E-391E-48E1-B23C-66A1E1642A9F}" srcOrd="2" destOrd="0" presId="urn:microsoft.com/office/officeart/2005/8/layout/hProcess4"/>
    <dgm:cxn modelId="{E9CAACC6-AE31-4FBE-BC26-160FA9CC0591}" type="presParOf" srcId="{EFC49B28-E7A3-4C69-A7AD-B42CEEBD2192}" destId="{9324AE40-C757-43FB-8D9F-7736A07938F3}" srcOrd="3" destOrd="0" presId="urn:microsoft.com/office/officeart/2005/8/layout/hProcess4"/>
    <dgm:cxn modelId="{56125F27-94D9-47FC-939C-982EB703CE5E}" type="presParOf" srcId="{EFC49B28-E7A3-4C69-A7AD-B42CEEBD2192}" destId="{D51103C7-D87B-4778-B101-1BB33A337979}" srcOrd="4" destOrd="0" presId="urn:microsoft.com/office/officeart/2005/8/layout/h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B232EB-E2DD-4F4A-ACAA-A5CC5D800C34}"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zh-CN" altLang="en-US"/>
        </a:p>
      </dgm:t>
    </dgm:pt>
    <dgm:pt modelId="{7B383E63-51A4-4B0C-BB61-CFA65108D019}">
      <dgm:prSet phldrT="[文本]"/>
      <dgm:spPr/>
      <dgm:t>
        <a:bodyPr/>
        <a:lstStyle/>
        <a:p>
          <a:r>
            <a:rPr lang="zh-CN" altLang="en-US" dirty="0" smtClean="0"/>
            <a:t>持续编译</a:t>
          </a:r>
          <a:endParaRPr lang="zh-CN" altLang="en-US" dirty="0"/>
        </a:p>
      </dgm:t>
    </dgm:pt>
    <dgm:pt modelId="{F520C64E-1FD9-4E06-A386-FC8300F78846}" cxnId="{39B320B8-4951-42B6-8136-8E614D7E4BB2}" type="parTrans">
      <dgm:prSet/>
      <dgm:spPr/>
      <dgm:t>
        <a:bodyPr/>
        <a:lstStyle/>
        <a:p>
          <a:endParaRPr lang="zh-CN" altLang="en-US"/>
        </a:p>
      </dgm:t>
    </dgm:pt>
    <dgm:pt modelId="{F07C7B6C-C36F-4CEC-B208-983EE9785DAA}" cxnId="{39B320B8-4951-42B6-8136-8E614D7E4BB2}" type="sibTrans">
      <dgm:prSet/>
      <dgm:spPr/>
      <dgm:t>
        <a:bodyPr/>
        <a:lstStyle/>
        <a:p>
          <a:endParaRPr lang="zh-CN" altLang="en-US"/>
        </a:p>
      </dgm:t>
    </dgm:pt>
    <dgm:pt modelId="{1BD46A14-A7B2-4C35-BF4B-2767C24212E7}">
      <dgm:prSet phldrT="[文本]"/>
      <dgm:spPr/>
      <dgm:t>
        <a:bodyPr/>
        <a:lstStyle/>
        <a:p>
          <a:r>
            <a:rPr lang="zh-CN" altLang="en-US" dirty="0" smtClean="0"/>
            <a:t>持续代码检查</a:t>
          </a:r>
          <a:endParaRPr lang="zh-CN" altLang="en-US" dirty="0"/>
        </a:p>
      </dgm:t>
    </dgm:pt>
    <dgm:pt modelId="{A1D8CEAC-562A-4AD0-B43E-84895F7077D7}" cxnId="{B1908D0A-C64A-40E1-89D7-A7E7C7D96390}" type="parTrans">
      <dgm:prSet/>
      <dgm:spPr/>
      <dgm:t>
        <a:bodyPr/>
        <a:lstStyle/>
        <a:p>
          <a:endParaRPr lang="zh-CN" altLang="en-US"/>
        </a:p>
      </dgm:t>
    </dgm:pt>
    <dgm:pt modelId="{F4905EF0-5AD0-4003-B78F-5233F5D4E5D5}" cxnId="{B1908D0A-C64A-40E1-89D7-A7E7C7D96390}" type="sibTrans">
      <dgm:prSet/>
      <dgm:spPr/>
      <dgm:t>
        <a:bodyPr/>
        <a:lstStyle/>
        <a:p>
          <a:endParaRPr lang="zh-CN" altLang="en-US"/>
        </a:p>
      </dgm:t>
    </dgm:pt>
    <dgm:pt modelId="{11BC454B-9729-41DE-B939-1444760F8FC7}">
      <dgm:prSet phldrT="[文本]"/>
      <dgm:spPr/>
      <dgm:t>
        <a:bodyPr/>
        <a:lstStyle/>
        <a:p>
          <a:r>
            <a:rPr lang="zh-CN" altLang="en-US" dirty="0" smtClean="0"/>
            <a:t>持续测试</a:t>
          </a:r>
          <a:endParaRPr lang="zh-CN" altLang="en-US" dirty="0"/>
        </a:p>
      </dgm:t>
    </dgm:pt>
    <dgm:pt modelId="{BD0BF9D9-C2D0-4A59-A742-5C2E0CA4B607}" cxnId="{6DF3031A-BF8E-4413-9417-17E6E4C4075B}" type="parTrans">
      <dgm:prSet/>
      <dgm:spPr/>
      <dgm:t>
        <a:bodyPr/>
        <a:lstStyle/>
        <a:p>
          <a:endParaRPr lang="zh-CN" altLang="en-US"/>
        </a:p>
      </dgm:t>
    </dgm:pt>
    <dgm:pt modelId="{BFA698B3-90C0-41EB-8674-3950AE4DE391}" cxnId="{6DF3031A-BF8E-4413-9417-17E6E4C4075B}" type="sibTrans">
      <dgm:prSet/>
      <dgm:spPr/>
      <dgm:t>
        <a:bodyPr/>
        <a:lstStyle/>
        <a:p>
          <a:endParaRPr lang="zh-CN" altLang="en-US"/>
        </a:p>
      </dgm:t>
    </dgm:pt>
    <dgm:pt modelId="{6CC78207-7EC5-4640-87F0-98B8C25ECF66}">
      <dgm:prSet phldrT="[文本]"/>
      <dgm:spPr/>
      <dgm:t>
        <a:bodyPr/>
        <a:lstStyle/>
        <a:p>
          <a:r>
            <a:rPr lang="zh-CN" altLang="en-US" dirty="0" smtClean="0"/>
            <a:t>持续部署</a:t>
          </a:r>
          <a:endParaRPr lang="zh-CN" altLang="en-US" dirty="0"/>
        </a:p>
      </dgm:t>
    </dgm:pt>
    <dgm:pt modelId="{82565D11-1295-415C-B7F3-9C7916E43D10}" cxnId="{956556CF-C7B1-4A2D-82F9-531C544142F1}" type="parTrans">
      <dgm:prSet/>
      <dgm:spPr/>
      <dgm:t>
        <a:bodyPr/>
        <a:lstStyle/>
        <a:p>
          <a:endParaRPr lang="zh-CN" altLang="en-US"/>
        </a:p>
      </dgm:t>
    </dgm:pt>
    <dgm:pt modelId="{CE1C3AB6-942A-4BC0-A4B1-8A0A4F3C370B}" cxnId="{956556CF-C7B1-4A2D-82F9-531C544142F1}" type="sibTrans">
      <dgm:prSet/>
      <dgm:spPr/>
      <dgm:t>
        <a:bodyPr/>
        <a:lstStyle/>
        <a:p>
          <a:endParaRPr lang="zh-CN" altLang="en-US"/>
        </a:p>
      </dgm:t>
    </dgm:pt>
    <dgm:pt modelId="{D328125A-C532-46B9-A55A-46790E69D6F5}" type="pres">
      <dgm:prSet presAssocID="{D6B232EB-E2DD-4F4A-ACAA-A5CC5D800C34}" presName="Name0" presStyleCnt="0">
        <dgm:presLayoutVars>
          <dgm:chMax val="7"/>
          <dgm:chPref val="7"/>
          <dgm:dir/>
          <dgm:animLvl val="lvl"/>
        </dgm:presLayoutVars>
      </dgm:prSet>
      <dgm:spPr/>
      <dgm:t>
        <a:bodyPr/>
        <a:lstStyle/>
        <a:p>
          <a:endParaRPr lang="zh-CN" altLang="en-US"/>
        </a:p>
      </dgm:t>
    </dgm:pt>
    <dgm:pt modelId="{098B6B60-1BE9-42CA-AA9D-F4FA1F9961F5}" type="pres">
      <dgm:prSet presAssocID="{7B383E63-51A4-4B0C-BB61-CFA65108D019}" presName="Accent1" presStyleCnt="0"/>
      <dgm:spPr/>
    </dgm:pt>
    <dgm:pt modelId="{B1F84E9C-EAF6-443F-8FC2-D1140FE70BD7}" type="pres">
      <dgm:prSet presAssocID="{7B383E63-51A4-4B0C-BB61-CFA65108D019}" presName="Accent" presStyleLbl="node1" presStyleIdx="0" presStyleCnt="4"/>
      <dgm:spPr>
        <a:solidFill>
          <a:srgbClr val="92D050"/>
        </a:solidFill>
      </dgm:spPr>
      <dgm:t>
        <a:bodyPr/>
        <a:lstStyle/>
        <a:p>
          <a:endParaRPr lang="zh-CN" altLang="en-US"/>
        </a:p>
      </dgm:t>
    </dgm:pt>
    <dgm:pt modelId="{5D239A09-29CE-47EC-8873-F8122FE6C2CF}" type="pres">
      <dgm:prSet presAssocID="{7B383E63-51A4-4B0C-BB61-CFA65108D019}" presName="Parent1" presStyleLbl="revTx" presStyleIdx="0" presStyleCnt="4">
        <dgm:presLayoutVars>
          <dgm:chMax val="1"/>
          <dgm:chPref val="1"/>
          <dgm:bulletEnabled val="1"/>
        </dgm:presLayoutVars>
      </dgm:prSet>
      <dgm:spPr/>
      <dgm:t>
        <a:bodyPr/>
        <a:lstStyle/>
        <a:p>
          <a:endParaRPr lang="zh-CN" altLang="en-US"/>
        </a:p>
      </dgm:t>
    </dgm:pt>
    <dgm:pt modelId="{1F2EE0AC-207E-494C-926A-84649197B19C}" type="pres">
      <dgm:prSet presAssocID="{1BD46A14-A7B2-4C35-BF4B-2767C24212E7}" presName="Accent2" presStyleCnt="0"/>
      <dgm:spPr/>
    </dgm:pt>
    <dgm:pt modelId="{3D8CAABD-6CE5-47FC-AB63-EBA198EEDEDE}" type="pres">
      <dgm:prSet presAssocID="{1BD46A14-A7B2-4C35-BF4B-2767C24212E7}" presName="Accent" presStyleLbl="node1" presStyleIdx="1" presStyleCnt="4"/>
      <dgm:spPr/>
    </dgm:pt>
    <dgm:pt modelId="{D521B15C-9B75-4F4B-B0CA-D39A9EA8EFA4}" type="pres">
      <dgm:prSet presAssocID="{1BD46A14-A7B2-4C35-BF4B-2767C24212E7}" presName="Parent2" presStyleLbl="revTx" presStyleIdx="1" presStyleCnt="4">
        <dgm:presLayoutVars>
          <dgm:chMax val="1"/>
          <dgm:chPref val="1"/>
          <dgm:bulletEnabled val="1"/>
        </dgm:presLayoutVars>
      </dgm:prSet>
      <dgm:spPr/>
      <dgm:t>
        <a:bodyPr/>
        <a:lstStyle/>
        <a:p>
          <a:endParaRPr lang="zh-CN" altLang="en-US"/>
        </a:p>
      </dgm:t>
    </dgm:pt>
    <dgm:pt modelId="{0A1D5D4F-461D-411A-887E-33D86705561C}" type="pres">
      <dgm:prSet presAssocID="{11BC454B-9729-41DE-B939-1444760F8FC7}" presName="Accent3" presStyleCnt="0"/>
      <dgm:spPr/>
    </dgm:pt>
    <dgm:pt modelId="{2B286CB0-9C36-4162-8FEC-8A53235FE290}" type="pres">
      <dgm:prSet presAssocID="{11BC454B-9729-41DE-B939-1444760F8FC7}" presName="Accent" presStyleLbl="node1" presStyleIdx="2" presStyleCnt="4"/>
      <dgm:spPr/>
    </dgm:pt>
    <dgm:pt modelId="{CDF7789D-9891-4249-A28E-95469443F15D}" type="pres">
      <dgm:prSet presAssocID="{11BC454B-9729-41DE-B939-1444760F8FC7}" presName="Parent3" presStyleLbl="revTx" presStyleIdx="2" presStyleCnt="4">
        <dgm:presLayoutVars>
          <dgm:chMax val="1"/>
          <dgm:chPref val="1"/>
          <dgm:bulletEnabled val="1"/>
        </dgm:presLayoutVars>
      </dgm:prSet>
      <dgm:spPr/>
      <dgm:t>
        <a:bodyPr/>
        <a:lstStyle/>
        <a:p>
          <a:endParaRPr lang="zh-CN" altLang="en-US"/>
        </a:p>
      </dgm:t>
    </dgm:pt>
    <dgm:pt modelId="{8FC38560-5D0F-42BC-8DF4-4A9881949E7F}" type="pres">
      <dgm:prSet presAssocID="{6CC78207-7EC5-4640-87F0-98B8C25ECF66}" presName="Accent4" presStyleCnt="0"/>
      <dgm:spPr/>
    </dgm:pt>
    <dgm:pt modelId="{71C33037-06DF-4BA7-8FA3-DDB623CF48A0}" type="pres">
      <dgm:prSet presAssocID="{6CC78207-7EC5-4640-87F0-98B8C25ECF66}" presName="Accent" presStyleLbl="node1" presStyleIdx="3" presStyleCnt="4"/>
      <dgm:spPr/>
    </dgm:pt>
    <dgm:pt modelId="{D95B1C84-C7D7-4E9F-A308-6979FC2806D6}" type="pres">
      <dgm:prSet presAssocID="{6CC78207-7EC5-4640-87F0-98B8C25ECF66}" presName="Parent4" presStyleLbl="revTx" presStyleIdx="3" presStyleCnt="4">
        <dgm:presLayoutVars>
          <dgm:chMax val="1"/>
          <dgm:chPref val="1"/>
          <dgm:bulletEnabled val="1"/>
        </dgm:presLayoutVars>
      </dgm:prSet>
      <dgm:spPr/>
      <dgm:t>
        <a:bodyPr/>
        <a:lstStyle/>
        <a:p>
          <a:endParaRPr lang="zh-CN" altLang="en-US"/>
        </a:p>
      </dgm:t>
    </dgm:pt>
  </dgm:ptLst>
  <dgm:cxnLst>
    <dgm:cxn modelId="{6DF3031A-BF8E-4413-9417-17E6E4C4075B}" srcId="{D6B232EB-E2DD-4F4A-ACAA-A5CC5D800C34}" destId="{11BC454B-9729-41DE-B939-1444760F8FC7}" srcOrd="2" destOrd="0" parTransId="{BD0BF9D9-C2D0-4A59-A742-5C2E0CA4B607}" sibTransId="{BFA698B3-90C0-41EB-8674-3950AE4DE391}"/>
    <dgm:cxn modelId="{956556CF-C7B1-4A2D-82F9-531C544142F1}" srcId="{D6B232EB-E2DD-4F4A-ACAA-A5CC5D800C34}" destId="{6CC78207-7EC5-4640-87F0-98B8C25ECF66}" srcOrd="3" destOrd="0" parTransId="{82565D11-1295-415C-B7F3-9C7916E43D10}" sibTransId="{CE1C3AB6-942A-4BC0-A4B1-8A0A4F3C370B}"/>
    <dgm:cxn modelId="{E42B1C31-8078-4A57-BFAD-146C93F44D0B}" type="presOf" srcId="{6CC78207-7EC5-4640-87F0-98B8C25ECF66}" destId="{D95B1C84-C7D7-4E9F-A308-6979FC2806D6}" srcOrd="0" destOrd="0" presId="urn:microsoft.com/office/officeart/2009/layout/CircleArrowProcess"/>
    <dgm:cxn modelId="{B1908D0A-C64A-40E1-89D7-A7E7C7D96390}" srcId="{D6B232EB-E2DD-4F4A-ACAA-A5CC5D800C34}" destId="{1BD46A14-A7B2-4C35-BF4B-2767C24212E7}" srcOrd="1" destOrd="0" parTransId="{A1D8CEAC-562A-4AD0-B43E-84895F7077D7}" sibTransId="{F4905EF0-5AD0-4003-B78F-5233F5D4E5D5}"/>
    <dgm:cxn modelId="{78C92033-ED0C-4B40-B7E1-0306E1738B50}" type="presOf" srcId="{11BC454B-9729-41DE-B939-1444760F8FC7}" destId="{CDF7789D-9891-4249-A28E-95469443F15D}" srcOrd="0" destOrd="0" presId="urn:microsoft.com/office/officeart/2009/layout/CircleArrowProcess"/>
    <dgm:cxn modelId="{39B320B8-4951-42B6-8136-8E614D7E4BB2}" srcId="{D6B232EB-E2DD-4F4A-ACAA-A5CC5D800C34}" destId="{7B383E63-51A4-4B0C-BB61-CFA65108D019}" srcOrd="0" destOrd="0" parTransId="{F520C64E-1FD9-4E06-A386-FC8300F78846}" sibTransId="{F07C7B6C-C36F-4CEC-B208-983EE9785DAA}"/>
    <dgm:cxn modelId="{FBE20CC0-FB21-4374-BBDD-41D384D3EF00}" type="presOf" srcId="{1BD46A14-A7B2-4C35-BF4B-2767C24212E7}" destId="{D521B15C-9B75-4F4B-B0CA-D39A9EA8EFA4}" srcOrd="0" destOrd="0" presId="urn:microsoft.com/office/officeart/2009/layout/CircleArrowProcess"/>
    <dgm:cxn modelId="{BC8FE148-817E-4C0B-99FC-7CE417FC4B33}" type="presOf" srcId="{D6B232EB-E2DD-4F4A-ACAA-A5CC5D800C34}" destId="{D328125A-C532-46B9-A55A-46790E69D6F5}" srcOrd="0" destOrd="0" presId="urn:microsoft.com/office/officeart/2009/layout/CircleArrowProcess"/>
    <dgm:cxn modelId="{EA05EF0C-7976-44DC-BFB4-54816F44216C}" type="presOf" srcId="{7B383E63-51A4-4B0C-BB61-CFA65108D019}" destId="{5D239A09-29CE-47EC-8873-F8122FE6C2CF}" srcOrd="0" destOrd="0" presId="urn:microsoft.com/office/officeart/2009/layout/CircleArrowProcess"/>
    <dgm:cxn modelId="{BBC6DADE-8854-43DC-88F0-F1946709C094}" type="presParOf" srcId="{D328125A-C532-46B9-A55A-46790E69D6F5}" destId="{098B6B60-1BE9-42CA-AA9D-F4FA1F9961F5}" srcOrd="0" destOrd="0" presId="urn:microsoft.com/office/officeart/2009/layout/CircleArrowProcess"/>
    <dgm:cxn modelId="{196706F5-F0C2-44F7-8E51-A069FB4C6855}" type="presParOf" srcId="{098B6B60-1BE9-42CA-AA9D-F4FA1F9961F5}" destId="{B1F84E9C-EAF6-443F-8FC2-D1140FE70BD7}" srcOrd="0" destOrd="0" presId="urn:microsoft.com/office/officeart/2009/layout/CircleArrowProcess"/>
    <dgm:cxn modelId="{7324CC11-703B-417D-85AC-A6A00C4D4CAD}" type="presParOf" srcId="{D328125A-C532-46B9-A55A-46790E69D6F5}" destId="{5D239A09-29CE-47EC-8873-F8122FE6C2CF}" srcOrd="1" destOrd="0" presId="urn:microsoft.com/office/officeart/2009/layout/CircleArrowProcess"/>
    <dgm:cxn modelId="{701B671B-DAB4-4B93-9945-16B113D82246}" type="presParOf" srcId="{D328125A-C532-46B9-A55A-46790E69D6F5}" destId="{1F2EE0AC-207E-494C-926A-84649197B19C}" srcOrd="2" destOrd="0" presId="urn:microsoft.com/office/officeart/2009/layout/CircleArrowProcess"/>
    <dgm:cxn modelId="{0792F911-CAF4-4953-BBB0-D50273057D40}" type="presParOf" srcId="{1F2EE0AC-207E-494C-926A-84649197B19C}" destId="{3D8CAABD-6CE5-47FC-AB63-EBA198EEDEDE}" srcOrd="0" destOrd="0" presId="urn:microsoft.com/office/officeart/2009/layout/CircleArrowProcess"/>
    <dgm:cxn modelId="{F87D6970-40FF-4569-AF6A-CC5D83D8BAEF}" type="presParOf" srcId="{D328125A-C532-46B9-A55A-46790E69D6F5}" destId="{D521B15C-9B75-4F4B-B0CA-D39A9EA8EFA4}" srcOrd="3" destOrd="0" presId="urn:microsoft.com/office/officeart/2009/layout/CircleArrowProcess"/>
    <dgm:cxn modelId="{3BC63F3E-AB6A-4636-BA80-16279B3A853E}" type="presParOf" srcId="{D328125A-C532-46B9-A55A-46790E69D6F5}" destId="{0A1D5D4F-461D-411A-887E-33D86705561C}" srcOrd="4" destOrd="0" presId="urn:microsoft.com/office/officeart/2009/layout/CircleArrowProcess"/>
    <dgm:cxn modelId="{0643D660-0A88-44F0-9673-E3E54C398E60}" type="presParOf" srcId="{0A1D5D4F-461D-411A-887E-33D86705561C}" destId="{2B286CB0-9C36-4162-8FEC-8A53235FE290}" srcOrd="0" destOrd="0" presId="urn:microsoft.com/office/officeart/2009/layout/CircleArrowProcess"/>
    <dgm:cxn modelId="{8B147283-DC5E-4C27-B084-67A647F3C89C}" type="presParOf" srcId="{D328125A-C532-46B9-A55A-46790E69D6F5}" destId="{CDF7789D-9891-4249-A28E-95469443F15D}" srcOrd="5" destOrd="0" presId="urn:microsoft.com/office/officeart/2009/layout/CircleArrowProcess"/>
    <dgm:cxn modelId="{75FE9D13-A779-4AD9-9214-01E614AFE5E7}" type="presParOf" srcId="{D328125A-C532-46B9-A55A-46790E69D6F5}" destId="{8FC38560-5D0F-42BC-8DF4-4A9881949E7F}" srcOrd="6" destOrd="0" presId="urn:microsoft.com/office/officeart/2009/layout/CircleArrowProcess"/>
    <dgm:cxn modelId="{9CFE27CC-1A6A-4BEB-9C33-3AF55A6FF7DD}" type="presParOf" srcId="{8FC38560-5D0F-42BC-8DF4-4A9881949E7F}" destId="{71C33037-06DF-4BA7-8FA3-DDB623CF48A0}" srcOrd="0" destOrd="0" presId="urn:microsoft.com/office/officeart/2009/layout/CircleArrowProcess"/>
    <dgm:cxn modelId="{DAEC6E2D-D2A2-4CB0-BC82-13661B1F4F68}" type="presParOf" srcId="{D328125A-C532-46B9-A55A-46790E69D6F5}" destId="{D95B1C84-C7D7-4E9F-A308-6979FC2806D6}" srcOrd="7" destOrd="0" presId="urn:microsoft.com/office/officeart/2009/layout/CircleArrow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520280" cy="3563240"/>
        <a:chOff x="0" y="0"/>
        <a:chExt cx="2520280" cy="3563240"/>
      </a:xfrm>
    </dsp:grpSpPr>
    <dsp:sp modelId="{B1F84E9C-EAF6-443F-8FC2-D1140FE70BD7}">
      <dsp:nvSpPr>
        <dsp:cNvPr id="3" name="环形箭头 2"/>
        <dsp:cNvSpPr/>
      </dsp:nvSpPr>
      <dsp:spPr bwMode="white">
        <a:xfrm>
          <a:off x="774986" y="522636"/>
          <a:ext cx="1343561" cy="1343698"/>
        </a:xfrm>
        <a:prstGeom prst="circularArrow">
          <a:avLst>
            <a:gd name="adj1" fmla="val 10980"/>
            <a:gd name="adj2" fmla="val 1142322"/>
            <a:gd name="adj3" fmla="val 4500000"/>
            <a:gd name="adj4" fmla="val 10800000"/>
            <a:gd name="adj5" fmla="val 12500"/>
          </a:avLst>
        </a:prstGeom>
        <a:solidFill>
          <a:srgbClr val="92D050"/>
        </a:solidFill>
      </dsp:spPr>
      <dsp:style>
        <a:lnRef idx="2">
          <a:schemeClr val="lt1"/>
        </a:lnRef>
        <a:fillRef idx="1">
          <a:schemeClr val="accent1"/>
        </a:fillRef>
        <a:effectRef idx="0">
          <a:scrgbClr r="0" g="0" b="0"/>
        </a:effectRef>
        <a:fontRef idx="minor">
          <a:schemeClr val="lt1"/>
        </a:fontRef>
      </dsp:style>
      <dsp:txXfrm>
        <a:off x="774986" y="522636"/>
        <a:ext cx="1343561" cy="1343698"/>
      </dsp:txXfrm>
    </dsp:sp>
    <dsp:sp modelId="{5D239A09-29CE-47EC-8873-F8122FE6C2CF}">
      <dsp:nvSpPr>
        <dsp:cNvPr id="4" name="矩形 3"/>
        <dsp:cNvSpPr/>
      </dsp:nvSpPr>
      <dsp:spPr bwMode="white">
        <a:xfrm>
          <a:off x="1071623" y="1009018"/>
          <a:ext cx="749783" cy="3748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solidFill>
                <a:schemeClr val="tx1"/>
              </a:solidFill>
            </a:rPr>
            <a:t>持续编译</a:t>
          </a:r>
          <a:endParaRPr lang="zh-CN" altLang="en-US" dirty="0">
            <a:solidFill>
              <a:schemeClr val="tx1"/>
            </a:solidFill>
          </a:endParaRPr>
        </a:p>
      </dsp:txBody>
      <dsp:txXfrm>
        <a:off x="1071623" y="1009018"/>
        <a:ext cx="749783" cy="374853"/>
      </dsp:txXfrm>
    </dsp:sp>
    <dsp:sp modelId="{3D8CAABD-6CE5-47FC-AB63-EBA198EEDEDE}">
      <dsp:nvSpPr>
        <dsp:cNvPr id="5" name="形状 4"/>
        <dsp:cNvSpPr/>
      </dsp:nvSpPr>
      <dsp:spPr bwMode="white">
        <a:xfrm>
          <a:off x="401733" y="1294790"/>
          <a:ext cx="1343561" cy="1343698"/>
        </a:xfrm>
        <a:prstGeom prst="leftCircularArrow">
          <a:avLst>
            <a:gd name="adj1" fmla="val 10980"/>
            <a:gd name="adj2" fmla="val 1142322"/>
            <a:gd name="adj3" fmla="val 6300000"/>
            <a:gd name="adj4" fmla="val 18900000"/>
            <a:gd name="adj5" fmla="val 12500"/>
          </a:avLst>
        </a:prstGeom>
      </dsp:spPr>
      <dsp:style>
        <a:lnRef idx="2">
          <a:schemeClr val="lt1"/>
        </a:lnRef>
        <a:fillRef idx="1">
          <a:schemeClr val="accent1"/>
        </a:fillRef>
        <a:effectRef idx="0">
          <a:scrgbClr r="0" g="0" b="0"/>
        </a:effectRef>
        <a:fontRef idx="minor">
          <a:schemeClr val="lt1"/>
        </a:fontRef>
      </dsp:style>
      <dsp:txXfrm>
        <a:off x="401733" y="1294790"/>
        <a:ext cx="1343561" cy="1343698"/>
      </dsp:txXfrm>
    </dsp:sp>
    <dsp:sp modelId="{D521B15C-9B75-4F4B-B0CA-D39A9EA8EFA4}">
      <dsp:nvSpPr>
        <dsp:cNvPr id="6" name="矩形 5"/>
        <dsp:cNvSpPr/>
      </dsp:nvSpPr>
      <dsp:spPr bwMode="white">
        <a:xfrm>
          <a:off x="696857" y="1782598"/>
          <a:ext cx="749783" cy="3748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solidFill>
                <a:schemeClr val="tx1"/>
              </a:solidFill>
            </a:rPr>
            <a:t>持续代码检查</a:t>
          </a:r>
          <a:endParaRPr lang="zh-CN" altLang="en-US" dirty="0">
            <a:solidFill>
              <a:schemeClr val="tx1"/>
            </a:solidFill>
          </a:endParaRPr>
        </a:p>
      </dsp:txBody>
      <dsp:txXfrm>
        <a:off x="696857" y="1782598"/>
        <a:ext cx="749783" cy="374853"/>
      </dsp:txXfrm>
    </dsp:sp>
    <dsp:sp modelId="{2B286CB0-9C36-4162-8FEC-8A53235FE290}">
      <dsp:nvSpPr>
        <dsp:cNvPr id="7" name="环形箭头 6"/>
        <dsp:cNvSpPr/>
      </dsp:nvSpPr>
      <dsp:spPr bwMode="white">
        <a:xfrm>
          <a:off x="774986" y="2069795"/>
          <a:ext cx="1343561" cy="1343698"/>
        </a:xfrm>
        <a:prstGeom prst="circularArrow">
          <a:avLst>
            <a:gd name="adj1" fmla="val 10980"/>
            <a:gd name="adj2" fmla="val 1142322"/>
            <a:gd name="adj3" fmla="val 4500000"/>
            <a:gd name="adj4" fmla="val 13500000"/>
            <a:gd name="adj5" fmla="val 12500"/>
          </a:avLst>
        </a:prstGeom>
      </dsp:spPr>
      <dsp:style>
        <a:lnRef idx="2">
          <a:schemeClr val="lt1"/>
        </a:lnRef>
        <a:fillRef idx="1">
          <a:schemeClr val="accent1"/>
        </a:fillRef>
        <a:effectRef idx="0">
          <a:scrgbClr r="0" g="0" b="0"/>
        </a:effectRef>
        <a:fontRef idx="minor">
          <a:schemeClr val="lt1"/>
        </a:fontRef>
      </dsp:style>
      <dsp:txXfrm>
        <a:off x="774986" y="2069795"/>
        <a:ext cx="1343561" cy="1343698"/>
      </dsp:txXfrm>
    </dsp:sp>
    <dsp:sp modelId="{CDF7789D-9891-4249-A28E-95469443F15D}">
      <dsp:nvSpPr>
        <dsp:cNvPr id="8" name="矩形 7"/>
        <dsp:cNvSpPr/>
      </dsp:nvSpPr>
      <dsp:spPr bwMode="white">
        <a:xfrm>
          <a:off x="1071623" y="2556177"/>
          <a:ext cx="749783" cy="3748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solidFill>
                <a:schemeClr val="tx1"/>
              </a:solidFill>
            </a:rPr>
            <a:t>持续测试</a:t>
          </a:r>
          <a:endParaRPr lang="zh-CN" altLang="en-US" dirty="0">
            <a:solidFill>
              <a:schemeClr val="tx1"/>
            </a:solidFill>
          </a:endParaRPr>
        </a:p>
      </dsp:txBody>
      <dsp:txXfrm>
        <a:off x="1071623" y="2556177"/>
        <a:ext cx="749783" cy="374853"/>
      </dsp:txXfrm>
    </dsp:sp>
    <dsp:sp modelId="{71C33037-06DF-4BA7-8FA3-DDB623CF48A0}">
      <dsp:nvSpPr>
        <dsp:cNvPr id="9" name="空心弧 8"/>
        <dsp:cNvSpPr/>
      </dsp:nvSpPr>
      <dsp:spPr bwMode="white">
        <a:xfrm>
          <a:off x="497503" y="2931030"/>
          <a:ext cx="1154288" cy="1154846"/>
        </a:xfrm>
        <a:prstGeom prst="blockArc">
          <a:avLst>
            <a:gd name="adj1" fmla="val 0"/>
            <a:gd name="adj2" fmla="val 18900000"/>
            <a:gd name="adj3" fmla="val 12740"/>
          </a:avLst>
        </a:prstGeom>
      </dsp:spPr>
      <dsp:style>
        <a:lnRef idx="2">
          <a:schemeClr val="lt1"/>
        </a:lnRef>
        <a:fillRef idx="1">
          <a:schemeClr val="accent1"/>
        </a:fillRef>
        <a:effectRef idx="0">
          <a:scrgbClr r="0" g="0" b="0"/>
        </a:effectRef>
        <a:fontRef idx="minor">
          <a:schemeClr val="lt1"/>
        </a:fontRef>
      </dsp:style>
      <dsp:txXfrm>
        <a:off x="497503" y="2931030"/>
        <a:ext cx="1154288" cy="1154846"/>
      </dsp:txXfrm>
    </dsp:sp>
    <dsp:sp modelId="{D95B1C84-C7D7-4E9F-A308-6979FC2806D6}">
      <dsp:nvSpPr>
        <dsp:cNvPr id="10" name="矩形 9"/>
        <dsp:cNvSpPr/>
      </dsp:nvSpPr>
      <dsp:spPr bwMode="white">
        <a:xfrm>
          <a:off x="696857" y="3329757"/>
          <a:ext cx="749783" cy="3748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solidFill>
                <a:schemeClr val="tx1"/>
              </a:solidFill>
            </a:rPr>
            <a:t>持续部署</a:t>
          </a:r>
          <a:endParaRPr lang="zh-CN" altLang="en-US" dirty="0">
            <a:solidFill>
              <a:schemeClr val="tx1"/>
            </a:solidFill>
          </a:endParaRPr>
        </a:p>
      </dsp:txBody>
      <dsp:txXfrm>
        <a:off x="696857" y="3329757"/>
        <a:ext cx="749783" cy="374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114292" cy="3960440"/>
        <a:chOff x="0" y="0"/>
        <a:chExt cx="6114292" cy="3960440"/>
      </a:xfrm>
    </dsp:grpSpPr>
    <dsp:sp modelId="{3A56968A-E0A1-4472-A81F-33AF83D89196}">
      <dsp:nvSpPr>
        <dsp:cNvPr id="4" name="圆角矩形 3"/>
        <dsp:cNvSpPr/>
      </dsp:nvSpPr>
      <dsp:spPr bwMode="white">
        <a:xfrm>
          <a:off x="0" y="1288479"/>
          <a:ext cx="1677374" cy="1383483"/>
        </a:xfrm>
        <a:prstGeom prst="roundRect">
          <a:avLst>
            <a:gd name="adj" fmla="val 10000"/>
          </a:avLst>
        </a:prstGeom>
        <a:solidFill>
          <a:srgbClr val="FFFFFF">
            <a:alpha val="90000"/>
          </a:srgbClr>
        </a:solidFill>
        <a:ln w="9525" cap="flat" cmpd="sng" algn="ctr">
          <a:solidFill>
            <a:srgbClr val="FF6600">
              <a:hueOff val="0"/>
              <a:satOff val="0"/>
              <a:lumOff val="0"/>
              <a:alphaOff val="0"/>
            </a:srgbClr>
          </a:solidFill>
          <a:prstDash val="solid"/>
        </a:ln>
        <a:effectLst/>
      </dsp:spPr>
      <dsp:style>
        <a:lnRef idx="1">
          <a:schemeClr val="accent1"/>
        </a:lnRef>
        <a:fillRef idx="1">
          <a:schemeClr val="lt1">
            <a:alpha val="90000"/>
          </a:schemeClr>
        </a:fillRef>
        <a:effectRef idx="0">
          <a:scrgbClr r="0" g="0" b="0"/>
        </a:effectRef>
        <a:fontRef idx="minor"/>
      </dsp:style>
      <dsp:txBody>
        <a:bodyPr lIns="22859" tIns="22859" rIns="22859" bIns="22859"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zh-CN" altLang="en-US" sz="1200" smtClean="0">
              <a:solidFill>
                <a:srgbClr val="1C1C1C"/>
              </a:solidFill>
              <a:latin typeface="Arial" panose="020B0604020202020204"/>
              <a:ea typeface="微软雅黑" panose="020B0503020204020204" pitchFamily="34" charset="-122"/>
              <a:cs typeface="+mn-cs"/>
            </a:rPr>
            <a:t>开发本地编译通过</a:t>
          </a:r>
          <a:endParaRPr lang="zh-CN" altLang="en-US" sz="1200" dirty="0">
            <a:solidFill>
              <a:srgbClr val="1C1C1C"/>
            </a:solidFill>
            <a:latin typeface="Arial" panose="020B0604020202020204"/>
            <a:ea typeface="微软雅黑" panose="020B0503020204020204" pitchFamily="34" charset="-122"/>
            <a:cs typeface="+mn-cs"/>
          </a:endParaRPr>
        </a:p>
        <a:p>
          <a:pPr marL="114300" lvl="1" indent="-114300">
            <a:lnSpc>
              <a:spcPct val="100000"/>
            </a:lnSpc>
            <a:spcBef>
              <a:spcPct val="0"/>
            </a:spcBef>
            <a:spcAft>
              <a:spcPct val="15000"/>
            </a:spcAft>
            <a:buChar char="•"/>
          </a:pPr>
          <a:r>
            <a:rPr lang="zh-CN" altLang="en-US" sz="1200" smtClean="0">
              <a:solidFill>
                <a:srgbClr val="1C1C1C"/>
              </a:solidFill>
              <a:latin typeface="Arial" panose="020B0604020202020204"/>
              <a:ea typeface="微软雅黑" panose="020B0503020204020204" pitchFamily="34" charset="-122"/>
              <a:cs typeface="+mn-cs"/>
            </a:rPr>
            <a:t>提交代码到</a:t>
          </a:r>
          <a:r>
            <a:rPr lang="en-US" altLang="zh-CN" sz="1200" smtClean="0">
              <a:solidFill>
                <a:srgbClr val="1C1C1C"/>
              </a:solidFill>
              <a:latin typeface="Arial" panose="020B0604020202020204"/>
              <a:ea typeface="微软雅黑" panose="020B0503020204020204" pitchFamily="34" charset="-122"/>
              <a:cs typeface="+mn-cs"/>
            </a:rPr>
            <a:t>SVN</a:t>
          </a:r>
          <a:endParaRPr lang="zh-CN" altLang="en-US" sz="1200" dirty="0">
            <a:solidFill>
              <a:srgbClr val="1C1C1C"/>
            </a:solidFill>
            <a:latin typeface="Arial" panose="020B0604020202020204"/>
            <a:ea typeface="微软雅黑" panose="020B0503020204020204" pitchFamily="34" charset="-122"/>
            <a:cs typeface="+mn-cs"/>
          </a:endParaRPr>
        </a:p>
      </dsp:txBody>
      <dsp:txXfrm>
        <a:off x="0" y="1288479"/>
        <a:ext cx="1677374" cy="1383483"/>
      </dsp:txXfrm>
    </dsp:sp>
    <dsp:sp modelId="{806460DA-3BDB-4235-8F83-5E07F6F8F17D}">
      <dsp:nvSpPr>
        <dsp:cNvPr id="6" name="形状 5"/>
        <dsp:cNvSpPr/>
      </dsp:nvSpPr>
      <dsp:spPr bwMode="white">
        <a:xfrm>
          <a:off x="933177" y="1655613"/>
          <a:ext cx="1858697" cy="1858697"/>
        </a:xfrm>
        <a:prstGeom prst="leftCircularArrow">
          <a:avLst>
            <a:gd name="adj1" fmla="val 2731"/>
            <a:gd name="adj2" fmla="val 332723"/>
            <a:gd name="adj3" fmla="val 2108234"/>
            <a:gd name="adj4" fmla="val 9024489"/>
            <a:gd name="adj5" fmla="val 3186"/>
          </a:avLst>
        </a:prstGeom>
        <a:gradFill rotWithShape="0">
          <a:gsLst>
            <a:gs pos="0">
              <a:srgbClr val="FF6600">
                <a:tint val="60000"/>
                <a:hueOff val="0"/>
                <a:satOff val="0"/>
                <a:lumOff val="0"/>
                <a:alphaOff val="0"/>
                <a:shade val="51000"/>
                <a:satMod val="130000"/>
              </a:srgbClr>
            </a:gs>
            <a:gs pos="80000">
              <a:srgbClr val="FF6600">
                <a:tint val="60000"/>
                <a:hueOff val="0"/>
                <a:satOff val="0"/>
                <a:lumOff val="0"/>
                <a:alphaOff val="0"/>
                <a:shade val="93000"/>
                <a:satMod val="130000"/>
              </a:srgbClr>
            </a:gs>
            <a:gs pos="100000">
              <a:srgbClr val="FF6600">
                <a:tint val="6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accent1">
            <a:tint val="60000"/>
          </a:schemeClr>
        </a:lnRef>
        <a:fillRef idx="3">
          <a:schemeClr val="accent1">
            <a:tint val="60000"/>
          </a:schemeClr>
        </a:fillRef>
        <a:effectRef idx="2">
          <a:scrgbClr r="0" g="0" b="0"/>
        </a:effectRef>
        <a:fontRef idx="minor">
          <a:schemeClr val="lt1"/>
        </a:fontRef>
      </dsp:style>
      <dsp:txXfrm>
        <a:off x="933177" y="1655613"/>
        <a:ext cx="1858697" cy="1858697"/>
      </dsp:txXfrm>
    </dsp:sp>
    <dsp:sp modelId="{93246614-B449-443A-B0F1-95E91921E9D8}">
      <dsp:nvSpPr>
        <dsp:cNvPr id="5" name="圆角矩形 4"/>
        <dsp:cNvSpPr/>
      </dsp:nvSpPr>
      <dsp:spPr bwMode="white">
        <a:xfrm>
          <a:off x="372750" y="2375501"/>
          <a:ext cx="1490999" cy="592921"/>
        </a:xfrm>
        <a:prstGeom prst="roundRect">
          <a:avLst>
            <a:gd name="adj" fmla="val 10000"/>
          </a:avLst>
        </a:prstGeo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lt1"/>
        </a:lnRef>
        <a:fillRef idx="3">
          <a:schemeClr val="accent1"/>
        </a:fillRef>
        <a:effectRef idx="2">
          <a:scrgbClr r="0" g="0" b="0"/>
        </a:effectRef>
        <a:fontRef idx="minor">
          <a:schemeClr val="lt1"/>
        </a:fontRef>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400" smtClean="0">
              <a:solidFill>
                <a:srgbClr val="FFFFFF"/>
              </a:solidFill>
              <a:latin typeface="Arial" panose="020B0604020202020204"/>
              <a:ea typeface="微软雅黑" panose="020B0503020204020204" pitchFamily="34" charset="-122"/>
              <a:cs typeface="+mn-cs"/>
            </a:rPr>
            <a:t>开发</a:t>
          </a:r>
          <a:endParaRPr lang="zh-CN" altLang="en-US" sz="2400" dirty="0">
            <a:solidFill>
              <a:srgbClr val="FFFFFF"/>
            </a:solidFill>
            <a:latin typeface="Arial" panose="020B0604020202020204"/>
            <a:ea typeface="微软雅黑" panose="020B0503020204020204" pitchFamily="34" charset="-122"/>
            <a:cs typeface="+mn-cs"/>
          </a:endParaRPr>
        </a:p>
      </dsp:txBody>
      <dsp:txXfrm>
        <a:off x="372750" y="2375501"/>
        <a:ext cx="1490999" cy="592921"/>
      </dsp:txXfrm>
    </dsp:sp>
    <dsp:sp modelId="{8D87B9EB-96F2-4066-86EF-89D7AFAEA69E}">
      <dsp:nvSpPr>
        <dsp:cNvPr id="8" name="圆角矩形 7"/>
        <dsp:cNvSpPr/>
      </dsp:nvSpPr>
      <dsp:spPr bwMode="white">
        <a:xfrm>
          <a:off x="2069359" y="1246974"/>
          <a:ext cx="1778016" cy="1466492"/>
        </a:xfrm>
        <a:prstGeom prst="roundRect">
          <a:avLst>
            <a:gd name="adj" fmla="val 10000"/>
          </a:avLst>
        </a:prstGeom>
        <a:solidFill>
          <a:srgbClr val="FFFFFF">
            <a:alpha val="90000"/>
          </a:srgbClr>
        </a:solidFill>
        <a:ln w="9525" cap="flat" cmpd="sng" algn="ctr">
          <a:solidFill>
            <a:srgbClr val="FF6600">
              <a:hueOff val="0"/>
              <a:satOff val="0"/>
              <a:lumOff val="0"/>
              <a:alphaOff val="0"/>
            </a:srgbClr>
          </a:solidFill>
          <a:prstDash val="solid"/>
        </a:ln>
        <a:effectLst/>
      </dsp:spPr>
      <dsp:style>
        <a:lnRef idx="1">
          <a:schemeClr val="accent1"/>
        </a:lnRef>
        <a:fillRef idx="1">
          <a:schemeClr val="lt1">
            <a:alpha val="90000"/>
          </a:schemeClr>
        </a:fillRef>
        <a:effectRef idx="0">
          <a:scrgbClr r="0" g="0" b="0"/>
        </a:effectRef>
        <a:fontRef idx="minor"/>
      </dsp:style>
      <dsp:txBody>
        <a:bodyPr lIns="22859" tIns="22859" rIns="22859" bIns="22859"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altLang="zh-CN" sz="1200" smtClean="0">
              <a:solidFill>
                <a:srgbClr val="1C1C1C"/>
              </a:solidFill>
              <a:latin typeface="Arial" panose="020B0604020202020204"/>
              <a:ea typeface="微软雅黑" panose="020B0503020204020204" pitchFamily="34" charset="-122"/>
              <a:cs typeface="+mn-cs"/>
            </a:rPr>
            <a:t>Jenkins</a:t>
          </a:r>
          <a:r>
            <a:rPr lang="zh-CN" altLang="en-US" sz="1200" smtClean="0">
              <a:solidFill>
                <a:srgbClr val="1C1C1C"/>
              </a:solidFill>
              <a:latin typeface="Arial" panose="020B0604020202020204"/>
              <a:ea typeface="微软雅黑" panose="020B0503020204020204" pitchFamily="34" charset="-122"/>
              <a:cs typeface="+mn-cs"/>
            </a:rPr>
            <a:t>从</a:t>
          </a:r>
          <a:r>
            <a:rPr lang="en-US" altLang="zh-CN" sz="1200" smtClean="0">
              <a:solidFill>
                <a:srgbClr val="1C1C1C"/>
              </a:solidFill>
              <a:latin typeface="Arial" panose="020B0604020202020204"/>
              <a:ea typeface="微软雅黑" panose="020B0503020204020204" pitchFamily="34" charset="-122"/>
              <a:cs typeface="+mn-cs"/>
            </a:rPr>
            <a:t>SVN</a:t>
          </a:r>
          <a:r>
            <a:rPr lang="zh-CN" altLang="en-US" sz="1200" smtClean="0">
              <a:solidFill>
                <a:srgbClr val="1C1C1C"/>
              </a:solidFill>
              <a:latin typeface="Arial" panose="020B0604020202020204"/>
              <a:ea typeface="微软雅黑" panose="020B0503020204020204" pitchFamily="34" charset="-122"/>
              <a:cs typeface="+mn-cs"/>
            </a:rPr>
            <a:t>提取代码</a:t>
          </a:r>
          <a:endParaRPr lang="zh-CN" altLang="en-US" sz="1200" dirty="0">
            <a:solidFill>
              <a:srgbClr val="1C1C1C"/>
            </a:solidFill>
            <a:latin typeface="Arial" panose="020B0604020202020204"/>
            <a:ea typeface="微软雅黑" panose="020B0503020204020204" pitchFamily="34" charset="-122"/>
            <a:cs typeface="+mn-cs"/>
          </a:endParaRPr>
        </a:p>
        <a:p>
          <a:pPr marL="114300" lvl="1" indent="-114300">
            <a:lnSpc>
              <a:spcPct val="100000"/>
            </a:lnSpc>
            <a:spcBef>
              <a:spcPct val="0"/>
            </a:spcBef>
            <a:spcAft>
              <a:spcPct val="15000"/>
            </a:spcAft>
            <a:buChar char="•"/>
          </a:pPr>
          <a:r>
            <a:rPr lang="en-US" altLang="zh-CN" sz="1200" smtClean="0">
              <a:solidFill>
                <a:srgbClr val="1C1C1C"/>
              </a:solidFill>
              <a:latin typeface="Arial" panose="020B0604020202020204"/>
              <a:ea typeface="微软雅黑" panose="020B0503020204020204" pitchFamily="34" charset="-122"/>
              <a:cs typeface="+mn-cs"/>
            </a:rPr>
            <a:t>Gradle</a:t>
          </a:r>
          <a:r>
            <a:rPr lang="zh-CN" altLang="en-US" sz="1200" smtClean="0">
              <a:solidFill>
                <a:srgbClr val="1C1C1C"/>
              </a:solidFill>
              <a:latin typeface="Arial" panose="020B0604020202020204"/>
              <a:ea typeface="微软雅黑" panose="020B0503020204020204" pitchFamily="34" charset="-122"/>
              <a:cs typeface="+mn-cs"/>
            </a:rPr>
            <a:t>脚本编译</a:t>
          </a:r>
          <a:endParaRPr lang="zh-CN" altLang="en-US" sz="1200" dirty="0">
            <a:solidFill>
              <a:srgbClr val="1C1C1C"/>
            </a:solidFill>
            <a:latin typeface="Arial" panose="020B0604020202020204"/>
            <a:ea typeface="微软雅黑" panose="020B0503020204020204" pitchFamily="34" charset="-122"/>
            <a:cs typeface="+mn-cs"/>
          </a:endParaRPr>
        </a:p>
        <a:p>
          <a:pPr marL="114300" lvl="1" indent="-114300">
            <a:lnSpc>
              <a:spcPct val="100000"/>
            </a:lnSpc>
            <a:spcBef>
              <a:spcPct val="0"/>
            </a:spcBef>
            <a:spcAft>
              <a:spcPct val="15000"/>
            </a:spcAft>
            <a:buChar char="•"/>
          </a:pPr>
          <a:r>
            <a:rPr lang="zh-CN" altLang="en-US" sz="1200" smtClean="0">
              <a:solidFill>
                <a:srgbClr val="1C1C1C"/>
              </a:solidFill>
              <a:latin typeface="Arial" panose="020B0604020202020204"/>
              <a:ea typeface="微软雅黑" panose="020B0503020204020204" pitchFamily="34" charset="-122"/>
              <a:cs typeface="+mn-cs"/>
            </a:rPr>
            <a:t>编译失败反馈给开发及相关人员</a:t>
          </a:r>
          <a:endParaRPr lang="zh-CN" altLang="en-US" sz="1200" dirty="0">
            <a:solidFill>
              <a:srgbClr val="1C1C1C"/>
            </a:solidFill>
            <a:latin typeface="Arial" panose="020B0604020202020204"/>
            <a:ea typeface="微软雅黑" panose="020B0503020204020204" pitchFamily="34" charset="-122"/>
            <a:cs typeface="+mn-cs"/>
          </a:endParaRPr>
        </a:p>
      </dsp:txBody>
      <dsp:txXfrm>
        <a:off x="2069359" y="1246974"/>
        <a:ext cx="1778016" cy="1466492"/>
      </dsp:txXfrm>
    </dsp:sp>
    <dsp:sp modelId="{511FCBE0-7C2E-46E5-B1C1-B7E2BD5EB0F5}">
      <dsp:nvSpPr>
        <dsp:cNvPr id="10" name="环形箭头 9"/>
        <dsp:cNvSpPr/>
      </dsp:nvSpPr>
      <dsp:spPr bwMode="white">
        <a:xfrm>
          <a:off x="3008046" y="374446"/>
          <a:ext cx="2117114" cy="2117114"/>
        </a:xfrm>
        <a:prstGeom prst="circularArrow">
          <a:avLst>
            <a:gd name="adj1" fmla="val 2436"/>
            <a:gd name="adj2" fmla="val 294837"/>
            <a:gd name="adj3" fmla="val 19529653"/>
            <a:gd name="adj4" fmla="val 12575511"/>
            <a:gd name="adj5" fmla="val 2842"/>
          </a:avLst>
        </a:prstGeom>
        <a:gradFill rotWithShape="0">
          <a:gsLst>
            <a:gs pos="0">
              <a:srgbClr val="FF6600">
                <a:tint val="60000"/>
                <a:hueOff val="0"/>
                <a:satOff val="0"/>
                <a:lumOff val="0"/>
                <a:alphaOff val="0"/>
                <a:shade val="51000"/>
                <a:satMod val="130000"/>
              </a:srgbClr>
            </a:gs>
            <a:gs pos="80000">
              <a:srgbClr val="FF6600">
                <a:tint val="60000"/>
                <a:hueOff val="0"/>
                <a:satOff val="0"/>
                <a:lumOff val="0"/>
                <a:alphaOff val="0"/>
                <a:shade val="93000"/>
                <a:satMod val="130000"/>
              </a:srgbClr>
            </a:gs>
            <a:gs pos="100000">
              <a:srgbClr val="FF6600">
                <a:tint val="6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accent1">
            <a:tint val="60000"/>
          </a:schemeClr>
        </a:lnRef>
        <a:fillRef idx="3">
          <a:schemeClr val="accent1">
            <a:tint val="60000"/>
          </a:schemeClr>
        </a:fillRef>
        <a:effectRef idx="2">
          <a:scrgbClr r="0" g="0" b="0"/>
        </a:effectRef>
        <a:fontRef idx="minor">
          <a:schemeClr val="lt1"/>
        </a:fontRef>
      </dsp:style>
      <dsp:txXfrm>
        <a:off x="3008046" y="374446"/>
        <a:ext cx="2117114" cy="2117114"/>
      </dsp:txXfrm>
    </dsp:sp>
    <dsp:sp modelId="{C35B912B-C3EC-41D4-A7E3-1B2F9D15219C}">
      <dsp:nvSpPr>
        <dsp:cNvPr id="9" name="圆角矩形 8"/>
        <dsp:cNvSpPr/>
      </dsp:nvSpPr>
      <dsp:spPr bwMode="white">
        <a:xfrm>
          <a:off x="2464474" y="932726"/>
          <a:ext cx="1580459" cy="628496"/>
        </a:xfrm>
        <a:prstGeom prst="roundRect">
          <a:avLst>
            <a:gd name="adj" fmla="val 10000"/>
          </a:avLst>
        </a:prstGeo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lt1"/>
        </a:lnRef>
        <a:fillRef idx="3">
          <a:schemeClr val="accent1"/>
        </a:fillRef>
        <a:effectRef idx="2">
          <a:scrgbClr r="0" g="0" b="0"/>
        </a:effectRef>
        <a:fontRef idx="minor">
          <a:schemeClr val="lt1"/>
        </a:fontRef>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altLang="zh-CN" sz="2400" smtClean="0">
              <a:solidFill>
                <a:srgbClr val="FFFFFF"/>
              </a:solidFill>
              <a:latin typeface="Arial" panose="020B0604020202020204"/>
              <a:ea typeface="微软雅黑" panose="020B0503020204020204" pitchFamily="34" charset="-122"/>
              <a:cs typeface="+mn-cs"/>
            </a:rPr>
            <a:t>Jenkins</a:t>
          </a:r>
          <a:endParaRPr lang="zh-CN" altLang="en-US" sz="2400" dirty="0">
            <a:solidFill>
              <a:srgbClr val="FFFFFF"/>
            </a:solidFill>
            <a:latin typeface="Arial" panose="020B0604020202020204"/>
            <a:ea typeface="微软雅黑" panose="020B0503020204020204" pitchFamily="34" charset="-122"/>
            <a:cs typeface="+mn-cs"/>
          </a:endParaRPr>
        </a:p>
      </dsp:txBody>
      <dsp:txXfrm>
        <a:off x="2464474" y="932726"/>
        <a:ext cx="1580459" cy="628496"/>
      </dsp:txXfrm>
    </dsp:sp>
    <dsp:sp modelId="{D627A842-D3B2-492A-BCBB-66750577F7BE}">
      <dsp:nvSpPr>
        <dsp:cNvPr id="12" name="圆角矩形 11"/>
        <dsp:cNvSpPr/>
      </dsp:nvSpPr>
      <dsp:spPr bwMode="white">
        <a:xfrm>
          <a:off x="4250543" y="1288479"/>
          <a:ext cx="1677374" cy="1383483"/>
        </a:xfrm>
        <a:prstGeom prst="roundRect">
          <a:avLst>
            <a:gd name="adj" fmla="val 10000"/>
          </a:avLst>
        </a:prstGeom>
        <a:solidFill>
          <a:srgbClr val="FFFFFF">
            <a:alpha val="90000"/>
          </a:srgbClr>
        </a:solidFill>
        <a:ln w="9525" cap="flat" cmpd="sng" algn="ctr">
          <a:solidFill>
            <a:srgbClr val="FF6600">
              <a:hueOff val="0"/>
              <a:satOff val="0"/>
              <a:lumOff val="0"/>
              <a:alphaOff val="0"/>
            </a:srgbClr>
          </a:solidFill>
          <a:prstDash val="solid"/>
        </a:ln>
        <a:effectLst/>
      </dsp:spPr>
      <dsp:style>
        <a:lnRef idx="1">
          <a:schemeClr val="accent1"/>
        </a:lnRef>
        <a:fillRef idx="1">
          <a:schemeClr val="lt1">
            <a:alpha val="90000"/>
          </a:schemeClr>
        </a:fillRef>
        <a:effectRef idx="0">
          <a:scrgbClr r="0" g="0" b="0"/>
        </a:effectRef>
        <a:fontRef idx="minor"/>
      </dsp:style>
      <dsp:txBody>
        <a:bodyPr lIns="22859" tIns="22859" rIns="22859" bIns="22859"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zh-CN" altLang="en-US" sz="1200" smtClean="0">
              <a:solidFill>
                <a:srgbClr val="1C1C1C"/>
              </a:solidFill>
              <a:latin typeface="Arial" panose="020B0604020202020204"/>
              <a:ea typeface="微软雅黑" panose="020B0503020204020204" pitchFamily="34" charset="-122"/>
              <a:cs typeface="+mn-cs"/>
            </a:rPr>
            <a:t>依赖包从</a:t>
          </a:r>
          <a:r>
            <a:rPr lang="en-US" altLang="zh-CN" sz="1200" smtClean="0">
              <a:solidFill>
                <a:srgbClr val="1C1C1C"/>
              </a:solidFill>
              <a:latin typeface="Arial" panose="020B0604020202020204"/>
              <a:ea typeface="微软雅黑" panose="020B0503020204020204" pitchFamily="34" charset="-122"/>
              <a:cs typeface="+mn-cs"/>
            </a:rPr>
            <a:t>Nexus</a:t>
          </a:r>
          <a:r>
            <a:rPr lang="zh-CN" altLang="en-US" sz="1200" smtClean="0">
              <a:solidFill>
                <a:srgbClr val="1C1C1C"/>
              </a:solidFill>
              <a:latin typeface="Arial" panose="020B0604020202020204"/>
              <a:ea typeface="微软雅黑" panose="020B0503020204020204" pitchFamily="34" charset="-122"/>
              <a:cs typeface="+mn-cs"/>
            </a:rPr>
            <a:t>私服下载</a:t>
          </a:r>
          <a:endParaRPr lang="zh-CN" altLang="en-US" sz="1200" dirty="0">
            <a:solidFill>
              <a:srgbClr val="1C1C1C"/>
            </a:solidFill>
            <a:latin typeface="Arial" panose="020B0604020202020204"/>
            <a:ea typeface="微软雅黑" panose="020B0503020204020204" pitchFamily="34" charset="-122"/>
            <a:cs typeface="+mn-cs"/>
          </a:endParaRPr>
        </a:p>
        <a:p>
          <a:pPr marL="114300" lvl="1" indent="-114300">
            <a:lnSpc>
              <a:spcPct val="100000"/>
            </a:lnSpc>
            <a:spcBef>
              <a:spcPct val="0"/>
            </a:spcBef>
            <a:spcAft>
              <a:spcPct val="15000"/>
            </a:spcAft>
            <a:buChar char="•"/>
          </a:pPr>
          <a:r>
            <a:rPr lang="zh-CN" altLang="en-US" sz="1200" smtClean="0">
              <a:solidFill>
                <a:srgbClr val="1C1C1C"/>
              </a:solidFill>
              <a:latin typeface="Arial" panose="020B0604020202020204"/>
              <a:ea typeface="微软雅黑" panose="020B0503020204020204" pitchFamily="34" charset="-122"/>
              <a:cs typeface="+mn-cs"/>
            </a:rPr>
            <a:t>确保依赖包统一来源</a:t>
          </a:r>
          <a:endParaRPr lang="zh-CN" altLang="en-US" sz="1200" dirty="0">
            <a:solidFill>
              <a:srgbClr val="1C1C1C"/>
            </a:solidFill>
            <a:latin typeface="Arial" panose="020B0604020202020204"/>
            <a:ea typeface="微软雅黑" panose="020B0503020204020204" pitchFamily="34" charset="-122"/>
            <a:cs typeface="+mn-cs"/>
          </a:endParaRPr>
        </a:p>
      </dsp:txBody>
      <dsp:txXfrm>
        <a:off x="4250543" y="1288479"/>
        <a:ext cx="1677374" cy="1383483"/>
      </dsp:txXfrm>
    </dsp:sp>
    <dsp:sp modelId="{9324AE40-C757-43FB-8D9F-7736A07938F3}">
      <dsp:nvSpPr>
        <dsp:cNvPr id="13" name="圆角矩形 12"/>
        <dsp:cNvSpPr/>
      </dsp:nvSpPr>
      <dsp:spPr bwMode="white">
        <a:xfrm>
          <a:off x="4623293" y="2375501"/>
          <a:ext cx="1490999" cy="592921"/>
        </a:xfrm>
        <a:prstGeom prst="roundRect">
          <a:avLst>
            <a:gd name="adj" fmla="val 10000"/>
          </a:avLst>
        </a:prstGeo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lt1"/>
        </a:lnRef>
        <a:fillRef idx="3">
          <a:schemeClr val="accent1"/>
        </a:fillRef>
        <a:effectRef idx="2">
          <a:scrgbClr r="0" g="0" b="0"/>
        </a:effectRef>
        <a:fontRef idx="minor">
          <a:schemeClr val="lt1"/>
        </a:fontRef>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altLang="zh-CN" sz="2400" smtClean="0">
              <a:solidFill>
                <a:srgbClr val="FFFFFF"/>
              </a:solidFill>
              <a:latin typeface="Arial" panose="020B0604020202020204"/>
              <a:ea typeface="微软雅黑" panose="020B0503020204020204" pitchFamily="34" charset="-122"/>
              <a:cs typeface="+mn-cs"/>
            </a:rPr>
            <a:t>Nexus</a:t>
          </a:r>
        </a:p>
      </dsp:txBody>
      <dsp:txXfrm>
        <a:off x="4623293" y="2375501"/>
        <a:ext cx="1490999" cy="592921"/>
      </dsp:txXfrm>
    </dsp:sp>
    <dsp:sp modelId="{8D83914C-F646-47C9-86D3-46B2B8A75942}">
      <dsp:nvSpPr>
        <dsp:cNvPr id="3" name="矩形 2" hidden="1"/>
        <dsp:cNvSpPr/>
      </dsp:nvSpPr>
      <dsp:spPr>
        <a:xfrm>
          <a:off x="0" y="992018"/>
          <a:ext cx="1863749" cy="1976404"/>
        </a:xfrm>
        <a:prstGeom prst="rect">
          <a:avLst/>
        </a:prstGeom>
      </dsp:spPr>
      <dsp:txXfrm>
        <a:off x="0" y="992018"/>
        <a:ext cx="1863749" cy="1976404"/>
      </dsp:txXfrm>
    </dsp:sp>
    <dsp:sp modelId="{285D0E3D-AB51-41D0-B8A1-D4D22AB6E7BF}">
      <dsp:nvSpPr>
        <dsp:cNvPr id="7" name="矩形 6" hidden="1"/>
        <dsp:cNvSpPr/>
      </dsp:nvSpPr>
      <dsp:spPr>
        <a:xfrm>
          <a:off x="2069359" y="932726"/>
          <a:ext cx="1975574" cy="2094988"/>
        </a:xfrm>
        <a:prstGeom prst="rect">
          <a:avLst/>
        </a:prstGeom>
      </dsp:spPr>
      <dsp:txXfrm>
        <a:off x="2069359" y="932726"/>
        <a:ext cx="1975574" cy="2094988"/>
      </dsp:txXfrm>
    </dsp:sp>
    <dsp:sp modelId="{CFE5C617-7C03-4756-9AE2-C062FC0BF34F}">
      <dsp:nvSpPr>
        <dsp:cNvPr id="11" name="矩形 10" hidden="1"/>
        <dsp:cNvSpPr/>
      </dsp:nvSpPr>
      <dsp:spPr>
        <a:xfrm>
          <a:off x="4250543" y="992018"/>
          <a:ext cx="1863749" cy="1976404"/>
        </a:xfrm>
        <a:prstGeom prst="rect">
          <a:avLst/>
        </a:prstGeom>
      </dsp:spPr>
      <dsp:txXfrm>
        <a:off x="4250543" y="992018"/>
        <a:ext cx="1863749" cy="197640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520280" cy="3563240"/>
        <a:chOff x="0" y="0"/>
        <a:chExt cx="2520280" cy="3563240"/>
      </a:xfrm>
    </dsp:grpSpPr>
    <dsp:sp modelId="{B1F84E9C-EAF6-443F-8FC2-D1140FE70BD7}">
      <dsp:nvSpPr>
        <dsp:cNvPr id="3" name="环形箭头 2"/>
        <dsp:cNvSpPr/>
      </dsp:nvSpPr>
      <dsp:spPr bwMode="white">
        <a:xfrm>
          <a:off x="774986" y="522636"/>
          <a:ext cx="1343561" cy="1343698"/>
        </a:xfrm>
        <a:prstGeom prst="circularArrow">
          <a:avLst>
            <a:gd name="adj1" fmla="val 10980"/>
            <a:gd name="adj2" fmla="val 1142322"/>
            <a:gd name="adj3" fmla="val 4500000"/>
            <a:gd name="adj4" fmla="val 10800000"/>
            <a:gd name="adj5" fmla="val 12500"/>
          </a:avLst>
        </a:prstGeom>
        <a:solidFill>
          <a:srgbClr val="92D050"/>
        </a:solidFill>
      </dsp:spPr>
      <dsp:style>
        <a:lnRef idx="2">
          <a:schemeClr val="lt1"/>
        </a:lnRef>
        <a:fillRef idx="1">
          <a:schemeClr val="accent1"/>
        </a:fillRef>
        <a:effectRef idx="0">
          <a:scrgbClr r="0" g="0" b="0"/>
        </a:effectRef>
        <a:fontRef idx="minor">
          <a:schemeClr val="lt1"/>
        </a:fontRef>
      </dsp:style>
      <dsp:txXfrm>
        <a:off x="774986" y="522636"/>
        <a:ext cx="1343561" cy="1343698"/>
      </dsp:txXfrm>
    </dsp:sp>
    <dsp:sp modelId="{5D239A09-29CE-47EC-8873-F8122FE6C2CF}">
      <dsp:nvSpPr>
        <dsp:cNvPr id="4" name="矩形 3"/>
        <dsp:cNvSpPr/>
      </dsp:nvSpPr>
      <dsp:spPr bwMode="white">
        <a:xfrm>
          <a:off x="1071623" y="1009018"/>
          <a:ext cx="749783" cy="3748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solidFill>
                <a:schemeClr val="tx1"/>
              </a:solidFill>
            </a:rPr>
            <a:t>持续编译</a:t>
          </a:r>
          <a:endParaRPr lang="zh-CN" altLang="en-US" dirty="0">
            <a:solidFill>
              <a:schemeClr val="tx1"/>
            </a:solidFill>
          </a:endParaRPr>
        </a:p>
      </dsp:txBody>
      <dsp:txXfrm>
        <a:off x="1071623" y="1009018"/>
        <a:ext cx="749783" cy="374853"/>
      </dsp:txXfrm>
    </dsp:sp>
    <dsp:sp modelId="{3D8CAABD-6CE5-47FC-AB63-EBA198EEDEDE}">
      <dsp:nvSpPr>
        <dsp:cNvPr id="5" name="形状 4"/>
        <dsp:cNvSpPr/>
      </dsp:nvSpPr>
      <dsp:spPr bwMode="white">
        <a:xfrm>
          <a:off x="401733" y="1294790"/>
          <a:ext cx="1343561" cy="1343698"/>
        </a:xfrm>
        <a:prstGeom prst="leftCircularArrow">
          <a:avLst>
            <a:gd name="adj1" fmla="val 10980"/>
            <a:gd name="adj2" fmla="val 1142322"/>
            <a:gd name="adj3" fmla="val 6300000"/>
            <a:gd name="adj4" fmla="val 18900000"/>
            <a:gd name="adj5" fmla="val 12500"/>
          </a:avLst>
        </a:prstGeom>
      </dsp:spPr>
      <dsp:style>
        <a:lnRef idx="2">
          <a:schemeClr val="lt1"/>
        </a:lnRef>
        <a:fillRef idx="1">
          <a:schemeClr val="accent1"/>
        </a:fillRef>
        <a:effectRef idx="0">
          <a:scrgbClr r="0" g="0" b="0"/>
        </a:effectRef>
        <a:fontRef idx="minor">
          <a:schemeClr val="lt1"/>
        </a:fontRef>
      </dsp:style>
      <dsp:txXfrm>
        <a:off x="401733" y="1294790"/>
        <a:ext cx="1343561" cy="1343698"/>
      </dsp:txXfrm>
    </dsp:sp>
    <dsp:sp modelId="{D521B15C-9B75-4F4B-B0CA-D39A9EA8EFA4}">
      <dsp:nvSpPr>
        <dsp:cNvPr id="6" name="矩形 5"/>
        <dsp:cNvSpPr/>
      </dsp:nvSpPr>
      <dsp:spPr bwMode="white">
        <a:xfrm>
          <a:off x="696857" y="1782598"/>
          <a:ext cx="749783" cy="3748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solidFill>
                <a:schemeClr val="tx1"/>
              </a:solidFill>
            </a:rPr>
            <a:t>持续代码检查</a:t>
          </a:r>
          <a:endParaRPr lang="zh-CN" altLang="en-US" dirty="0">
            <a:solidFill>
              <a:schemeClr val="tx1"/>
            </a:solidFill>
          </a:endParaRPr>
        </a:p>
      </dsp:txBody>
      <dsp:txXfrm>
        <a:off x="696857" y="1782598"/>
        <a:ext cx="749783" cy="374853"/>
      </dsp:txXfrm>
    </dsp:sp>
    <dsp:sp modelId="{2B286CB0-9C36-4162-8FEC-8A53235FE290}">
      <dsp:nvSpPr>
        <dsp:cNvPr id="7" name="环形箭头 6"/>
        <dsp:cNvSpPr/>
      </dsp:nvSpPr>
      <dsp:spPr bwMode="white">
        <a:xfrm>
          <a:off x="774986" y="2069795"/>
          <a:ext cx="1343561" cy="1343698"/>
        </a:xfrm>
        <a:prstGeom prst="circularArrow">
          <a:avLst>
            <a:gd name="adj1" fmla="val 10980"/>
            <a:gd name="adj2" fmla="val 1142322"/>
            <a:gd name="adj3" fmla="val 4500000"/>
            <a:gd name="adj4" fmla="val 13500000"/>
            <a:gd name="adj5" fmla="val 12500"/>
          </a:avLst>
        </a:prstGeom>
      </dsp:spPr>
      <dsp:style>
        <a:lnRef idx="2">
          <a:schemeClr val="lt1"/>
        </a:lnRef>
        <a:fillRef idx="1">
          <a:schemeClr val="accent1"/>
        </a:fillRef>
        <a:effectRef idx="0">
          <a:scrgbClr r="0" g="0" b="0"/>
        </a:effectRef>
        <a:fontRef idx="minor">
          <a:schemeClr val="lt1"/>
        </a:fontRef>
      </dsp:style>
      <dsp:txXfrm>
        <a:off x="774986" y="2069795"/>
        <a:ext cx="1343561" cy="1343698"/>
      </dsp:txXfrm>
    </dsp:sp>
    <dsp:sp modelId="{CDF7789D-9891-4249-A28E-95469443F15D}">
      <dsp:nvSpPr>
        <dsp:cNvPr id="8" name="矩形 7"/>
        <dsp:cNvSpPr/>
      </dsp:nvSpPr>
      <dsp:spPr bwMode="white">
        <a:xfrm>
          <a:off x="1071623" y="2556177"/>
          <a:ext cx="749783" cy="3748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solidFill>
                <a:schemeClr val="tx1"/>
              </a:solidFill>
            </a:rPr>
            <a:t>持续测试</a:t>
          </a:r>
          <a:endParaRPr lang="zh-CN" altLang="en-US" dirty="0">
            <a:solidFill>
              <a:schemeClr val="tx1"/>
            </a:solidFill>
          </a:endParaRPr>
        </a:p>
      </dsp:txBody>
      <dsp:txXfrm>
        <a:off x="1071623" y="2556177"/>
        <a:ext cx="749783" cy="374853"/>
      </dsp:txXfrm>
    </dsp:sp>
    <dsp:sp modelId="{71C33037-06DF-4BA7-8FA3-DDB623CF48A0}">
      <dsp:nvSpPr>
        <dsp:cNvPr id="9" name="空心弧 8"/>
        <dsp:cNvSpPr/>
      </dsp:nvSpPr>
      <dsp:spPr bwMode="white">
        <a:xfrm>
          <a:off x="497503" y="2931030"/>
          <a:ext cx="1154288" cy="1154846"/>
        </a:xfrm>
        <a:prstGeom prst="blockArc">
          <a:avLst>
            <a:gd name="adj1" fmla="val 0"/>
            <a:gd name="adj2" fmla="val 18900000"/>
            <a:gd name="adj3" fmla="val 12740"/>
          </a:avLst>
        </a:prstGeom>
      </dsp:spPr>
      <dsp:style>
        <a:lnRef idx="2">
          <a:schemeClr val="lt1"/>
        </a:lnRef>
        <a:fillRef idx="1">
          <a:schemeClr val="accent1"/>
        </a:fillRef>
        <a:effectRef idx="0">
          <a:scrgbClr r="0" g="0" b="0"/>
        </a:effectRef>
        <a:fontRef idx="minor">
          <a:schemeClr val="lt1"/>
        </a:fontRef>
      </dsp:style>
      <dsp:txXfrm>
        <a:off x="497503" y="2931030"/>
        <a:ext cx="1154288" cy="1154846"/>
      </dsp:txXfrm>
    </dsp:sp>
    <dsp:sp modelId="{D95B1C84-C7D7-4E9F-A308-6979FC2806D6}">
      <dsp:nvSpPr>
        <dsp:cNvPr id="10" name="矩形 9"/>
        <dsp:cNvSpPr/>
      </dsp:nvSpPr>
      <dsp:spPr bwMode="white">
        <a:xfrm>
          <a:off x="696857" y="3329757"/>
          <a:ext cx="749783" cy="3748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solidFill>
                <a:schemeClr val="tx1"/>
              </a:solidFill>
            </a:rPr>
            <a:t>持续部署</a:t>
          </a:r>
          <a:endParaRPr lang="zh-CN" altLang="en-US" dirty="0">
            <a:solidFill>
              <a:schemeClr val="tx1"/>
            </a:solidFill>
          </a:endParaRPr>
        </a:p>
      </dsp:txBody>
      <dsp:txXfrm>
        <a:off x="696857" y="3329757"/>
        <a:ext cx="749783" cy="374853"/>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114292" cy="3960440"/>
        <a:chOff x="0" y="0"/>
        <a:chExt cx="6114292" cy="3960440"/>
      </a:xfrm>
    </dsp:grpSpPr>
    <dsp:sp modelId="{3A56968A-E0A1-4472-A81F-33AF83D89196}">
      <dsp:nvSpPr>
        <dsp:cNvPr id="4" name="圆角矩形 3"/>
        <dsp:cNvSpPr/>
      </dsp:nvSpPr>
      <dsp:spPr bwMode="white">
        <a:xfrm>
          <a:off x="0" y="1288479"/>
          <a:ext cx="1677374" cy="1383483"/>
        </a:xfrm>
        <a:prstGeom prst="roundRect">
          <a:avLst>
            <a:gd name="adj" fmla="val 10000"/>
          </a:avLst>
        </a:prstGeom>
        <a:solidFill>
          <a:srgbClr val="FFFFFF">
            <a:alpha val="90000"/>
          </a:srgbClr>
        </a:solidFill>
        <a:ln w="9525" cap="flat" cmpd="sng" algn="ctr">
          <a:solidFill>
            <a:srgbClr val="FF6600">
              <a:hueOff val="0"/>
              <a:satOff val="0"/>
              <a:lumOff val="0"/>
              <a:alphaOff val="0"/>
            </a:srgbClr>
          </a:solidFill>
          <a:prstDash val="solid"/>
        </a:ln>
        <a:effectLst/>
      </dsp:spPr>
      <dsp:style>
        <a:lnRef idx="1">
          <a:schemeClr val="accent1"/>
        </a:lnRef>
        <a:fillRef idx="1">
          <a:schemeClr val="lt1">
            <a:alpha val="90000"/>
          </a:schemeClr>
        </a:fillRef>
        <a:effectRef idx="0">
          <a:scrgbClr r="0" g="0" b="0"/>
        </a:effectRef>
        <a:fontRef idx="minor"/>
      </dsp:style>
      <dsp:txBody>
        <a:bodyPr lIns="22859" tIns="22859" rIns="22859" bIns="22859"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zh-CN" altLang="en-US" sz="1200" smtClean="0">
              <a:solidFill>
                <a:srgbClr val="1C1C1C"/>
              </a:solidFill>
              <a:latin typeface="Arial" panose="020B0604020202020204"/>
              <a:ea typeface="微软雅黑" panose="020B0503020204020204" pitchFamily="34" charset="-122"/>
              <a:cs typeface="+mn-cs"/>
            </a:rPr>
            <a:t>开发人员代码自检</a:t>
          </a:r>
          <a:endParaRPr lang="zh-CN" altLang="en-US" sz="1200" dirty="0">
            <a:solidFill>
              <a:srgbClr val="1C1C1C"/>
            </a:solidFill>
            <a:latin typeface="Arial" panose="020B0604020202020204"/>
            <a:ea typeface="微软雅黑" panose="020B0503020204020204" pitchFamily="34" charset="-122"/>
            <a:cs typeface="+mn-cs"/>
          </a:endParaRPr>
        </a:p>
        <a:p>
          <a:pPr marL="114300" lvl="1" indent="-114300">
            <a:lnSpc>
              <a:spcPct val="100000"/>
            </a:lnSpc>
            <a:spcBef>
              <a:spcPct val="0"/>
            </a:spcBef>
            <a:spcAft>
              <a:spcPct val="15000"/>
            </a:spcAft>
            <a:buChar char="•"/>
          </a:pPr>
          <a:r>
            <a:rPr lang="zh-CN" altLang="en-US" sz="1200" smtClean="0">
              <a:solidFill>
                <a:srgbClr val="1C1C1C"/>
              </a:solidFill>
              <a:latin typeface="Arial" panose="020B0604020202020204"/>
              <a:ea typeface="微软雅黑" panose="020B0503020204020204" pitchFamily="34" charset="-122"/>
              <a:cs typeface="+mn-cs"/>
            </a:rPr>
            <a:t>开发团队内部代码评审</a:t>
          </a:r>
          <a:endParaRPr lang="zh-CN" altLang="en-US" sz="1200" dirty="0">
            <a:solidFill>
              <a:srgbClr val="1C1C1C"/>
            </a:solidFill>
            <a:latin typeface="Arial" panose="020B0604020202020204"/>
            <a:ea typeface="微软雅黑" panose="020B0503020204020204" pitchFamily="34" charset="-122"/>
            <a:cs typeface="+mn-cs"/>
          </a:endParaRPr>
        </a:p>
      </dsp:txBody>
      <dsp:txXfrm>
        <a:off x="0" y="1288479"/>
        <a:ext cx="1677374" cy="1383483"/>
      </dsp:txXfrm>
    </dsp:sp>
    <dsp:sp modelId="{806460DA-3BDB-4235-8F83-5E07F6F8F17D}">
      <dsp:nvSpPr>
        <dsp:cNvPr id="6" name="形状 5"/>
        <dsp:cNvSpPr/>
      </dsp:nvSpPr>
      <dsp:spPr bwMode="white">
        <a:xfrm>
          <a:off x="933177" y="1655613"/>
          <a:ext cx="1858697" cy="1858697"/>
        </a:xfrm>
        <a:prstGeom prst="leftCircularArrow">
          <a:avLst>
            <a:gd name="adj1" fmla="val 2731"/>
            <a:gd name="adj2" fmla="val 332723"/>
            <a:gd name="adj3" fmla="val 2108234"/>
            <a:gd name="adj4" fmla="val 9024489"/>
            <a:gd name="adj5" fmla="val 3186"/>
          </a:avLst>
        </a:prstGeom>
        <a:gradFill rotWithShape="0">
          <a:gsLst>
            <a:gs pos="0">
              <a:srgbClr val="FF6600">
                <a:tint val="60000"/>
                <a:hueOff val="0"/>
                <a:satOff val="0"/>
                <a:lumOff val="0"/>
                <a:alphaOff val="0"/>
                <a:shade val="51000"/>
                <a:satMod val="130000"/>
              </a:srgbClr>
            </a:gs>
            <a:gs pos="80000">
              <a:srgbClr val="FF6600">
                <a:tint val="60000"/>
                <a:hueOff val="0"/>
                <a:satOff val="0"/>
                <a:lumOff val="0"/>
                <a:alphaOff val="0"/>
                <a:shade val="93000"/>
                <a:satMod val="130000"/>
              </a:srgbClr>
            </a:gs>
            <a:gs pos="100000">
              <a:srgbClr val="FF6600">
                <a:tint val="6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accent1">
            <a:tint val="60000"/>
          </a:schemeClr>
        </a:lnRef>
        <a:fillRef idx="3">
          <a:schemeClr val="accent1">
            <a:tint val="60000"/>
          </a:schemeClr>
        </a:fillRef>
        <a:effectRef idx="2">
          <a:scrgbClr r="0" g="0" b="0"/>
        </a:effectRef>
        <a:fontRef idx="minor">
          <a:schemeClr val="lt1"/>
        </a:fontRef>
      </dsp:style>
      <dsp:txXfrm>
        <a:off x="933177" y="1655613"/>
        <a:ext cx="1858697" cy="1858697"/>
      </dsp:txXfrm>
    </dsp:sp>
    <dsp:sp modelId="{93246614-B449-443A-B0F1-95E91921E9D8}">
      <dsp:nvSpPr>
        <dsp:cNvPr id="5" name="圆角矩形 4"/>
        <dsp:cNvSpPr/>
      </dsp:nvSpPr>
      <dsp:spPr bwMode="white">
        <a:xfrm>
          <a:off x="372750" y="2375501"/>
          <a:ext cx="1490999" cy="592921"/>
        </a:xfrm>
        <a:prstGeom prst="roundRect">
          <a:avLst>
            <a:gd name="adj" fmla="val 10000"/>
          </a:avLst>
        </a:prstGeo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lt1"/>
        </a:lnRef>
        <a:fillRef idx="3">
          <a:schemeClr val="accent1"/>
        </a:fillRef>
        <a:effectRef idx="2">
          <a:scrgbClr r="0" g="0" b="0"/>
        </a:effectRef>
        <a:fontRef idx="minor">
          <a:schemeClr val="lt1"/>
        </a:fontRef>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400" smtClean="0">
              <a:solidFill>
                <a:srgbClr val="FFFFFF"/>
              </a:solidFill>
              <a:latin typeface="Arial" panose="020B0604020202020204"/>
              <a:ea typeface="微软雅黑" panose="020B0503020204020204" pitchFamily="34" charset="-122"/>
              <a:cs typeface="+mn-cs"/>
            </a:rPr>
            <a:t>开发</a:t>
          </a:r>
          <a:endParaRPr lang="zh-CN" altLang="en-US" sz="2400" dirty="0">
            <a:solidFill>
              <a:srgbClr val="FFFFFF"/>
            </a:solidFill>
            <a:latin typeface="Arial" panose="020B0604020202020204"/>
            <a:ea typeface="微软雅黑" panose="020B0503020204020204" pitchFamily="34" charset="-122"/>
            <a:cs typeface="+mn-cs"/>
          </a:endParaRPr>
        </a:p>
      </dsp:txBody>
      <dsp:txXfrm>
        <a:off x="372750" y="2375501"/>
        <a:ext cx="1490999" cy="592921"/>
      </dsp:txXfrm>
    </dsp:sp>
    <dsp:sp modelId="{8D87B9EB-96F2-4066-86EF-89D7AFAEA69E}">
      <dsp:nvSpPr>
        <dsp:cNvPr id="8" name="圆角矩形 7"/>
        <dsp:cNvSpPr/>
      </dsp:nvSpPr>
      <dsp:spPr bwMode="white">
        <a:xfrm>
          <a:off x="2069359" y="1246974"/>
          <a:ext cx="1778016" cy="1466492"/>
        </a:xfrm>
        <a:prstGeom prst="roundRect">
          <a:avLst>
            <a:gd name="adj" fmla="val 10000"/>
          </a:avLst>
        </a:prstGeom>
        <a:solidFill>
          <a:srgbClr val="FFFFFF">
            <a:alpha val="90000"/>
          </a:srgbClr>
        </a:solidFill>
        <a:ln w="9525" cap="flat" cmpd="sng" algn="ctr">
          <a:solidFill>
            <a:srgbClr val="FF6600">
              <a:hueOff val="0"/>
              <a:satOff val="0"/>
              <a:lumOff val="0"/>
              <a:alphaOff val="0"/>
            </a:srgbClr>
          </a:solidFill>
          <a:prstDash val="solid"/>
        </a:ln>
        <a:effectLst/>
      </dsp:spPr>
      <dsp:style>
        <a:lnRef idx="1">
          <a:schemeClr val="accent1"/>
        </a:lnRef>
        <a:fillRef idx="1">
          <a:schemeClr val="lt1">
            <a:alpha val="90000"/>
          </a:schemeClr>
        </a:fillRef>
        <a:effectRef idx="0">
          <a:scrgbClr r="0" g="0" b="0"/>
        </a:effectRef>
        <a:fontRef idx="minor"/>
      </dsp:style>
      <dsp:txBody>
        <a:bodyPr lIns="22859" tIns="22859" rIns="22859" bIns="22859"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altLang="zh-CN" sz="1200" smtClean="0">
              <a:solidFill>
                <a:srgbClr val="1C1C1C"/>
              </a:solidFill>
              <a:latin typeface="Arial" panose="020B0604020202020204"/>
              <a:ea typeface="微软雅黑" panose="020B0503020204020204" pitchFamily="34" charset="-122"/>
              <a:cs typeface="+mn-cs"/>
            </a:rPr>
            <a:t>Jenkins</a:t>
          </a:r>
          <a:r>
            <a:rPr lang="zh-CN" altLang="en-US" sz="1200" smtClean="0">
              <a:solidFill>
                <a:srgbClr val="1C1C1C"/>
              </a:solidFill>
              <a:latin typeface="Arial" panose="020B0604020202020204"/>
              <a:ea typeface="微软雅黑" panose="020B0503020204020204" pitchFamily="34" charset="-122"/>
              <a:cs typeface="+mn-cs"/>
            </a:rPr>
            <a:t>调度</a:t>
          </a:r>
          <a:r>
            <a:rPr lang="en-US" altLang="zh-CN" sz="1200" smtClean="0">
              <a:solidFill>
                <a:srgbClr val="1C1C1C"/>
              </a:solidFill>
              <a:latin typeface="Arial" panose="020B0604020202020204"/>
              <a:ea typeface="微软雅黑" panose="020B0503020204020204" pitchFamily="34" charset="-122"/>
              <a:cs typeface="+mn-cs"/>
            </a:rPr>
            <a:t>Sonar</a:t>
          </a:r>
          <a:r>
            <a:rPr lang="zh-CN" altLang="en-US" sz="1200" smtClean="0">
              <a:solidFill>
                <a:srgbClr val="1C1C1C"/>
              </a:solidFill>
              <a:latin typeface="Arial" panose="020B0604020202020204"/>
              <a:ea typeface="微软雅黑" panose="020B0503020204020204" pitchFamily="34" charset="-122"/>
              <a:cs typeface="+mn-cs"/>
            </a:rPr>
            <a:t>平台的代码规则进行代码自动检查</a:t>
          </a:r>
          <a:endParaRPr lang="zh-CN" altLang="en-US" sz="1200" dirty="0">
            <a:solidFill>
              <a:srgbClr val="1C1C1C"/>
            </a:solidFill>
            <a:latin typeface="Arial" panose="020B0604020202020204"/>
            <a:ea typeface="微软雅黑" panose="020B0503020204020204" pitchFamily="34" charset="-122"/>
            <a:cs typeface="+mn-cs"/>
          </a:endParaRPr>
        </a:p>
      </dsp:txBody>
      <dsp:txXfrm>
        <a:off x="2069359" y="1246974"/>
        <a:ext cx="1778016" cy="1466492"/>
      </dsp:txXfrm>
    </dsp:sp>
    <dsp:sp modelId="{511FCBE0-7C2E-46E5-B1C1-B7E2BD5EB0F5}">
      <dsp:nvSpPr>
        <dsp:cNvPr id="10" name="环形箭头 9"/>
        <dsp:cNvSpPr/>
      </dsp:nvSpPr>
      <dsp:spPr bwMode="white">
        <a:xfrm>
          <a:off x="3008046" y="374446"/>
          <a:ext cx="2117114" cy="2117114"/>
        </a:xfrm>
        <a:prstGeom prst="circularArrow">
          <a:avLst>
            <a:gd name="adj1" fmla="val 2436"/>
            <a:gd name="adj2" fmla="val 294837"/>
            <a:gd name="adj3" fmla="val 19529653"/>
            <a:gd name="adj4" fmla="val 12575511"/>
            <a:gd name="adj5" fmla="val 2842"/>
          </a:avLst>
        </a:prstGeom>
        <a:gradFill rotWithShape="0">
          <a:gsLst>
            <a:gs pos="0">
              <a:srgbClr val="FF6600">
                <a:tint val="60000"/>
                <a:hueOff val="0"/>
                <a:satOff val="0"/>
                <a:lumOff val="0"/>
                <a:alphaOff val="0"/>
                <a:shade val="51000"/>
                <a:satMod val="130000"/>
              </a:srgbClr>
            </a:gs>
            <a:gs pos="80000">
              <a:srgbClr val="FF6600">
                <a:tint val="60000"/>
                <a:hueOff val="0"/>
                <a:satOff val="0"/>
                <a:lumOff val="0"/>
                <a:alphaOff val="0"/>
                <a:shade val="93000"/>
                <a:satMod val="130000"/>
              </a:srgbClr>
            </a:gs>
            <a:gs pos="100000">
              <a:srgbClr val="FF6600">
                <a:tint val="6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accent1">
            <a:tint val="60000"/>
          </a:schemeClr>
        </a:lnRef>
        <a:fillRef idx="3">
          <a:schemeClr val="accent1">
            <a:tint val="60000"/>
          </a:schemeClr>
        </a:fillRef>
        <a:effectRef idx="2">
          <a:scrgbClr r="0" g="0" b="0"/>
        </a:effectRef>
        <a:fontRef idx="minor">
          <a:schemeClr val="lt1"/>
        </a:fontRef>
      </dsp:style>
      <dsp:txXfrm>
        <a:off x="3008046" y="374446"/>
        <a:ext cx="2117114" cy="2117114"/>
      </dsp:txXfrm>
    </dsp:sp>
    <dsp:sp modelId="{C35B912B-C3EC-41D4-A7E3-1B2F9D15219C}">
      <dsp:nvSpPr>
        <dsp:cNvPr id="9" name="圆角矩形 8"/>
        <dsp:cNvSpPr/>
      </dsp:nvSpPr>
      <dsp:spPr bwMode="white">
        <a:xfrm>
          <a:off x="2464474" y="932726"/>
          <a:ext cx="1580459" cy="628496"/>
        </a:xfrm>
        <a:prstGeom prst="roundRect">
          <a:avLst>
            <a:gd name="adj" fmla="val 10000"/>
          </a:avLst>
        </a:prstGeo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lt1"/>
        </a:lnRef>
        <a:fillRef idx="3">
          <a:schemeClr val="accent1"/>
        </a:fillRef>
        <a:effectRef idx="2">
          <a:scrgbClr r="0" g="0" b="0"/>
        </a:effectRef>
        <a:fontRef idx="minor">
          <a:schemeClr val="lt1"/>
        </a:fontRef>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altLang="zh-CN" sz="2400" smtClean="0">
              <a:solidFill>
                <a:srgbClr val="FFFFFF"/>
              </a:solidFill>
              <a:latin typeface="Arial" panose="020B0604020202020204"/>
              <a:ea typeface="微软雅黑" panose="020B0503020204020204" pitchFamily="34" charset="-122"/>
              <a:cs typeface="+mn-cs"/>
            </a:rPr>
            <a:t>Sonar</a:t>
          </a:r>
          <a:endParaRPr lang="zh-CN" altLang="en-US" sz="2400" dirty="0">
            <a:solidFill>
              <a:srgbClr val="FFFFFF"/>
            </a:solidFill>
            <a:latin typeface="Arial" panose="020B0604020202020204"/>
            <a:ea typeface="微软雅黑" panose="020B0503020204020204" pitchFamily="34" charset="-122"/>
            <a:cs typeface="+mn-cs"/>
          </a:endParaRPr>
        </a:p>
      </dsp:txBody>
      <dsp:txXfrm>
        <a:off x="2464474" y="932726"/>
        <a:ext cx="1580459" cy="628496"/>
      </dsp:txXfrm>
    </dsp:sp>
    <dsp:sp modelId="{D627A842-D3B2-492A-BCBB-66750577F7BE}">
      <dsp:nvSpPr>
        <dsp:cNvPr id="12" name="圆角矩形 11"/>
        <dsp:cNvSpPr/>
      </dsp:nvSpPr>
      <dsp:spPr bwMode="white">
        <a:xfrm>
          <a:off x="4250543" y="1288479"/>
          <a:ext cx="1677374" cy="1383483"/>
        </a:xfrm>
        <a:prstGeom prst="roundRect">
          <a:avLst>
            <a:gd name="adj" fmla="val 10000"/>
          </a:avLst>
        </a:prstGeom>
        <a:solidFill>
          <a:srgbClr val="FFFFFF">
            <a:alpha val="90000"/>
          </a:srgbClr>
        </a:solidFill>
        <a:ln w="9525" cap="flat" cmpd="sng" algn="ctr">
          <a:solidFill>
            <a:srgbClr val="FF6600">
              <a:hueOff val="0"/>
              <a:satOff val="0"/>
              <a:lumOff val="0"/>
              <a:alphaOff val="0"/>
            </a:srgbClr>
          </a:solidFill>
          <a:prstDash val="solid"/>
        </a:ln>
        <a:effectLst/>
      </dsp:spPr>
      <dsp:style>
        <a:lnRef idx="1">
          <a:schemeClr val="accent1"/>
        </a:lnRef>
        <a:fillRef idx="1">
          <a:schemeClr val="lt1">
            <a:alpha val="90000"/>
          </a:schemeClr>
        </a:fillRef>
        <a:effectRef idx="0">
          <a:scrgbClr r="0" g="0" b="0"/>
        </a:effectRef>
        <a:fontRef idx="minor"/>
      </dsp:style>
      <dsp:txBody>
        <a:bodyPr lIns="22859" tIns="22859" rIns="22859" bIns="22859"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altLang="zh-CN" sz="1200" smtClean="0">
              <a:solidFill>
                <a:srgbClr val="1C1C1C"/>
              </a:solidFill>
              <a:latin typeface="Arial" panose="020B0604020202020204"/>
              <a:ea typeface="微软雅黑" panose="020B0503020204020204" pitchFamily="34" charset="-122"/>
              <a:cs typeface="+mn-cs"/>
            </a:rPr>
            <a:t>Jenkins</a:t>
          </a:r>
          <a:r>
            <a:rPr lang="zh-CN" altLang="en-US" sz="1200" smtClean="0">
              <a:solidFill>
                <a:srgbClr val="1C1C1C"/>
              </a:solidFill>
              <a:latin typeface="Arial" panose="020B0604020202020204"/>
              <a:ea typeface="微软雅黑" panose="020B0503020204020204" pitchFamily="34" charset="-122"/>
              <a:cs typeface="+mn-cs"/>
            </a:rPr>
            <a:t>调度</a:t>
          </a:r>
          <a:r>
            <a:rPr lang="en-US" altLang="zh-CN" sz="1200" smtClean="0">
              <a:solidFill>
                <a:srgbClr val="1C1C1C"/>
              </a:solidFill>
              <a:latin typeface="Arial" panose="020B0604020202020204"/>
              <a:ea typeface="微软雅黑" panose="020B0503020204020204" pitchFamily="34" charset="-122"/>
              <a:cs typeface="+mn-cs"/>
            </a:rPr>
            <a:t>CheckMarx</a:t>
          </a:r>
          <a:r>
            <a:rPr lang="zh-CN" altLang="en-US" sz="1200" smtClean="0">
              <a:solidFill>
                <a:srgbClr val="1C1C1C"/>
              </a:solidFill>
              <a:latin typeface="Arial" panose="020B0604020202020204"/>
              <a:ea typeface="微软雅黑" panose="020B0503020204020204" pitchFamily="34" charset="-122"/>
              <a:cs typeface="+mn-cs"/>
            </a:rPr>
            <a:t>等工具进行代码安全审查</a:t>
          </a:r>
          <a:endParaRPr lang="zh-CN" altLang="en-US" sz="1200" dirty="0">
            <a:solidFill>
              <a:srgbClr val="1C1C1C"/>
            </a:solidFill>
            <a:latin typeface="Arial" panose="020B0604020202020204"/>
            <a:ea typeface="微软雅黑" panose="020B0503020204020204" pitchFamily="34" charset="-122"/>
            <a:cs typeface="+mn-cs"/>
          </a:endParaRPr>
        </a:p>
      </dsp:txBody>
      <dsp:txXfrm>
        <a:off x="4250543" y="1288479"/>
        <a:ext cx="1677374" cy="1383483"/>
      </dsp:txXfrm>
    </dsp:sp>
    <dsp:sp modelId="{9324AE40-C757-43FB-8D9F-7736A07938F3}">
      <dsp:nvSpPr>
        <dsp:cNvPr id="13" name="圆角矩形 12"/>
        <dsp:cNvSpPr/>
      </dsp:nvSpPr>
      <dsp:spPr bwMode="white">
        <a:xfrm>
          <a:off x="4623293" y="2375501"/>
          <a:ext cx="1490999" cy="592921"/>
        </a:xfrm>
        <a:prstGeom prst="roundRect">
          <a:avLst>
            <a:gd name="adj" fmla="val 10000"/>
          </a:avLst>
        </a:prstGeo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lt1"/>
        </a:lnRef>
        <a:fillRef idx="3">
          <a:schemeClr val="accent1"/>
        </a:fillRef>
        <a:effectRef idx="2">
          <a:scrgbClr r="0" g="0" b="0"/>
        </a:effectRef>
        <a:fontRef idx="minor">
          <a:schemeClr val="lt1"/>
        </a:fontRef>
      </dsp:style>
      <dsp:txBody>
        <a:bodyPr lIns="38100" tIns="25400" rIns="381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altLang="zh-CN" sz="2000" smtClean="0">
              <a:solidFill>
                <a:srgbClr val="FFFFFF"/>
              </a:solidFill>
              <a:latin typeface="Arial" panose="020B0604020202020204"/>
              <a:ea typeface="微软雅黑" panose="020B0503020204020204" pitchFamily="34" charset="-122"/>
              <a:cs typeface="+mn-cs"/>
            </a:rPr>
            <a:t>CheckMarx</a:t>
          </a:r>
        </a:p>
      </dsp:txBody>
      <dsp:txXfrm>
        <a:off x="4623293" y="2375501"/>
        <a:ext cx="1490999" cy="592921"/>
      </dsp:txXfrm>
    </dsp:sp>
    <dsp:sp modelId="{8D83914C-F646-47C9-86D3-46B2B8A75942}">
      <dsp:nvSpPr>
        <dsp:cNvPr id="3" name="矩形 2" hidden="1"/>
        <dsp:cNvSpPr/>
      </dsp:nvSpPr>
      <dsp:spPr>
        <a:xfrm>
          <a:off x="0" y="992018"/>
          <a:ext cx="1863749" cy="1976404"/>
        </a:xfrm>
        <a:prstGeom prst="rect">
          <a:avLst/>
        </a:prstGeom>
      </dsp:spPr>
      <dsp:txXfrm>
        <a:off x="0" y="992018"/>
        <a:ext cx="1863749" cy="1976404"/>
      </dsp:txXfrm>
    </dsp:sp>
    <dsp:sp modelId="{285D0E3D-AB51-41D0-B8A1-D4D22AB6E7BF}">
      <dsp:nvSpPr>
        <dsp:cNvPr id="7" name="矩形 6" hidden="1"/>
        <dsp:cNvSpPr/>
      </dsp:nvSpPr>
      <dsp:spPr>
        <a:xfrm>
          <a:off x="2069359" y="932726"/>
          <a:ext cx="1975574" cy="2094988"/>
        </a:xfrm>
        <a:prstGeom prst="rect">
          <a:avLst/>
        </a:prstGeom>
      </dsp:spPr>
      <dsp:txXfrm>
        <a:off x="2069359" y="932726"/>
        <a:ext cx="1975574" cy="2094988"/>
      </dsp:txXfrm>
    </dsp:sp>
    <dsp:sp modelId="{CFE5C617-7C03-4756-9AE2-C062FC0BF34F}">
      <dsp:nvSpPr>
        <dsp:cNvPr id="11" name="矩形 10" hidden="1"/>
        <dsp:cNvSpPr/>
      </dsp:nvSpPr>
      <dsp:spPr>
        <a:xfrm>
          <a:off x="4250543" y="992018"/>
          <a:ext cx="1863749" cy="1976404"/>
        </a:xfrm>
        <a:prstGeom prst="rect">
          <a:avLst/>
        </a:prstGeom>
      </dsp:spPr>
      <dsp:txXfrm>
        <a:off x="4250543" y="992018"/>
        <a:ext cx="1863749" cy="1976404"/>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520280" cy="3563240"/>
        <a:chOff x="0" y="0"/>
        <a:chExt cx="2520280" cy="3563240"/>
      </a:xfrm>
    </dsp:grpSpPr>
    <dsp:sp modelId="{B1F84E9C-EAF6-443F-8FC2-D1140FE70BD7}">
      <dsp:nvSpPr>
        <dsp:cNvPr id="3" name="环形箭头 2"/>
        <dsp:cNvSpPr/>
      </dsp:nvSpPr>
      <dsp:spPr bwMode="white">
        <a:xfrm>
          <a:off x="774986" y="522636"/>
          <a:ext cx="1343561" cy="1343698"/>
        </a:xfrm>
        <a:prstGeom prst="circularArrow">
          <a:avLst>
            <a:gd name="adj1" fmla="val 10980"/>
            <a:gd name="adj2" fmla="val 1142322"/>
            <a:gd name="adj3" fmla="val 4500000"/>
            <a:gd name="adj4" fmla="val 10800000"/>
            <a:gd name="adj5" fmla="val 12500"/>
          </a:avLst>
        </a:prstGeom>
        <a:solidFill>
          <a:srgbClr val="92D050"/>
        </a:solidFill>
      </dsp:spPr>
      <dsp:style>
        <a:lnRef idx="2">
          <a:schemeClr val="lt1"/>
        </a:lnRef>
        <a:fillRef idx="1">
          <a:schemeClr val="accent1"/>
        </a:fillRef>
        <a:effectRef idx="0">
          <a:scrgbClr r="0" g="0" b="0"/>
        </a:effectRef>
        <a:fontRef idx="minor">
          <a:schemeClr val="lt1"/>
        </a:fontRef>
      </dsp:style>
      <dsp:txXfrm>
        <a:off x="774986" y="522636"/>
        <a:ext cx="1343561" cy="1343698"/>
      </dsp:txXfrm>
    </dsp:sp>
    <dsp:sp modelId="{5D239A09-29CE-47EC-8873-F8122FE6C2CF}">
      <dsp:nvSpPr>
        <dsp:cNvPr id="4" name="矩形 3"/>
        <dsp:cNvSpPr/>
      </dsp:nvSpPr>
      <dsp:spPr bwMode="white">
        <a:xfrm>
          <a:off x="1071623" y="1009018"/>
          <a:ext cx="749783" cy="3748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solidFill>
                <a:schemeClr val="tx1"/>
              </a:solidFill>
            </a:rPr>
            <a:t>持续编译</a:t>
          </a:r>
          <a:endParaRPr lang="zh-CN" altLang="en-US" dirty="0">
            <a:solidFill>
              <a:schemeClr val="tx1"/>
            </a:solidFill>
          </a:endParaRPr>
        </a:p>
      </dsp:txBody>
      <dsp:txXfrm>
        <a:off x="1071623" y="1009018"/>
        <a:ext cx="749783" cy="374853"/>
      </dsp:txXfrm>
    </dsp:sp>
    <dsp:sp modelId="{3D8CAABD-6CE5-47FC-AB63-EBA198EEDEDE}">
      <dsp:nvSpPr>
        <dsp:cNvPr id="5" name="形状 4"/>
        <dsp:cNvSpPr/>
      </dsp:nvSpPr>
      <dsp:spPr bwMode="white">
        <a:xfrm>
          <a:off x="401733" y="1294790"/>
          <a:ext cx="1343561" cy="1343698"/>
        </a:xfrm>
        <a:prstGeom prst="leftCircularArrow">
          <a:avLst>
            <a:gd name="adj1" fmla="val 10980"/>
            <a:gd name="adj2" fmla="val 1142322"/>
            <a:gd name="adj3" fmla="val 6300000"/>
            <a:gd name="adj4" fmla="val 18900000"/>
            <a:gd name="adj5" fmla="val 12500"/>
          </a:avLst>
        </a:prstGeom>
      </dsp:spPr>
      <dsp:style>
        <a:lnRef idx="2">
          <a:schemeClr val="lt1"/>
        </a:lnRef>
        <a:fillRef idx="1">
          <a:schemeClr val="accent1"/>
        </a:fillRef>
        <a:effectRef idx="0">
          <a:scrgbClr r="0" g="0" b="0"/>
        </a:effectRef>
        <a:fontRef idx="minor">
          <a:schemeClr val="lt1"/>
        </a:fontRef>
      </dsp:style>
      <dsp:txXfrm>
        <a:off x="401733" y="1294790"/>
        <a:ext cx="1343561" cy="1343698"/>
      </dsp:txXfrm>
    </dsp:sp>
    <dsp:sp modelId="{D521B15C-9B75-4F4B-B0CA-D39A9EA8EFA4}">
      <dsp:nvSpPr>
        <dsp:cNvPr id="6" name="矩形 5"/>
        <dsp:cNvSpPr/>
      </dsp:nvSpPr>
      <dsp:spPr bwMode="white">
        <a:xfrm>
          <a:off x="696857" y="1782598"/>
          <a:ext cx="749783" cy="3748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solidFill>
                <a:schemeClr val="tx1"/>
              </a:solidFill>
            </a:rPr>
            <a:t>持续代码检查</a:t>
          </a:r>
          <a:endParaRPr lang="zh-CN" altLang="en-US" dirty="0">
            <a:solidFill>
              <a:schemeClr val="tx1"/>
            </a:solidFill>
          </a:endParaRPr>
        </a:p>
      </dsp:txBody>
      <dsp:txXfrm>
        <a:off x="696857" y="1782598"/>
        <a:ext cx="749783" cy="374853"/>
      </dsp:txXfrm>
    </dsp:sp>
    <dsp:sp modelId="{2B286CB0-9C36-4162-8FEC-8A53235FE290}">
      <dsp:nvSpPr>
        <dsp:cNvPr id="7" name="环形箭头 6"/>
        <dsp:cNvSpPr/>
      </dsp:nvSpPr>
      <dsp:spPr bwMode="white">
        <a:xfrm>
          <a:off x="774986" y="2069795"/>
          <a:ext cx="1343561" cy="1343698"/>
        </a:xfrm>
        <a:prstGeom prst="circularArrow">
          <a:avLst>
            <a:gd name="adj1" fmla="val 10980"/>
            <a:gd name="adj2" fmla="val 1142322"/>
            <a:gd name="adj3" fmla="val 4500000"/>
            <a:gd name="adj4" fmla="val 13500000"/>
            <a:gd name="adj5" fmla="val 12500"/>
          </a:avLst>
        </a:prstGeom>
      </dsp:spPr>
      <dsp:style>
        <a:lnRef idx="2">
          <a:schemeClr val="lt1"/>
        </a:lnRef>
        <a:fillRef idx="1">
          <a:schemeClr val="accent1"/>
        </a:fillRef>
        <a:effectRef idx="0">
          <a:scrgbClr r="0" g="0" b="0"/>
        </a:effectRef>
        <a:fontRef idx="minor">
          <a:schemeClr val="lt1"/>
        </a:fontRef>
      </dsp:style>
      <dsp:txXfrm>
        <a:off x="774986" y="2069795"/>
        <a:ext cx="1343561" cy="1343698"/>
      </dsp:txXfrm>
    </dsp:sp>
    <dsp:sp modelId="{CDF7789D-9891-4249-A28E-95469443F15D}">
      <dsp:nvSpPr>
        <dsp:cNvPr id="8" name="矩形 7"/>
        <dsp:cNvSpPr/>
      </dsp:nvSpPr>
      <dsp:spPr bwMode="white">
        <a:xfrm>
          <a:off x="1071623" y="2556177"/>
          <a:ext cx="749783" cy="3748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solidFill>
                <a:schemeClr val="tx1"/>
              </a:solidFill>
            </a:rPr>
            <a:t>持续测试</a:t>
          </a:r>
          <a:endParaRPr lang="zh-CN" altLang="en-US" dirty="0">
            <a:solidFill>
              <a:schemeClr val="tx1"/>
            </a:solidFill>
          </a:endParaRPr>
        </a:p>
      </dsp:txBody>
      <dsp:txXfrm>
        <a:off x="1071623" y="2556177"/>
        <a:ext cx="749783" cy="374853"/>
      </dsp:txXfrm>
    </dsp:sp>
    <dsp:sp modelId="{71C33037-06DF-4BA7-8FA3-DDB623CF48A0}">
      <dsp:nvSpPr>
        <dsp:cNvPr id="9" name="空心弧 8"/>
        <dsp:cNvSpPr/>
      </dsp:nvSpPr>
      <dsp:spPr bwMode="white">
        <a:xfrm>
          <a:off x="497503" y="2931030"/>
          <a:ext cx="1154288" cy="1154846"/>
        </a:xfrm>
        <a:prstGeom prst="blockArc">
          <a:avLst>
            <a:gd name="adj1" fmla="val 0"/>
            <a:gd name="adj2" fmla="val 18900000"/>
            <a:gd name="adj3" fmla="val 12740"/>
          </a:avLst>
        </a:prstGeom>
      </dsp:spPr>
      <dsp:style>
        <a:lnRef idx="2">
          <a:schemeClr val="lt1"/>
        </a:lnRef>
        <a:fillRef idx="1">
          <a:schemeClr val="accent1"/>
        </a:fillRef>
        <a:effectRef idx="0">
          <a:scrgbClr r="0" g="0" b="0"/>
        </a:effectRef>
        <a:fontRef idx="minor">
          <a:schemeClr val="lt1"/>
        </a:fontRef>
      </dsp:style>
      <dsp:txXfrm>
        <a:off x="497503" y="2931030"/>
        <a:ext cx="1154288" cy="1154846"/>
      </dsp:txXfrm>
    </dsp:sp>
    <dsp:sp modelId="{D95B1C84-C7D7-4E9F-A308-6979FC2806D6}">
      <dsp:nvSpPr>
        <dsp:cNvPr id="10" name="矩形 9"/>
        <dsp:cNvSpPr/>
      </dsp:nvSpPr>
      <dsp:spPr bwMode="white">
        <a:xfrm>
          <a:off x="696857" y="3329757"/>
          <a:ext cx="749783" cy="3748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solidFill>
                <a:schemeClr val="tx1"/>
              </a:solidFill>
            </a:rPr>
            <a:t>持续部署</a:t>
          </a:r>
          <a:endParaRPr lang="zh-CN" altLang="en-US" dirty="0">
            <a:solidFill>
              <a:schemeClr val="tx1"/>
            </a:solidFill>
          </a:endParaRPr>
        </a:p>
      </dsp:txBody>
      <dsp:txXfrm>
        <a:off x="696857" y="3329757"/>
        <a:ext cx="749783" cy="374853"/>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114292" cy="3960440"/>
        <a:chOff x="0" y="0"/>
        <a:chExt cx="6114292" cy="3960440"/>
      </a:xfrm>
    </dsp:grpSpPr>
    <dsp:sp modelId="{3A56968A-E0A1-4472-A81F-33AF83D89196}">
      <dsp:nvSpPr>
        <dsp:cNvPr id="4" name="圆角矩形 3"/>
        <dsp:cNvSpPr/>
      </dsp:nvSpPr>
      <dsp:spPr bwMode="white">
        <a:xfrm>
          <a:off x="0" y="1288479"/>
          <a:ext cx="1677374" cy="1383483"/>
        </a:xfrm>
        <a:prstGeom prst="roundRect">
          <a:avLst>
            <a:gd name="adj" fmla="val 10000"/>
          </a:avLst>
        </a:prstGeom>
        <a:solidFill>
          <a:srgbClr val="FFFFFF">
            <a:alpha val="90000"/>
          </a:srgbClr>
        </a:solidFill>
        <a:ln w="9525" cap="flat" cmpd="sng" algn="ctr">
          <a:solidFill>
            <a:srgbClr val="FF6600">
              <a:hueOff val="0"/>
              <a:satOff val="0"/>
              <a:lumOff val="0"/>
              <a:alphaOff val="0"/>
            </a:srgbClr>
          </a:solidFill>
          <a:prstDash val="solid"/>
        </a:ln>
        <a:effectLst/>
      </dsp:spPr>
      <dsp:style>
        <a:lnRef idx="1">
          <a:schemeClr val="accent1"/>
        </a:lnRef>
        <a:fillRef idx="1">
          <a:schemeClr val="lt1">
            <a:alpha val="90000"/>
          </a:schemeClr>
        </a:fillRef>
        <a:effectRef idx="0">
          <a:scrgbClr r="0" g="0" b="0"/>
        </a:effectRef>
        <a:fontRef idx="minor"/>
      </dsp:style>
      <dsp:txBody>
        <a:bodyPr lIns="22859" tIns="22859" rIns="22859" bIns="22859"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zh-CN" altLang="en-US" sz="1200" smtClean="0">
              <a:solidFill>
                <a:srgbClr val="1C1C1C"/>
              </a:solidFill>
              <a:latin typeface="Arial" panose="020B0604020202020204"/>
              <a:ea typeface="微软雅黑" panose="020B0503020204020204" pitchFamily="34" charset="-122"/>
              <a:cs typeface="+mn-cs"/>
            </a:rPr>
            <a:t>开发人员编写单元测试代码</a:t>
          </a:r>
          <a:endParaRPr lang="zh-CN" altLang="en-US" sz="1200" dirty="0">
            <a:solidFill>
              <a:srgbClr val="1C1C1C"/>
            </a:solidFill>
            <a:latin typeface="Arial" panose="020B0604020202020204"/>
            <a:ea typeface="微软雅黑" panose="020B0503020204020204" pitchFamily="34" charset="-122"/>
            <a:cs typeface="+mn-cs"/>
          </a:endParaRPr>
        </a:p>
      </dsp:txBody>
      <dsp:txXfrm>
        <a:off x="0" y="1288479"/>
        <a:ext cx="1677374" cy="1383483"/>
      </dsp:txXfrm>
    </dsp:sp>
    <dsp:sp modelId="{806460DA-3BDB-4235-8F83-5E07F6F8F17D}">
      <dsp:nvSpPr>
        <dsp:cNvPr id="6" name="形状 5"/>
        <dsp:cNvSpPr/>
      </dsp:nvSpPr>
      <dsp:spPr bwMode="white">
        <a:xfrm>
          <a:off x="933177" y="1655613"/>
          <a:ext cx="1858697" cy="1858697"/>
        </a:xfrm>
        <a:prstGeom prst="leftCircularArrow">
          <a:avLst>
            <a:gd name="adj1" fmla="val 2731"/>
            <a:gd name="adj2" fmla="val 332723"/>
            <a:gd name="adj3" fmla="val 2108234"/>
            <a:gd name="adj4" fmla="val 9024489"/>
            <a:gd name="adj5" fmla="val 3186"/>
          </a:avLst>
        </a:prstGeom>
        <a:gradFill rotWithShape="0">
          <a:gsLst>
            <a:gs pos="0">
              <a:srgbClr val="FF6600">
                <a:tint val="60000"/>
                <a:hueOff val="0"/>
                <a:satOff val="0"/>
                <a:lumOff val="0"/>
                <a:alphaOff val="0"/>
                <a:shade val="51000"/>
                <a:satMod val="130000"/>
              </a:srgbClr>
            </a:gs>
            <a:gs pos="80000">
              <a:srgbClr val="FF6600">
                <a:tint val="60000"/>
                <a:hueOff val="0"/>
                <a:satOff val="0"/>
                <a:lumOff val="0"/>
                <a:alphaOff val="0"/>
                <a:shade val="93000"/>
                <a:satMod val="130000"/>
              </a:srgbClr>
            </a:gs>
            <a:gs pos="100000">
              <a:srgbClr val="FF6600">
                <a:tint val="6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accent1">
            <a:tint val="60000"/>
          </a:schemeClr>
        </a:lnRef>
        <a:fillRef idx="3">
          <a:schemeClr val="accent1">
            <a:tint val="60000"/>
          </a:schemeClr>
        </a:fillRef>
        <a:effectRef idx="2">
          <a:scrgbClr r="0" g="0" b="0"/>
        </a:effectRef>
        <a:fontRef idx="minor">
          <a:schemeClr val="lt1"/>
        </a:fontRef>
      </dsp:style>
      <dsp:txXfrm>
        <a:off x="933177" y="1655613"/>
        <a:ext cx="1858697" cy="1858697"/>
      </dsp:txXfrm>
    </dsp:sp>
    <dsp:sp modelId="{93246614-B449-443A-B0F1-95E91921E9D8}">
      <dsp:nvSpPr>
        <dsp:cNvPr id="5" name="圆角矩形 4"/>
        <dsp:cNvSpPr/>
      </dsp:nvSpPr>
      <dsp:spPr bwMode="white">
        <a:xfrm>
          <a:off x="372750" y="2375501"/>
          <a:ext cx="1490999" cy="592921"/>
        </a:xfrm>
        <a:prstGeom prst="roundRect">
          <a:avLst>
            <a:gd name="adj" fmla="val 10000"/>
          </a:avLst>
        </a:prstGeo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lt1"/>
        </a:lnRef>
        <a:fillRef idx="3">
          <a:schemeClr val="accent1"/>
        </a:fillRef>
        <a:effectRef idx="2">
          <a:scrgbClr r="0" g="0" b="0"/>
        </a:effectRef>
        <a:fontRef idx="minor">
          <a:schemeClr val="lt1"/>
        </a:fontRef>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400" smtClean="0">
              <a:solidFill>
                <a:srgbClr val="FFFFFF"/>
              </a:solidFill>
              <a:latin typeface="Arial" panose="020B0604020202020204"/>
              <a:ea typeface="微软雅黑" panose="020B0503020204020204" pitchFamily="34" charset="-122"/>
              <a:cs typeface="+mn-cs"/>
            </a:rPr>
            <a:t>开发</a:t>
          </a:r>
          <a:endParaRPr lang="zh-CN" altLang="en-US" sz="2400" dirty="0">
            <a:solidFill>
              <a:srgbClr val="FFFFFF"/>
            </a:solidFill>
            <a:latin typeface="Arial" panose="020B0604020202020204"/>
            <a:ea typeface="微软雅黑" panose="020B0503020204020204" pitchFamily="34" charset="-122"/>
            <a:cs typeface="+mn-cs"/>
          </a:endParaRPr>
        </a:p>
      </dsp:txBody>
      <dsp:txXfrm>
        <a:off x="372750" y="2375501"/>
        <a:ext cx="1490999" cy="592921"/>
      </dsp:txXfrm>
    </dsp:sp>
    <dsp:sp modelId="{8D87B9EB-96F2-4066-86EF-89D7AFAEA69E}">
      <dsp:nvSpPr>
        <dsp:cNvPr id="8" name="圆角矩形 7"/>
        <dsp:cNvSpPr/>
      </dsp:nvSpPr>
      <dsp:spPr bwMode="white">
        <a:xfrm>
          <a:off x="2069359" y="1246974"/>
          <a:ext cx="1778016" cy="1466492"/>
        </a:xfrm>
        <a:prstGeom prst="roundRect">
          <a:avLst>
            <a:gd name="adj" fmla="val 10000"/>
          </a:avLst>
        </a:prstGeom>
        <a:solidFill>
          <a:srgbClr val="FFFFFF">
            <a:alpha val="90000"/>
          </a:srgbClr>
        </a:solidFill>
        <a:ln w="9525" cap="flat" cmpd="sng" algn="ctr">
          <a:solidFill>
            <a:srgbClr val="FF6600">
              <a:hueOff val="0"/>
              <a:satOff val="0"/>
              <a:lumOff val="0"/>
              <a:alphaOff val="0"/>
            </a:srgbClr>
          </a:solidFill>
          <a:prstDash val="solid"/>
        </a:ln>
        <a:effectLst/>
      </dsp:spPr>
      <dsp:style>
        <a:lnRef idx="1">
          <a:schemeClr val="accent1"/>
        </a:lnRef>
        <a:fillRef idx="1">
          <a:schemeClr val="lt1">
            <a:alpha val="90000"/>
          </a:schemeClr>
        </a:fillRef>
        <a:effectRef idx="0">
          <a:scrgbClr r="0" g="0" b="0"/>
        </a:effectRef>
        <a:fontRef idx="minor"/>
      </dsp:style>
      <dsp:txBody>
        <a:bodyPr lIns="22859" tIns="22859" rIns="22859" bIns="22859"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altLang="zh-CN" sz="1200" smtClean="0">
              <a:solidFill>
                <a:srgbClr val="1C1C1C"/>
              </a:solidFill>
              <a:latin typeface="Arial" panose="020B0604020202020204"/>
              <a:ea typeface="微软雅黑" panose="020B0503020204020204" pitchFamily="34" charset="-122"/>
              <a:cs typeface="+mn-cs"/>
            </a:rPr>
            <a:t>Jenkins</a:t>
          </a:r>
          <a:r>
            <a:rPr lang="zh-CN" altLang="en-US" sz="1200" smtClean="0">
              <a:solidFill>
                <a:srgbClr val="1C1C1C"/>
              </a:solidFill>
              <a:latin typeface="Arial" panose="020B0604020202020204"/>
              <a:ea typeface="微软雅黑" panose="020B0503020204020204" pitchFamily="34" charset="-122"/>
              <a:cs typeface="+mn-cs"/>
            </a:rPr>
            <a:t>调度</a:t>
          </a:r>
          <a:r>
            <a:rPr lang="en-US" altLang="zh-CN" sz="1200" smtClean="0">
              <a:solidFill>
                <a:srgbClr val="1C1C1C"/>
              </a:solidFill>
              <a:latin typeface="Arial" panose="020B0604020202020204"/>
              <a:ea typeface="微软雅黑" panose="020B0503020204020204" pitchFamily="34" charset="-122"/>
              <a:cs typeface="+mn-cs"/>
            </a:rPr>
            <a:t>Junit</a:t>
          </a:r>
          <a:r>
            <a:rPr lang="zh-CN" altLang="en-US" sz="1200" smtClean="0">
              <a:solidFill>
                <a:srgbClr val="1C1C1C"/>
              </a:solidFill>
              <a:latin typeface="Arial" panose="020B0604020202020204"/>
              <a:ea typeface="微软雅黑" panose="020B0503020204020204" pitchFamily="34" charset="-122"/>
              <a:cs typeface="+mn-cs"/>
            </a:rPr>
            <a:t>等单元测试框架进行测试</a:t>
          </a:r>
          <a:endParaRPr lang="zh-CN" altLang="en-US" sz="1200" dirty="0">
            <a:solidFill>
              <a:srgbClr val="1C1C1C"/>
            </a:solidFill>
            <a:latin typeface="Arial" panose="020B0604020202020204"/>
            <a:ea typeface="微软雅黑" panose="020B0503020204020204" pitchFamily="34" charset="-122"/>
            <a:cs typeface="+mn-cs"/>
          </a:endParaRPr>
        </a:p>
        <a:p>
          <a:pPr marL="114300" lvl="1" indent="-114300">
            <a:lnSpc>
              <a:spcPct val="100000"/>
            </a:lnSpc>
            <a:spcBef>
              <a:spcPct val="0"/>
            </a:spcBef>
            <a:spcAft>
              <a:spcPct val="15000"/>
            </a:spcAft>
            <a:buChar char="•"/>
          </a:pPr>
          <a:r>
            <a:rPr lang="zh-CN" altLang="en-US" sz="1200" smtClean="0">
              <a:solidFill>
                <a:srgbClr val="1C1C1C"/>
              </a:solidFill>
              <a:latin typeface="Arial" panose="020B0604020202020204"/>
              <a:ea typeface="微软雅黑" panose="020B0503020204020204" pitchFamily="34" charset="-122"/>
              <a:cs typeface="+mn-cs"/>
            </a:rPr>
            <a:t>整合</a:t>
          </a:r>
          <a:r>
            <a:rPr lang="en-US" altLang="zh-CN" sz="1200" smtClean="0">
              <a:solidFill>
                <a:srgbClr val="1C1C1C"/>
              </a:solidFill>
              <a:latin typeface="Arial" panose="020B0604020202020204"/>
              <a:ea typeface="微软雅黑" panose="020B0503020204020204" pitchFamily="34" charset="-122"/>
              <a:cs typeface="+mn-cs"/>
            </a:rPr>
            <a:t>Jacoco</a:t>
          </a:r>
          <a:r>
            <a:rPr lang="zh-CN" altLang="en-US" sz="1200" smtClean="0">
              <a:solidFill>
                <a:srgbClr val="1C1C1C"/>
              </a:solidFill>
              <a:latin typeface="Arial" panose="020B0604020202020204"/>
              <a:ea typeface="微软雅黑" panose="020B0503020204020204" pitchFamily="34" charset="-122"/>
              <a:cs typeface="+mn-cs"/>
            </a:rPr>
            <a:t>等代码覆盖率工具</a:t>
          </a:r>
          <a:endParaRPr lang="zh-CN" altLang="en-US" sz="1200" dirty="0">
            <a:solidFill>
              <a:srgbClr val="1C1C1C"/>
            </a:solidFill>
            <a:latin typeface="Arial" panose="020B0604020202020204"/>
            <a:ea typeface="微软雅黑" panose="020B0503020204020204" pitchFamily="34" charset="-122"/>
            <a:cs typeface="+mn-cs"/>
          </a:endParaRPr>
        </a:p>
      </dsp:txBody>
      <dsp:txXfrm>
        <a:off x="2069359" y="1246974"/>
        <a:ext cx="1778016" cy="1466492"/>
      </dsp:txXfrm>
    </dsp:sp>
    <dsp:sp modelId="{511FCBE0-7C2E-46E5-B1C1-B7E2BD5EB0F5}">
      <dsp:nvSpPr>
        <dsp:cNvPr id="10" name="环形箭头 9"/>
        <dsp:cNvSpPr/>
      </dsp:nvSpPr>
      <dsp:spPr bwMode="white">
        <a:xfrm>
          <a:off x="3008046" y="374446"/>
          <a:ext cx="2117114" cy="2117114"/>
        </a:xfrm>
        <a:prstGeom prst="circularArrow">
          <a:avLst>
            <a:gd name="adj1" fmla="val 2436"/>
            <a:gd name="adj2" fmla="val 294837"/>
            <a:gd name="adj3" fmla="val 19529653"/>
            <a:gd name="adj4" fmla="val 12575511"/>
            <a:gd name="adj5" fmla="val 2842"/>
          </a:avLst>
        </a:prstGeom>
        <a:gradFill rotWithShape="0">
          <a:gsLst>
            <a:gs pos="0">
              <a:srgbClr val="FF6600">
                <a:tint val="60000"/>
                <a:hueOff val="0"/>
                <a:satOff val="0"/>
                <a:lumOff val="0"/>
                <a:alphaOff val="0"/>
                <a:shade val="51000"/>
                <a:satMod val="130000"/>
              </a:srgbClr>
            </a:gs>
            <a:gs pos="80000">
              <a:srgbClr val="FF6600">
                <a:tint val="60000"/>
                <a:hueOff val="0"/>
                <a:satOff val="0"/>
                <a:lumOff val="0"/>
                <a:alphaOff val="0"/>
                <a:shade val="93000"/>
                <a:satMod val="130000"/>
              </a:srgbClr>
            </a:gs>
            <a:gs pos="100000">
              <a:srgbClr val="FF6600">
                <a:tint val="6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accent1">
            <a:tint val="60000"/>
          </a:schemeClr>
        </a:lnRef>
        <a:fillRef idx="3">
          <a:schemeClr val="accent1">
            <a:tint val="60000"/>
          </a:schemeClr>
        </a:fillRef>
        <a:effectRef idx="2">
          <a:scrgbClr r="0" g="0" b="0"/>
        </a:effectRef>
        <a:fontRef idx="minor">
          <a:schemeClr val="lt1"/>
        </a:fontRef>
      </dsp:style>
      <dsp:txXfrm>
        <a:off x="3008046" y="374446"/>
        <a:ext cx="2117114" cy="2117114"/>
      </dsp:txXfrm>
    </dsp:sp>
    <dsp:sp modelId="{C35B912B-C3EC-41D4-A7E3-1B2F9D15219C}">
      <dsp:nvSpPr>
        <dsp:cNvPr id="9" name="圆角矩形 8"/>
        <dsp:cNvSpPr/>
      </dsp:nvSpPr>
      <dsp:spPr bwMode="white">
        <a:xfrm>
          <a:off x="2464474" y="932726"/>
          <a:ext cx="1580459" cy="628496"/>
        </a:xfrm>
        <a:prstGeom prst="roundRect">
          <a:avLst>
            <a:gd name="adj" fmla="val 10000"/>
          </a:avLst>
        </a:prstGeo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lt1"/>
        </a:lnRef>
        <a:fillRef idx="3">
          <a:schemeClr val="accent1"/>
        </a:fillRef>
        <a:effectRef idx="2">
          <a:scrgbClr r="0" g="0" b="0"/>
        </a:effectRef>
        <a:fontRef idx="minor">
          <a:schemeClr val="lt1"/>
        </a:fontRef>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altLang="zh-CN" sz="2400" smtClean="0">
              <a:solidFill>
                <a:srgbClr val="FFFFFF"/>
              </a:solidFill>
              <a:latin typeface="Arial" panose="020B0604020202020204"/>
              <a:ea typeface="微软雅黑" panose="020B0503020204020204" pitchFamily="34" charset="-122"/>
              <a:cs typeface="+mn-cs"/>
            </a:rPr>
            <a:t>Jenkins</a:t>
          </a:r>
          <a:endParaRPr lang="zh-CN" altLang="en-US" sz="2400" dirty="0">
            <a:solidFill>
              <a:srgbClr val="FFFFFF"/>
            </a:solidFill>
            <a:latin typeface="Arial" panose="020B0604020202020204"/>
            <a:ea typeface="微软雅黑" panose="020B0503020204020204" pitchFamily="34" charset="-122"/>
            <a:cs typeface="+mn-cs"/>
          </a:endParaRPr>
        </a:p>
      </dsp:txBody>
      <dsp:txXfrm>
        <a:off x="2464474" y="932726"/>
        <a:ext cx="1580459" cy="628496"/>
      </dsp:txXfrm>
    </dsp:sp>
    <dsp:sp modelId="{D627A842-D3B2-492A-BCBB-66750577F7BE}">
      <dsp:nvSpPr>
        <dsp:cNvPr id="12" name="圆角矩形 11"/>
        <dsp:cNvSpPr/>
      </dsp:nvSpPr>
      <dsp:spPr bwMode="white">
        <a:xfrm>
          <a:off x="4250543" y="1288479"/>
          <a:ext cx="1677374" cy="1383483"/>
        </a:xfrm>
        <a:prstGeom prst="roundRect">
          <a:avLst>
            <a:gd name="adj" fmla="val 10000"/>
          </a:avLst>
        </a:prstGeom>
        <a:solidFill>
          <a:srgbClr val="FFFFFF">
            <a:alpha val="90000"/>
          </a:srgbClr>
        </a:solidFill>
        <a:ln w="9525" cap="flat" cmpd="sng" algn="ctr">
          <a:solidFill>
            <a:srgbClr val="FF6600">
              <a:hueOff val="0"/>
              <a:satOff val="0"/>
              <a:lumOff val="0"/>
              <a:alphaOff val="0"/>
            </a:srgbClr>
          </a:solidFill>
          <a:prstDash val="solid"/>
        </a:ln>
        <a:effectLst/>
      </dsp:spPr>
      <dsp:style>
        <a:lnRef idx="1">
          <a:schemeClr val="accent1"/>
        </a:lnRef>
        <a:fillRef idx="1">
          <a:schemeClr val="lt1">
            <a:alpha val="90000"/>
          </a:schemeClr>
        </a:fillRef>
        <a:effectRef idx="0">
          <a:scrgbClr r="0" g="0" b="0"/>
        </a:effectRef>
        <a:fontRef idx="minor"/>
      </dsp:style>
      <dsp:txBody>
        <a:bodyPr lIns="22859" tIns="22859" rIns="22859" bIns="22859"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zh-CN" altLang="en-US" sz="1200" smtClean="0">
              <a:solidFill>
                <a:srgbClr val="1C1C1C"/>
              </a:solidFill>
              <a:latin typeface="Arial" panose="020B0604020202020204"/>
              <a:ea typeface="微软雅黑" panose="020B0503020204020204" pitchFamily="34" charset="-122"/>
              <a:cs typeface="+mn-cs"/>
            </a:rPr>
            <a:t>统计和展示单元测试通过率、代码覆盖率等信息</a:t>
          </a:r>
          <a:endParaRPr lang="zh-CN" altLang="en-US" sz="1200" dirty="0">
            <a:solidFill>
              <a:srgbClr val="1C1C1C"/>
            </a:solidFill>
            <a:latin typeface="Arial" panose="020B0604020202020204"/>
            <a:ea typeface="微软雅黑" panose="020B0503020204020204" pitchFamily="34" charset="-122"/>
            <a:cs typeface="+mn-cs"/>
          </a:endParaRPr>
        </a:p>
      </dsp:txBody>
      <dsp:txXfrm>
        <a:off x="4250543" y="1288479"/>
        <a:ext cx="1677374" cy="1383483"/>
      </dsp:txXfrm>
    </dsp:sp>
    <dsp:sp modelId="{9324AE40-C757-43FB-8D9F-7736A07938F3}">
      <dsp:nvSpPr>
        <dsp:cNvPr id="13" name="圆角矩形 12"/>
        <dsp:cNvSpPr/>
      </dsp:nvSpPr>
      <dsp:spPr bwMode="white">
        <a:xfrm>
          <a:off x="4623293" y="2375501"/>
          <a:ext cx="1490999" cy="592921"/>
        </a:xfrm>
        <a:prstGeom prst="roundRect">
          <a:avLst>
            <a:gd name="adj" fmla="val 10000"/>
          </a:avLst>
        </a:prstGeom>
        <a:gradFill rotWithShape="0">
          <a:gsLst>
            <a:gs pos="0">
              <a:srgbClr val="FF6600">
                <a:hueOff val="0"/>
                <a:satOff val="0"/>
                <a:lumOff val="0"/>
                <a:alphaOff val="0"/>
                <a:shade val="51000"/>
                <a:satMod val="130000"/>
              </a:srgbClr>
            </a:gs>
            <a:gs pos="80000">
              <a:srgbClr val="FF6600">
                <a:hueOff val="0"/>
                <a:satOff val="0"/>
                <a:lumOff val="0"/>
                <a:alphaOff val="0"/>
                <a:shade val="93000"/>
                <a:satMod val="130000"/>
              </a:srgbClr>
            </a:gs>
            <a:gs pos="100000">
              <a:srgbClr val="FF66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lt1"/>
        </a:lnRef>
        <a:fillRef idx="3">
          <a:schemeClr val="accent1"/>
        </a:fillRef>
        <a:effectRef idx="2">
          <a:scrgbClr r="0" g="0" b="0"/>
        </a:effectRef>
        <a:fontRef idx="minor">
          <a:schemeClr val="lt1"/>
        </a:fontRef>
      </dsp:style>
      <dsp:txBody>
        <a:bodyPr lIns="38100" tIns="25400" rIns="381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altLang="zh-CN" sz="2000" smtClean="0">
              <a:solidFill>
                <a:srgbClr val="FFFFFF"/>
              </a:solidFill>
              <a:latin typeface="Arial" panose="020B0604020202020204"/>
              <a:ea typeface="微软雅黑" panose="020B0503020204020204" pitchFamily="34" charset="-122"/>
              <a:cs typeface="+mn-cs"/>
            </a:rPr>
            <a:t>Sonar</a:t>
          </a:r>
        </a:p>
      </dsp:txBody>
      <dsp:txXfrm>
        <a:off x="4623293" y="2375501"/>
        <a:ext cx="1490999" cy="592921"/>
      </dsp:txXfrm>
    </dsp:sp>
    <dsp:sp modelId="{8D83914C-F646-47C9-86D3-46B2B8A75942}">
      <dsp:nvSpPr>
        <dsp:cNvPr id="3" name="矩形 2" hidden="1"/>
        <dsp:cNvSpPr/>
      </dsp:nvSpPr>
      <dsp:spPr>
        <a:xfrm>
          <a:off x="0" y="992018"/>
          <a:ext cx="1863749" cy="1976404"/>
        </a:xfrm>
        <a:prstGeom prst="rect">
          <a:avLst/>
        </a:prstGeom>
      </dsp:spPr>
      <dsp:txXfrm>
        <a:off x="0" y="992018"/>
        <a:ext cx="1863749" cy="1976404"/>
      </dsp:txXfrm>
    </dsp:sp>
    <dsp:sp modelId="{285D0E3D-AB51-41D0-B8A1-D4D22AB6E7BF}">
      <dsp:nvSpPr>
        <dsp:cNvPr id="7" name="矩形 6" hidden="1"/>
        <dsp:cNvSpPr/>
      </dsp:nvSpPr>
      <dsp:spPr>
        <a:xfrm>
          <a:off x="2069359" y="932726"/>
          <a:ext cx="1975574" cy="2094988"/>
        </a:xfrm>
        <a:prstGeom prst="rect">
          <a:avLst/>
        </a:prstGeom>
      </dsp:spPr>
      <dsp:txXfrm>
        <a:off x="2069359" y="932726"/>
        <a:ext cx="1975574" cy="2094988"/>
      </dsp:txXfrm>
    </dsp:sp>
    <dsp:sp modelId="{CFE5C617-7C03-4756-9AE2-C062FC0BF34F}">
      <dsp:nvSpPr>
        <dsp:cNvPr id="11" name="矩形 10" hidden="1"/>
        <dsp:cNvSpPr/>
      </dsp:nvSpPr>
      <dsp:spPr>
        <a:xfrm>
          <a:off x="4250543" y="992018"/>
          <a:ext cx="1863749" cy="1976404"/>
        </a:xfrm>
        <a:prstGeom prst="rect">
          <a:avLst/>
        </a:prstGeom>
      </dsp:spPr>
      <dsp:txXfrm>
        <a:off x="4250543" y="992018"/>
        <a:ext cx="1863749" cy="1976404"/>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520280" cy="3563240"/>
        <a:chOff x="0" y="0"/>
        <a:chExt cx="2520280" cy="3563240"/>
      </a:xfrm>
    </dsp:grpSpPr>
    <dsp:sp modelId="{B1F84E9C-EAF6-443F-8FC2-D1140FE70BD7}">
      <dsp:nvSpPr>
        <dsp:cNvPr id="3" name="环形箭头 2"/>
        <dsp:cNvSpPr/>
      </dsp:nvSpPr>
      <dsp:spPr bwMode="white">
        <a:xfrm>
          <a:off x="774986" y="522636"/>
          <a:ext cx="1343561" cy="1343698"/>
        </a:xfrm>
        <a:prstGeom prst="circularArrow">
          <a:avLst>
            <a:gd name="adj1" fmla="val 10980"/>
            <a:gd name="adj2" fmla="val 1142322"/>
            <a:gd name="adj3" fmla="val 4500000"/>
            <a:gd name="adj4" fmla="val 10800000"/>
            <a:gd name="adj5" fmla="val 12500"/>
          </a:avLst>
        </a:prstGeom>
        <a:solidFill>
          <a:srgbClr val="92D050"/>
        </a:solidFill>
      </dsp:spPr>
      <dsp:style>
        <a:lnRef idx="2">
          <a:schemeClr val="lt1"/>
        </a:lnRef>
        <a:fillRef idx="1">
          <a:schemeClr val="accent1"/>
        </a:fillRef>
        <a:effectRef idx="0">
          <a:scrgbClr r="0" g="0" b="0"/>
        </a:effectRef>
        <a:fontRef idx="minor">
          <a:schemeClr val="lt1"/>
        </a:fontRef>
      </dsp:style>
      <dsp:txXfrm>
        <a:off x="774986" y="522636"/>
        <a:ext cx="1343561" cy="1343698"/>
      </dsp:txXfrm>
    </dsp:sp>
    <dsp:sp modelId="{5D239A09-29CE-47EC-8873-F8122FE6C2CF}">
      <dsp:nvSpPr>
        <dsp:cNvPr id="4" name="矩形 3"/>
        <dsp:cNvSpPr/>
      </dsp:nvSpPr>
      <dsp:spPr bwMode="white">
        <a:xfrm>
          <a:off x="1071623" y="1009018"/>
          <a:ext cx="749783" cy="3748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solidFill>
                <a:schemeClr val="tx1"/>
              </a:solidFill>
            </a:rPr>
            <a:t>持续编译</a:t>
          </a:r>
          <a:endParaRPr lang="zh-CN" altLang="en-US" dirty="0">
            <a:solidFill>
              <a:schemeClr val="tx1"/>
            </a:solidFill>
          </a:endParaRPr>
        </a:p>
      </dsp:txBody>
      <dsp:txXfrm>
        <a:off x="1071623" y="1009018"/>
        <a:ext cx="749783" cy="374853"/>
      </dsp:txXfrm>
    </dsp:sp>
    <dsp:sp modelId="{3D8CAABD-6CE5-47FC-AB63-EBA198EEDEDE}">
      <dsp:nvSpPr>
        <dsp:cNvPr id="5" name="形状 4"/>
        <dsp:cNvSpPr/>
      </dsp:nvSpPr>
      <dsp:spPr bwMode="white">
        <a:xfrm>
          <a:off x="401733" y="1294790"/>
          <a:ext cx="1343561" cy="1343698"/>
        </a:xfrm>
        <a:prstGeom prst="leftCircularArrow">
          <a:avLst>
            <a:gd name="adj1" fmla="val 10980"/>
            <a:gd name="adj2" fmla="val 1142322"/>
            <a:gd name="adj3" fmla="val 6300000"/>
            <a:gd name="adj4" fmla="val 18900000"/>
            <a:gd name="adj5" fmla="val 12500"/>
          </a:avLst>
        </a:prstGeom>
      </dsp:spPr>
      <dsp:style>
        <a:lnRef idx="2">
          <a:schemeClr val="lt1"/>
        </a:lnRef>
        <a:fillRef idx="1">
          <a:schemeClr val="accent1"/>
        </a:fillRef>
        <a:effectRef idx="0">
          <a:scrgbClr r="0" g="0" b="0"/>
        </a:effectRef>
        <a:fontRef idx="minor">
          <a:schemeClr val="lt1"/>
        </a:fontRef>
      </dsp:style>
      <dsp:txXfrm>
        <a:off x="401733" y="1294790"/>
        <a:ext cx="1343561" cy="1343698"/>
      </dsp:txXfrm>
    </dsp:sp>
    <dsp:sp modelId="{D521B15C-9B75-4F4B-B0CA-D39A9EA8EFA4}">
      <dsp:nvSpPr>
        <dsp:cNvPr id="6" name="矩形 5"/>
        <dsp:cNvSpPr/>
      </dsp:nvSpPr>
      <dsp:spPr bwMode="white">
        <a:xfrm>
          <a:off x="696857" y="1782598"/>
          <a:ext cx="749783" cy="3748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solidFill>
                <a:schemeClr val="tx1"/>
              </a:solidFill>
            </a:rPr>
            <a:t>持续代码检查</a:t>
          </a:r>
          <a:endParaRPr lang="zh-CN" altLang="en-US" dirty="0">
            <a:solidFill>
              <a:schemeClr val="tx1"/>
            </a:solidFill>
          </a:endParaRPr>
        </a:p>
      </dsp:txBody>
      <dsp:txXfrm>
        <a:off x="696857" y="1782598"/>
        <a:ext cx="749783" cy="374853"/>
      </dsp:txXfrm>
    </dsp:sp>
    <dsp:sp modelId="{2B286CB0-9C36-4162-8FEC-8A53235FE290}">
      <dsp:nvSpPr>
        <dsp:cNvPr id="7" name="环形箭头 6"/>
        <dsp:cNvSpPr/>
      </dsp:nvSpPr>
      <dsp:spPr bwMode="white">
        <a:xfrm>
          <a:off x="774986" y="2069795"/>
          <a:ext cx="1343561" cy="1343698"/>
        </a:xfrm>
        <a:prstGeom prst="circularArrow">
          <a:avLst>
            <a:gd name="adj1" fmla="val 10980"/>
            <a:gd name="adj2" fmla="val 1142322"/>
            <a:gd name="adj3" fmla="val 4500000"/>
            <a:gd name="adj4" fmla="val 13500000"/>
            <a:gd name="adj5" fmla="val 12500"/>
          </a:avLst>
        </a:prstGeom>
      </dsp:spPr>
      <dsp:style>
        <a:lnRef idx="2">
          <a:schemeClr val="lt1"/>
        </a:lnRef>
        <a:fillRef idx="1">
          <a:schemeClr val="accent1"/>
        </a:fillRef>
        <a:effectRef idx="0">
          <a:scrgbClr r="0" g="0" b="0"/>
        </a:effectRef>
        <a:fontRef idx="minor">
          <a:schemeClr val="lt1"/>
        </a:fontRef>
      </dsp:style>
      <dsp:txXfrm>
        <a:off x="774986" y="2069795"/>
        <a:ext cx="1343561" cy="1343698"/>
      </dsp:txXfrm>
    </dsp:sp>
    <dsp:sp modelId="{CDF7789D-9891-4249-A28E-95469443F15D}">
      <dsp:nvSpPr>
        <dsp:cNvPr id="8" name="矩形 7"/>
        <dsp:cNvSpPr/>
      </dsp:nvSpPr>
      <dsp:spPr bwMode="white">
        <a:xfrm>
          <a:off x="1071623" y="2556177"/>
          <a:ext cx="749783" cy="3748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solidFill>
                <a:schemeClr val="tx1"/>
              </a:solidFill>
            </a:rPr>
            <a:t>持续测试</a:t>
          </a:r>
          <a:endParaRPr lang="zh-CN" altLang="en-US" dirty="0">
            <a:solidFill>
              <a:schemeClr val="tx1"/>
            </a:solidFill>
          </a:endParaRPr>
        </a:p>
      </dsp:txBody>
      <dsp:txXfrm>
        <a:off x="1071623" y="2556177"/>
        <a:ext cx="749783" cy="374853"/>
      </dsp:txXfrm>
    </dsp:sp>
    <dsp:sp modelId="{71C33037-06DF-4BA7-8FA3-DDB623CF48A0}">
      <dsp:nvSpPr>
        <dsp:cNvPr id="9" name="空心弧 8"/>
        <dsp:cNvSpPr/>
      </dsp:nvSpPr>
      <dsp:spPr bwMode="white">
        <a:xfrm>
          <a:off x="497503" y="2931030"/>
          <a:ext cx="1154288" cy="1154846"/>
        </a:xfrm>
        <a:prstGeom prst="blockArc">
          <a:avLst>
            <a:gd name="adj1" fmla="val 0"/>
            <a:gd name="adj2" fmla="val 18900000"/>
            <a:gd name="adj3" fmla="val 12740"/>
          </a:avLst>
        </a:prstGeom>
      </dsp:spPr>
      <dsp:style>
        <a:lnRef idx="2">
          <a:schemeClr val="lt1"/>
        </a:lnRef>
        <a:fillRef idx="1">
          <a:schemeClr val="accent1"/>
        </a:fillRef>
        <a:effectRef idx="0">
          <a:scrgbClr r="0" g="0" b="0"/>
        </a:effectRef>
        <a:fontRef idx="minor">
          <a:schemeClr val="lt1"/>
        </a:fontRef>
      </dsp:style>
      <dsp:txXfrm>
        <a:off x="497503" y="2931030"/>
        <a:ext cx="1154288" cy="1154846"/>
      </dsp:txXfrm>
    </dsp:sp>
    <dsp:sp modelId="{D95B1C84-C7D7-4E9F-A308-6979FC2806D6}">
      <dsp:nvSpPr>
        <dsp:cNvPr id="10" name="矩形 9"/>
        <dsp:cNvSpPr/>
      </dsp:nvSpPr>
      <dsp:spPr bwMode="white">
        <a:xfrm>
          <a:off x="696857" y="3329757"/>
          <a:ext cx="749783" cy="3748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solidFill>
                <a:schemeClr val="tx1"/>
              </a:solidFill>
            </a:rPr>
            <a:t>持续部署</a:t>
          </a:r>
          <a:endParaRPr lang="zh-CN" altLang="en-US" dirty="0">
            <a:solidFill>
              <a:schemeClr val="tx1"/>
            </a:solidFill>
          </a:endParaRPr>
        </a:p>
      </dsp:txBody>
      <dsp:txXfrm>
        <a:off x="696857" y="3329757"/>
        <a:ext cx="749783" cy="37485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63A0B28F-9052-44CD-9D85-D589EA582E8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238AF37C-D102-4B2B-9BDC-2B599EB16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sym typeface="+mn-ea"/>
              </a:rPr>
              <a:t>DevOps</a:t>
            </a:r>
            <a:r>
              <a:rPr lang="zh-CN" altLang="en-US" smtClean="0">
                <a:sym typeface="+mn-ea"/>
              </a:rPr>
              <a:t>平台具体做法：通过</a:t>
            </a:r>
            <a:r>
              <a:rPr lang="en-US" altLang="zh-CN" smtClean="0">
                <a:sym typeface="+mn-ea"/>
              </a:rPr>
              <a:t>Jenkins</a:t>
            </a:r>
            <a:r>
              <a:rPr lang="zh-CN" altLang="en-US" smtClean="0">
                <a:sym typeface="+mn-ea"/>
              </a:rPr>
              <a:t>平台集成项目编译脚本进行编译构建、执行单元测试脚本、对接</a:t>
            </a:r>
            <a:r>
              <a:rPr lang="en-US" altLang="zh-CN" smtClean="0">
                <a:sym typeface="+mn-ea"/>
              </a:rPr>
              <a:t>K8S</a:t>
            </a:r>
            <a:r>
              <a:rPr lang="zh-CN" altLang="en-US" smtClean="0">
                <a:sym typeface="+mn-ea"/>
              </a:rPr>
              <a:t>平台进行自动部署，结合</a:t>
            </a:r>
            <a:r>
              <a:rPr lang="en-US" altLang="zh-CN" smtClean="0">
                <a:sym typeface="+mn-ea"/>
              </a:rPr>
              <a:t>Sonar</a:t>
            </a:r>
            <a:r>
              <a:rPr lang="zh-CN" altLang="en-US" smtClean="0">
                <a:sym typeface="+mn-ea"/>
              </a:rPr>
              <a:t>定义代码规范进行代码自动审查，以及代码质量趋势、单元测试结果、测试覆盖率等维度的代码质量度量结果的展示，结合</a:t>
            </a:r>
            <a:r>
              <a:rPr lang="en-US" altLang="zh-CN" smtClean="0">
                <a:sym typeface="+mn-ea"/>
              </a:rPr>
              <a:t>Gerrit</a:t>
            </a:r>
            <a:r>
              <a:rPr lang="zh-CN" altLang="en-US" smtClean="0">
                <a:sym typeface="+mn-ea"/>
              </a:rPr>
              <a:t>、</a:t>
            </a:r>
            <a:r>
              <a:rPr lang="en-US" altLang="zh-CN" smtClean="0">
                <a:sym typeface="+mn-ea"/>
              </a:rPr>
              <a:t>CheckMarx</a:t>
            </a:r>
            <a:r>
              <a:rPr lang="zh-CN" altLang="en-US" smtClean="0">
                <a:sym typeface="+mn-ea"/>
              </a:rPr>
              <a:t>进行代码安全审查</a:t>
            </a:r>
            <a:r>
              <a:rPr lang="en-US" altLang="zh-CN" smtClean="0">
                <a:sym typeface="+mn-ea"/>
              </a:rPr>
              <a:t>,Archer</a:t>
            </a:r>
            <a:r>
              <a:rPr lang="zh-CN" altLang="en-US" smtClean="0">
                <a:sym typeface="+mn-ea"/>
              </a:rPr>
              <a:t>进行</a:t>
            </a:r>
            <a:r>
              <a:rPr lang="en-US" altLang="zh-CN" smtClean="0">
                <a:sym typeface="+mn-ea"/>
              </a:rPr>
              <a:t>SQL</a:t>
            </a:r>
            <a:r>
              <a:rPr lang="zh-CN" altLang="en-US" smtClean="0">
                <a:sym typeface="+mn-ea"/>
              </a:rPr>
              <a:t>审核</a:t>
            </a:r>
            <a:r>
              <a:rPr lang="zh-CN" altLang="en-US" smtClean="0">
                <a:sym typeface="+mn-ea"/>
              </a:rPr>
              <a:t>。</a:t>
            </a:r>
            <a:r>
              <a:rPr lang="en-US" altLang="zh-CN" smtClean="0">
                <a:sym typeface="+mn-ea"/>
              </a:rPr>
              <a:t>DevOps</a:t>
            </a:r>
            <a:r>
              <a:rPr lang="zh-CN" altLang="en-US" smtClean="0">
                <a:sym typeface="+mn-ea"/>
              </a:rPr>
              <a:t>平台对比标准进行预警和反馈（通过邮件、短信、大屏幕等方式）。</a:t>
            </a:r>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sym typeface="+mn-ea"/>
              </a:rPr>
              <a:t>DevOps</a:t>
            </a:r>
            <a:r>
              <a:rPr lang="zh-CN" altLang="en-US" smtClean="0">
                <a:sym typeface="+mn-ea"/>
              </a:rPr>
              <a:t>平台具体做法：通过</a:t>
            </a:r>
            <a:r>
              <a:rPr lang="en-US" altLang="zh-CN" smtClean="0">
                <a:sym typeface="+mn-ea"/>
              </a:rPr>
              <a:t>Jenkins</a:t>
            </a:r>
            <a:r>
              <a:rPr lang="zh-CN" altLang="en-US" smtClean="0">
                <a:sym typeface="+mn-ea"/>
              </a:rPr>
              <a:t>平台集成项目编译脚本进行编译构建、执行单元测试脚本、对接</a:t>
            </a:r>
            <a:r>
              <a:rPr lang="en-US" altLang="zh-CN" smtClean="0">
                <a:sym typeface="+mn-ea"/>
              </a:rPr>
              <a:t>K8S</a:t>
            </a:r>
            <a:r>
              <a:rPr lang="zh-CN" altLang="en-US" smtClean="0">
                <a:sym typeface="+mn-ea"/>
              </a:rPr>
              <a:t>平台进行自动部署，结合</a:t>
            </a:r>
            <a:r>
              <a:rPr lang="en-US" altLang="zh-CN" smtClean="0">
                <a:sym typeface="+mn-ea"/>
              </a:rPr>
              <a:t>Sonar</a:t>
            </a:r>
            <a:r>
              <a:rPr lang="zh-CN" altLang="en-US" smtClean="0">
                <a:sym typeface="+mn-ea"/>
              </a:rPr>
              <a:t>定义代码规范进行代码自动审查，以及代码质量趋势、单元测试结果、测试覆盖率等维度的代码质量度量结果的展示，结合</a:t>
            </a:r>
            <a:r>
              <a:rPr lang="en-US" altLang="zh-CN" smtClean="0">
                <a:sym typeface="+mn-ea"/>
              </a:rPr>
              <a:t>Gerrit</a:t>
            </a:r>
            <a:r>
              <a:rPr lang="zh-CN" altLang="en-US" smtClean="0">
                <a:sym typeface="+mn-ea"/>
              </a:rPr>
              <a:t>、</a:t>
            </a:r>
            <a:r>
              <a:rPr lang="en-US" altLang="zh-CN" smtClean="0">
                <a:sym typeface="+mn-ea"/>
              </a:rPr>
              <a:t>CheckMarx</a:t>
            </a:r>
            <a:r>
              <a:rPr lang="zh-CN" altLang="en-US" smtClean="0">
                <a:sym typeface="+mn-ea"/>
              </a:rPr>
              <a:t>进行代码安全审查</a:t>
            </a:r>
            <a:r>
              <a:rPr lang="en-US" altLang="zh-CN" smtClean="0">
                <a:sym typeface="+mn-ea"/>
              </a:rPr>
              <a:t>,Archer</a:t>
            </a:r>
            <a:r>
              <a:rPr lang="zh-CN" altLang="en-US" smtClean="0">
                <a:sym typeface="+mn-ea"/>
              </a:rPr>
              <a:t>进行</a:t>
            </a:r>
            <a:r>
              <a:rPr lang="en-US" altLang="zh-CN" smtClean="0">
                <a:sym typeface="+mn-ea"/>
              </a:rPr>
              <a:t>SQL</a:t>
            </a:r>
            <a:r>
              <a:rPr lang="zh-CN" altLang="en-US" smtClean="0">
                <a:sym typeface="+mn-ea"/>
              </a:rPr>
              <a:t>审核。</a:t>
            </a:r>
            <a:r>
              <a:rPr lang="en-US" altLang="zh-CN" smtClean="0">
                <a:sym typeface="+mn-ea"/>
              </a:rPr>
              <a:t>DevOps</a:t>
            </a:r>
            <a:r>
              <a:rPr lang="zh-CN" altLang="en-US" smtClean="0">
                <a:sym typeface="+mn-ea"/>
              </a:rPr>
              <a:t>平台对比标准进行预警和反馈（通过邮件、短信、大屏幕等方式）。</a:t>
            </a:r>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sym typeface="+mn-ea"/>
              </a:rPr>
              <a:t>DevOps</a:t>
            </a:r>
            <a:r>
              <a:rPr lang="zh-CN" altLang="en-US" smtClean="0">
                <a:sym typeface="+mn-ea"/>
              </a:rPr>
              <a:t>平台具体做法：通过</a:t>
            </a:r>
            <a:r>
              <a:rPr lang="en-US" altLang="zh-CN" smtClean="0">
                <a:sym typeface="+mn-ea"/>
              </a:rPr>
              <a:t>Jenkins</a:t>
            </a:r>
            <a:r>
              <a:rPr lang="zh-CN" altLang="en-US" smtClean="0">
                <a:sym typeface="+mn-ea"/>
              </a:rPr>
              <a:t>调用</a:t>
            </a:r>
            <a:r>
              <a:rPr lang="en-US" altLang="zh-CN" smtClean="0">
                <a:sym typeface="+mn-ea"/>
              </a:rPr>
              <a:t>K8S</a:t>
            </a:r>
            <a:r>
              <a:rPr lang="zh-CN" altLang="en-US" smtClean="0">
                <a:sym typeface="+mn-ea"/>
              </a:rPr>
              <a:t>平台进行测试环境、预发布环境、生产环境的基础设施环境自动搭建，应用自动部署，结合数据审核平台进行数据库自动变更、</a:t>
            </a:r>
            <a:r>
              <a:rPr lang="en-US" altLang="zh-CN" smtClean="0">
                <a:sym typeface="+mn-ea"/>
              </a:rPr>
              <a:t>SQL</a:t>
            </a:r>
            <a:r>
              <a:rPr lang="zh-CN" altLang="en-US" smtClean="0">
                <a:sym typeface="+mn-ea"/>
              </a:rPr>
              <a:t>自动审核。</a:t>
            </a:r>
            <a:r>
              <a:rPr lang="en-US" altLang="zh-CN" smtClean="0">
                <a:sym typeface="+mn-ea"/>
              </a:rPr>
              <a:t>DevOps</a:t>
            </a:r>
            <a:r>
              <a:rPr lang="zh-CN" altLang="en-US" smtClean="0">
                <a:sym typeface="+mn-ea"/>
              </a:rPr>
              <a:t>平台对发布过程全程跟踪，及时反馈状态。</a:t>
            </a:r>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sym typeface="+mn-ea"/>
              </a:rPr>
              <a:t>微服务促进了</a:t>
            </a:r>
            <a:r>
              <a:rPr lang="en-US" altLang="zh-CN" smtClean="0">
                <a:sym typeface="+mn-ea"/>
              </a:rPr>
              <a:t>DevOps</a:t>
            </a:r>
            <a:r>
              <a:rPr lang="zh-CN" altLang="en-US" smtClean="0">
                <a:sym typeface="+mn-ea"/>
              </a:rPr>
              <a:t>方式的重组，将一个大臃肿的整体产品开发队伍切分为根据不同微服务划分的产品队伍，以及一个大的整体的平台队伍负责运营管理，两者之间通过</a:t>
            </a:r>
            <a:r>
              <a:rPr lang="en-US" altLang="zh-CN" smtClean="0">
                <a:sym typeface="+mn-ea"/>
              </a:rPr>
              <a:t>API</a:t>
            </a:r>
            <a:r>
              <a:rPr lang="zh-CN" altLang="en-US" smtClean="0">
                <a:sym typeface="+mn-ea"/>
              </a:rPr>
              <a:t>交互，做到了松耦合隔绝。</a:t>
            </a:r>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8AF37C-D102-4B2B-9BDC-2B599EB16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图片 9" descr="ghdr"/>
          <p:cNvPicPr>
            <a:picLocks noChangeAspect="1"/>
          </p:cNvPicPr>
          <p:nvPr userDrawn="1"/>
        </p:nvPicPr>
        <p:blipFill>
          <a:blip r:embed="rId2"/>
          <a:stretch>
            <a:fillRect/>
          </a:stretch>
        </p:blipFill>
        <p:spPr>
          <a:xfrm>
            <a:off x="0" y="-635"/>
            <a:ext cx="12187555" cy="68618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0" name="标题文本"/>
          <p:cNvSpPr txBox="1">
            <a:spLocks noGrp="1"/>
          </p:cNvSpPr>
          <p:nvPr>
            <p:ph type="title" hasCustomPrompt="1"/>
          </p:nvPr>
        </p:nvSpPr>
        <p:spPr>
          <a:xfrm>
            <a:off x="508051" y="508001"/>
            <a:ext cx="11177101" cy="3536951"/>
          </a:xfrm>
          <a:prstGeom prst="rect">
            <a:avLst/>
          </a:prstGeom>
        </p:spPr>
        <p:txBody>
          <a:bodyPr anchor="b"/>
          <a:lstStyle>
            <a:lvl1pPr algn="ctr">
              <a:spcBef>
                <a:spcPct val="0"/>
              </a:spcBef>
              <a:defRPr sz="7000">
                <a:solidFill>
                  <a:srgbClr val="5E5E5E"/>
                </a:solidFill>
                <a:latin typeface="微软雅黑" panose="020B0503020204020204" pitchFamily="34" charset="-122"/>
                <a:ea typeface="微软雅黑" panose="020B0503020204020204" pitchFamily="34" charset="-122"/>
              </a:defRPr>
            </a:lvl1pPr>
          </a:lstStyle>
          <a:p>
            <a:r>
              <a:rPr dirty="0" err="1"/>
              <a:t>演讲主题</a:t>
            </a:r>
            <a:endParaRPr dirty="0"/>
          </a:p>
        </p:txBody>
      </p:sp>
      <p:sp>
        <p:nvSpPr>
          <p:cNvPr id="41" name="线条"/>
          <p:cNvSpPr>
            <a:spLocks noGrp="1"/>
          </p:cNvSpPr>
          <p:nvPr>
            <p:ph type="body" sz="quarter" idx="13"/>
          </p:nvPr>
        </p:nvSpPr>
        <p:spPr>
          <a:xfrm>
            <a:off x="508051" y="3937001"/>
            <a:ext cx="11177099" cy="3"/>
          </a:xfrm>
          <a:prstGeom prst="line">
            <a:avLst/>
          </a:prstGeom>
          <a:ln w="38100" cap="rnd">
            <a:solidFill>
              <a:srgbClr val="FFD479"/>
            </a:solidFill>
            <a:custDash>
              <a:ds d="100000" sp="200000"/>
            </a:custDash>
            <a:round/>
          </a:ln>
        </p:spPr>
        <p:txBody>
          <a:bodyPr anchor="ctr">
            <a:noAutofit/>
          </a:bodyPr>
          <a:lstStyle>
            <a:lvl1pPr marL="0" indent="0" defTabSz="608965">
              <a:spcBef>
                <a:spcPts val="0"/>
              </a:spcBef>
              <a:buSzTx/>
              <a:buFontTx/>
              <a:buNone/>
              <a:defRPr sz="1200">
                <a:solidFill>
                  <a:srgbClr val="000000"/>
                </a:solidFill>
                <a:latin typeface="Helvetica"/>
                <a:cs typeface="Helvetica"/>
                <a:sym typeface="Helvetica"/>
              </a:defRPr>
            </a:lvl1p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42" name="正文级别 1…"/>
          <p:cNvSpPr txBox="1">
            <a:spLocks noGrp="1"/>
          </p:cNvSpPr>
          <p:nvPr>
            <p:ph type="body" sz="half" idx="1" hasCustomPrompt="1"/>
          </p:nvPr>
        </p:nvSpPr>
        <p:spPr>
          <a:xfrm>
            <a:off x="508051" y="3987801"/>
            <a:ext cx="11177101" cy="2298700"/>
          </a:xfrm>
          <a:prstGeom prst="rect">
            <a:avLst/>
          </a:prstGeom>
        </p:spPr>
        <p:txBody>
          <a:bodyPr>
            <a:normAutofit/>
          </a:bodyPr>
          <a:lstStyle>
            <a:lvl1pPr marL="0" indent="0" algn="ctr">
              <a:spcBef>
                <a:spcPct val="0"/>
              </a:spcBef>
              <a:buSzTx/>
              <a:buFontTx/>
              <a:buNone/>
              <a:defRPr sz="2400" i="0">
                <a:solidFill>
                  <a:srgbClr val="747676"/>
                </a:solidFill>
                <a:latin typeface="微软雅黑" panose="020B0503020204020204" pitchFamily="34" charset="-122"/>
                <a:ea typeface="微软雅黑" panose="020B0503020204020204" pitchFamily="34" charset="-122"/>
              </a:defRPr>
            </a:lvl1pPr>
            <a:lvl2pPr marL="0" indent="114300" algn="ctr">
              <a:spcBef>
                <a:spcPct val="0"/>
              </a:spcBef>
              <a:buSzTx/>
              <a:buFontTx/>
              <a:buNone/>
              <a:defRPr sz="3500" i="1">
                <a:solidFill>
                  <a:srgbClr val="747676"/>
                </a:solidFill>
              </a:defRPr>
            </a:lvl2pPr>
            <a:lvl3pPr marL="0" indent="228600" algn="ctr">
              <a:spcBef>
                <a:spcPct val="0"/>
              </a:spcBef>
              <a:buSzTx/>
              <a:buFontTx/>
              <a:buNone/>
              <a:defRPr sz="3500" i="1">
                <a:solidFill>
                  <a:srgbClr val="747676"/>
                </a:solidFill>
              </a:defRPr>
            </a:lvl3pPr>
            <a:lvl4pPr marL="0" indent="342900" algn="ctr">
              <a:spcBef>
                <a:spcPct val="0"/>
              </a:spcBef>
              <a:buSzTx/>
              <a:buFontTx/>
              <a:buNone/>
              <a:defRPr sz="3500" i="1">
                <a:solidFill>
                  <a:srgbClr val="747676"/>
                </a:solidFill>
              </a:defRPr>
            </a:lvl4pPr>
            <a:lvl5pPr marL="0" indent="457200" algn="ctr">
              <a:spcBef>
                <a:spcPct val="0"/>
              </a:spcBef>
              <a:buSzTx/>
              <a:buFontTx/>
              <a:buNone/>
              <a:defRPr sz="3500" i="1">
                <a:solidFill>
                  <a:srgbClr val="747676"/>
                </a:solidFill>
              </a:defRPr>
            </a:lvl5pPr>
          </a:lstStyle>
          <a:p>
            <a:r>
              <a:rPr dirty="0" err="1"/>
              <a:t>主讲人</a:t>
            </a:r>
            <a:r>
              <a:rPr dirty="0"/>
              <a:t>/</a:t>
            </a:r>
            <a:r>
              <a:rPr dirty="0" err="1"/>
              <a:t>时间</a:t>
            </a:r>
            <a:endParaRPr dirty="0"/>
          </a:p>
        </p:txBody>
      </p:sp>
      <p:pic>
        <p:nvPicPr>
          <p:cNvPr id="43" name="1.png" descr="1.png"/>
          <p:cNvPicPr>
            <a:picLocks noChangeAspect="1"/>
          </p:cNvPicPr>
          <p:nvPr userDrawn="1"/>
        </p:nvPicPr>
        <p:blipFill>
          <a:blip r:embed="rId2"/>
          <a:srcRect t="961" b="961"/>
          <a:stretch>
            <a:fillRect/>
          </a:stretch>
        </p:blipFill>
        <p:spPr>
          <a:xfrm>
            <a:off x="9860287" y="236989"/>
            <a:ext cx="1778176" cy="525400"/>
          </a:xfrm>
          <a:prstGeom prst="rect">
            <a:avLst/>
          </a:prstGeom>
          <a:ln w="12700">
            <a:miter lim="400000"/>
            <a:headEnd/>
            <a:tailEnd/>
          </a:ln>
        </p:spPr>
      </p:pic>
      <p:grpSp>
        <p:nvGrpSpPr>
          <p:cNvPr id="7" name="成组"/>
          <p:cNvGrpSpPr/>
          <p:nvPr userDrawn="1"/>
        </p:nvGrpSpPr>
        <p:grpSpPr>
          <a:xfrm>
            <a:off x="1" y="6708140"/>
            <a:ext cx="12193201" cy="162000"/>
            <a:chOff x="0" y="0"/>
            <a:chExt cx="24384000" cy="355600"/>
          </a:xfrm>
        </p:grpSpPr>
        <p:sp>
          <p:nvSpPr>
            <p:cNvPr id="8" name="矩形 6"/>
            <p:cNvSpPr/>
            <p:nvPr/>
          </p:nvSpPr>
          <p:spPr>
            <a:xfrm>
              <a:off x="0" y="0"/>
              <a:ext cx="6412230" cy="355600"/>
            </a:xfrm>
            <a:prstGeom prst="rect">
              <a:avLst/>
            </a:prstGeom>
            <a:solidFill>
              <a:srgbClr val="D6D6D6"/>
            </a:solidFill>
            <a:ln w="12700" cap="flat">
              <a:noFill/>
              <a:miter lim="400000"/>
            </a:ln>
            <a:effectLst/>
          </p:spPr>
          <p:txBody>
            <a:bodyPr wrap="square" lIns="45719" tIns="45719" rIns="45719" bIns="45719" numCol="1" anchor="ctr">
              <a:noAutofit/>
            </a:bodyPr>
            <a:lstStyle/>
            <a:p>
              <a:pPr algn="ctr" defTabSz="1828165">
                <a:spcBef>
                  <a:spcPts val="0"/>
                </a:spcBef>
                <a:defRPr sz="3600" i="0" spc="0">
                  <a:solidFill>
                    <a:srgbClr val="FFFFFF"/>
                  </a:solidFill>
                  <a:latin typeface="Calibri" panose="020F0502020204030204"/>
                  <a:ea typeface="Calibri" panose="020F0502020204030204"/>
                  <a:cs typeface="Calibri" panose="020F0502020204030204"/>
                  <a:sym typeface="Calibri" panose="020F0502020204030204"/>
                </a:defRPr>
              </a:pPr>
              <a:endParaRPr sz="1800"/>
            </a:p>
          </p:txBody>
        </p:sp>
        <p:sp>
          <p:nvSpPr>
            <p:cNvPr id="9" name="矩形 7"/>
            <p:cNvSpPr/>
            <p:nvPr/>
          </p:nvSpPr>
          <p:spPr>
            <a:xfrm>
              <a:off x="6413500" y="0"/>
              <a:ext cx="5270500" cy="355600"/>
            </a:xfrm>
            <a:prstGeom prst="rect">
              <a:avLst/>
            </a:prstGeom>
            <a:solidFill>
              <a:srgbClr val="F9BD00"/>
            </a:solidFill>
            <a:ln w="12700" cap="flat">
              <a:noFill/>
              <a:miter lim="400000"/>
            </a:ln>
            <a:effectLst/>
          </p:spPr>
          <p:txBody>
            <a:bodyPr wrap="square" lIns="45719" tIns="45719" rIns="45719" bIns="45719" numCol="1" anchor="ctr">
              <a:noAutofit/>
            </a:bodyPr>
            <a:lstStyle/>
            <a:p>
              <a:pPr algn="ctr" defTabSz="1828165">
                <a:spcBef>
                  <a:spcPts val="0"/>
                </a:spcBef>
                <a:defRPr sz="3600" i="0" spc="0">
                  <a:solidFill>
                    <a:srgbClr val="FFFFFF"/>
                  </a:solidFill>
                  <a:latin typeface="Calibri" panose="020F0502020204030204"/>
                  <a:ea typeface="Calibri" panose="020F0502020204030204"/>
                  <a:cs typeface="Calibri" panose="020F0502020204030204"/>
                  <a:sym typeface="Calibri" panose="020F0502020204030204"/>
                </a:defRPr>
              </a:pPr>
              <a:endParaRPr sz="1800"/>
            </a:p>
          </p:txBody>
        </p:sp>
        <p:sp>
          <p:nvSpPr>
            <p:cNvPr id="10" name="矩形 8"/>
            <p:cNvSpPr/>
            <p:nvPr/>
          </p:nvSpPr>
          <p:spPr>
            <a:xfrm>
              <a:off x="11684000" y="0"/>
              <a:ext cx="10350500" cy="355600"/>
            </a:xfrm>
            <a:prstGeom prst="rect">
              <a:avLst/>
            </a:prstGeom>
            <a:solidFill>
              <a:srgbClr val="9F9F9F"/>
            </a:solidFill>
            <a:ln w="12700" cap="flat">
              <a:noFill/>
              <a:miter lim="400000"/>
            </a:ln>
            <a:effectLst/>
          </p:spPr>
          <p:txBody>
            <a:bodyPr wrap="square" lIns="45719" tIns="45719" rIns="45719" bIns="45719" numCol="1" anchor="ctr">
              <a:noAutofit/>
            </a:bodyPr>
            <a:lstStyle/>
            <a:p>
              <a:pPr algn="ctr" defTabSz="1828165">
                <a:spcBef>
                  <a:spcPts val="0"/>
                </a:spcBef>
                <a:defRPr sz="3600" i="0" spc="0">
                  <a:solidFill>
                    <a:srgbClr val="FFFFFF"/>
                  </a:solidFill>
                  <a:latin typeface="Calibri" panose="020F0502020204030204"/>
                  <a:ea typeface="Calibri" panose="020F0502020204030204"/>
                  <a:cs typeface="Calibri" panose="020F0502020204030204"/>
                  <a:sym typeface="Calibri" panose="020F0502020204030204"/>
                </a:defRPr>
              </a:pPr>
              <a:endParaRPr sz="1800"/>
            </a:p>
          </p:txBody>
        </p:sp>
        <p:sp>
          <p:nvSpPr>
            <p:cNvPr id="11" name="矩形 9"/>
            <p:cNvSpPr/>
            <p:nvPr/>
          </p:nvSpPr>
          <p:spPr>
            <a:xfrm>
              <a:off x="22034500" y="0"/>
              <a:ext cx="2349500" cy="355600"/>
            </a:xfrm>
            <a:prstGeom prst="rect">
              <a:avLst/>
            </a:prstGeom>
            <a:solidFill>
              <a:srgbClr val="000000"/>
            </a:solidFill>
            <a:ln w="12700" cap="flat">
              <a:noFill/>
              <a:miter lim="400000"/>
            </a:ln>
            <a:effectLst/>
          </p:spPr>
          <p:txBody>
            <a:bodyPr wrap="square" lIns="45719" tIns="45719" rIns="45719" bIns="45719" numCol="1" anchor="ctr">
              <a:noAutofit/>
            </a:bodyPr>
            <a:lstStyle/>
            <a:p>
              <a:pPr algn="ctr" defTabSz="1828165">
                <a:spcBef>
                  <a:spcPts val="0"/>
                </a:spcBef>
                <a:defRPr sz="3600" i="0" spc="0">
                  <a:solidFill>
                    <a:srgbClr val="FFFFFF"/>
                  </a:solidFill>
                  <a:latin typeface="Calibri" panose="020F0502020204030204"/>
                  <a:ea typeface="Calibri" panose="020F0502020204030204"/>
                  <a:cs typeface="Calibri" panose="020F0502020204030204"/>
                  <a:sym typeface="Calibri" panose="020F0502020204030204"/>
                </a:defRPr>
              </a:pPr>
              <a:endParaRPr sz="180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3" name="标题文本"/>
          <p:cNvSpPr txBox="1">
            <a:spLocks noGrp="1"/>
          </p:cNvSpPr>
          <p:nvPr>
            <p:ph type="title" hasCustomPrompt="1"/>
          </p:nvPr>
        </p:nvSpPr>
        <p:spPr>
          <a:xfrm>
            <a:off x="508051" y="319241"/>
            <a:ext cx="11177101" cy="762001"/>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stStyle>
          <a:p>
            <a:r>
              <a:rPr dirty="0" err="1"/>
              <a:t>标题文本</a:t>
            </a:r>
            <a:endParaRPr dirty="0"/>
          </a:p>
        </p:txBody>
      </p:sp>
      <p:sp>
        <p:nvSpPr>
          <p:cNvPr id="104" name="正文级别 1…"/>
          <p:cNvSpPr txBox="1">
            <a:spLocks noGrp="1"/>
          </p:cNvSpPr>
          <p:nvPr>
            <p:ph type="body" idx="1" hasCustomPrompt="1"/>
          </p:nvPr>
        </p:nvSpPr>
        <p:spPr>
          <a:prstGeom prst="rect">
            <a:avLst/>
          </a:prstGeom>
        </p:spPr>
        <p:txBody>
          <a:bodyPr>
            <a:normAutofit/>
          </a:bodyPr>
          <a:lstStyle>
            <a:lvl1pPr>
              <a:lnSpc>
                <a:spcPct val="120000"/>
              </a:lnSpc>
              <a:spcBef>
                <a:spcPct val="0"/>
              </a:spcBef>
              <a:buChar char="•"/>
              <a:defRPr sz="2400">
                <a:latin typeface="微软雅黑" panose="020B0503020204020204" pitchFamily="34" charset="-122"/>
                <a:ea typeface="微软雅黑" panose="020B0503020204020204" pitchFamily="34" charset="-122"/>
              </a:defRPr>
            </a:lvl1pPr>
            <a:lvl2pPr>
              <a:lnSpc>
                <a:spcPct val="120000"/>
              </a:lnSpc>
              <a:spcBef>
                <a:spcPct val="0"/>
              </a:spcBef>
              <a:buChar char="•"/>
              <a:defRPr sz="2400">
                <a:latin typeface="微软雅黑" panose="020B0503020204020204" pitchFamily="34" charset="-122"/>
                <a:ea typeface="微软雅黑" panose="020B0503020204020204" pitchFamily="34" charset="-122"/>
              </a:defRPr>
            </a:lvl2pPr>
            <a:lvl3pPr>
              <a:lnSpc>
                <a:spcPct val="120000"/>
              </a:lnSpc>
              <a:spcBef>
                <a:spcPct val="0"/>
              </a:spcBef>
              <a:buChar char="•"/>
              <a:defRPr sz="2400">
                <a:latin typeface="微软雅黑" panose="020B0503020204020204" pitchFamily="34" charset="-122"/>
                <a:ea typeface="微软雅黑" panose="020B0503020204020204" pitchFamily="34" charset="-122"/>
              </a:defRPr>
            </a:lvl3pPr>
            <a:lvl4pPr>
              <a:lnSpc>
                <a:spcPct val="120000"/>
              </a:lnSpc>
              <a:spcBef>
                <a:spcPct val="0"/>
              </a:spcBef>
              <a:buChar char="•"/>
              <a:defRPr sz="2400">
                <a:latin typeface="微软雅黑" panose="020B0503020204020204" pitchFamily="34" charset="-122"/>
                <a:ea typeface="微软雅黑" panose="020B0503020204020204" pitchFamily="34" charset="-122"/>
              </a:defRPr>
            </a:lvl4pPr>
            <a:lvl5pPr>
              <a:lnSpc>
                <a:spcPct val="120000"/>
              </a:lnSpc>
              <a:spcBef>
                <a:spcPct val="0"/>
              </a:spcBef>
              <a:buChar char="•"/>
              <a:defRPr sz="2400">
                <a:latin typeface="微软雅黑" panose="020B0503020204020204" pitchFamily="34" charset="-122"/>
                <a:ea typeface="微软雅黑" panose="020B0503020204020204" pitchFamily="34" charset="-122"/>
              </a:defRPr>
            </a:lvl5pPr>
          </a:lstStyle>
          <a:p>
            <a:r>
              <a:rPr dirty="0" err="1"/>
              <a:t>正文级别</a:t>
            </a:r>
            <a:r>
              <a:rPr dirty="0"/>
              <a:t> 1</a:t>
            </a:r>
            <a:endParaRPr dirty="0"/>
          </a:p>
          <a:p>
            <a:pPr lvl="1"/>
            <a:r>
              <a:rPr dirty="0" err="1"/>
              <a:t>正文级别</a:t>
            </a:r>
            <a:r>
              <a:rPr dirty="0"/>
              <a:t> 2</a:t>
            </a:r>
            <a:endParaRPr dirty="0"/>
          </a:p>
          <a:p>
            <a:pPr lvl="2"/>
            <a:r>
              <a:rPr dirty="0" err="1"/>
              <a:t>正文级别</a:t>
            </a:r>
            <a:r>
              <a:rPr dirty="0"/>
              <a:t> 3</a:t>
            </a:r>
            <a:endParaRPr dirty="0"/>
          </a:p>
          <a:p>
            <a:pPr lvl="3"/>
            <a:r>
              <a:rPr dirty="0" err="1"/>
              <a:t>正文级别</a:t>
            </a:r>
            <a:r>
              <a:rPr dirty="0"/>
              <a:t> 4</a:t>
            </a:r>
            <a:endParaRPr dirty="0"/>
          </a:p>
          <a:p>
            <a:pPr lvl="4"/>
            <a:r>
              <a:rPr dirty="0" err="1"/>
              <a:t>正文级别</a:t>
            </a:r>
            <a:r>
              <a:rPr dirty="0"/>
              <a:t> 5</a:t>
            </a:r>
            <a:endParaRPr dirty="0"/>
          </a:p>
        </p:txBody>
      </p:sp>
      <p:pic>
        <p:nvPicPr>
          <p:cNvPr id="105" name="1.png" descr="1.png"/>
          <p:cNvPicPr>
            <a:picLocks noChangeAspect="1"/>
          </p:cNvPicPr>
          <p:nvPr userDrawn="1"/>
        </p:nvPicPr>
        <p:blipFill>
          <a:blip r:embed="rId2"/>
          <a:srcRect t="111" b="111"/>
          <a:stretch>
            <a:fillRect/>
          </a:stretch>
        </p:blipFill>
        <p:spPr>
          <a:xfrm>
            <a:off x="10236574" y="6128385"/>
            <a:ext cx="1533677" cy="461011"/>
          </a:xfrm>
          <a:prstGeom prst="rect">
            <a:avLst/>
          </a:prstGeom>
          <a:ln w="12700">
            <a:miter lim="400000"/>
            <a:headEnd/>
            <a:tailEnd/>
          </a:ln>
        </p:spPr>
      </p:pic>
      <p:grpSp>
        <p:nvGrpSpPr>
          <p:cNvPr id="110" name="成组"/>
          <p:cNvGrpSpPr/>
          <p:nvPr userDrawn="1"/>
        </p:nvGrpSpPr>
        <p:grpSpPr>
          <a:xfrm>
            <a:off x="1" y="6694171"/>
            <a:ext cx="12193201" cy="177800"/>
            <a:chOff x="0" y="0"/>
            <a:chExt cx="24384000" cy="355600"/>
          </a:xfrm>
        </p:grpSpPr>
        <p:sp>
          <p:nvSpPr>
            <p:cNvPr id="106" name="矩形 6"/>
            <p:cNvSpPr/>
            <p:nvPr/>
          </p:nvSpPr>
          <p:spPr>
            <a:xfrm>
              <a:off x="0" y="0"/>
              <a:ext cx="6412230" cy="355600"/>
            </a:xfrm>
            <a:prstGeom prst="rect">
              <a:avLst/>
            </a:prstGeom>
            <a:solidFill>
              <a:srgbClr val="D6D6D6"/>
            </a:solidFill>
            <a:ln w="12700" cap="flat">
              <a:noFill/>
              <a:miter lim="400000"/>
            </a:ln>
            <a:effectLst/>
          </p:spPr>
          <p:txBody>
            <a:bodyPr wrap="square" lIns="45719" tIns="45719" rIns="45719" bIns="45719" numCol="1" anchor="ctr">
              <a:noAutofit/>
            </a:bodyPr>
            <a:lstStyle/>
            <a:p>
              <a:pPr algn="ctr" defTabSz="1828165">
                <a:spcBef>
                  <a:spcPts val="0"/>
                </a:spcBef>
                <a:defRPr sz="3600" i="0" spc="0">
                  <a:solidFill>
                    <a:srgbClr val="FFFFFF"/>
                  </a:solidFill>
                  <a:latin typeface="Calibri" panose="020F0502020204030204"/>
                  <a:ea typeface="Calibri" panose="020F0502020204030204"/>
                  <a:cs typeface="Calibri" panose="020F0502020204030204"/>
                  <a:sym typeface="Calibri" panose="020F0502020204030204"/>
                </a:defRPr>
              </a:pPr>
              <a:endParaRPr sz="1800"/>
            </a:p>
          </p:txBody>
        </p:sp>
        <p:sp>
          <p:nvSpPr>
            <p:cNvPr id="107" name="矩形 7"/>
            <p:cNvSpPr/>
            <p:nvPr/>
          </p:nvSpPr>
          <p:spPr>
            <a:xfrm>
              <a:off x="6413500" y="0"/>
              <a:ext cx="5270500" cy="355600"/>
            </a:xfrm>
            <a:prstGeom prst="rect">
              <a:avLst/>
            </a:prstGeom>
            <a:solidFill>
              <a:srgbClr val="F9BD00"/>
            </a:solidFill>
            <a:ln w="12700" cap="flat">
              <a:noFill/>
              <a:miter lim="400000"/>
            </a:ln>
            <a:effectLst/>
          </p:spPr>
          <p:txBody>
            <a:bodyPr wrap="square" lIns="45719" tIns="45719" rIns="45719" bIns="45719" numCol="1" anchor="ctr">
              <a:noAutofit/>
            </a:bodyPr>
            <a:lstStyle/>
            <a:p>
              <a:pPr algn="ctr" defTabSz="1828165">
                <a:spcBef>
                  <a:spcPts val="0"/>
                </a:spcBef>
                <a:defRPr sz="3600" i="0" spc="0">
                  <a:solidFill>
                    <a:srgbClr val="FFFFFF"/>
                  </a:solidFill>
                  <a:latin typeface="Calibri" panose="020F0502020204030204"/>
                  <a:ea typeface="Calibri" panose="020F0502020204030204"/>
                  <a:cs typeface="Calibri" panose="020F0502020204030204"/>
                  <a:sym typeface="Calibri" panose="020F0502020204030204"/>
                </a:defRPr>
              </a:pPr>
              <a:endParaRPr sz="1800"/>
            </a:p>
          </p:txBody>
        </p:sp>
        <p:sp>
          <p:nvSpPr>
            <p:cNvPr id="108" name="矩形 8"/>
            <p:cNvSpPr/>
            <p:nvPr/>
          </p:nvSpPr>
          <p:spPr>
            <a:xfrm>
              <a:off x="11684000" y="0"/>
              <a:ext cx="10350500" cy="355600"/>
            </a:xfrm>
            <a:prstGeom prst="rect">
              <a:avLst/>
            </a:prstGeom>
            <a:solidFill>
              <a:srgbClr val="9F9F9F"/>
            </a:solidFill>
            <a:ln w="12700" cap="flat">
              <a:noFill/>
              <a:miter lim="400000"/>
            </a:ln>
            <a:effectLst/>
          </p:spPr>
          <p:txBody>
            <a:bodyPr wrap="square" lIns="45719" tIns="45719" rIns="45719" bIns="45719" numCol="1" anchor="ctr">
              <a:noAutofit/>
            </a:bodyPr>
            <a:lstStyle/>
            <a:p>
              <a:pPr algn="ctr" defTabSz="1828165">
                <a:spcBef>
                  <a:spcPts val="0"/>
                </a:spcBef>
                <a:defRPr sz="3600" i="0" spc="0">
                  <a:solidFill>
                    <a:srgbClr val="FFFFFF"/>
                  </a:solidFill>
                  <a:latin typeface="Calibri" panose="020F0502020204030204"/>
                  <a:ea typeface="Calibri" panose="020F0502020204030204"/>
                  <a:cs typeface="Calibri" panose="020F0502020204030204"/>
                  <a:sym typeface="Calibri" panose="020F0502020204030204"/>
                </a:defRPr>
              </a:pPr>
              <a:endParaRPr sz="1800"/>
            </a:p>
          </p:txBody>
        </p:sp>
        <p:sp>
          <p:nvSpPr>
            <p:cNvPr id="109" name="矩形 9"/>
            <p:cNvSpPr/>
            <p:nvPr/>
          </p:nvSpPr>
          <p:spPr>
            <a:xfrm>
              <a:off x="22034500" y="0"/>
              <a:ext cx="2349500" cy="355600"/>
            </a:xfrm>
            <a:prstGeom prst="rect">
              <a:avLst/>
            </a:prstGeom>
            <a:solidFill>
              <a:srgbClr val="000000"/>
            </a:solidFill>
            <a:ln w="12700" cap="flat">
              <a:noFill/>
              <a:miter lim="400000"/>
            </a:ln>
            <a:effectLst/>
          </p:spPr>
          <p:txBody>
            <a:bodyPr wrap="square" lIns="45719" tIns="45719" rIns="45719" bIns="45719" numCol="1" anchor="ctr">
              <a:noAutofit/>
            </a:bodyPr>
            <a:lstStyle/>
            <a:p>
              <a:pPr algn="ctr" defTabSz="1828165">
                <a:spcBef>
                  <a:spcPts val="0"/>
                </a:spcBef>
                <a:defRPr sz="3600" i="0" spc="0">
                  <a:solidFill>
                    <a:srgbClr val="FFFFFF"/>
                  </a:solidFill>
                  <a:latin typeface="Calibri" panose="020F0502020204030204"/>
                  <a:ea typeface="Calibri" panose="020F0502020204030204"/>
                  <a:cs typeface="Calibri" panose="020F0502020204030204"/>
                  <a:sym typeface="Calibri" panose="020F0502020204030204"/>
                </a:defRPr>
              </a:pPr>
              <a:endParaRPr sz="1800"/>
            </a:p>
          </p:txBody>
        </p:sp>
      </p:grpSp>
      <p:cxnSp>
        <p:nvCxnSpPr>
          <p:cNvPr id="3" name="直接连接符 2"/>
          <p:cNvCxnSpPr/>
          <p:nvPr userDrawn="1"/>
        </p:nvCxnSpPr>
        <p:spPr>
          <a:xfrm>
            <a:off x="521772" y="1109471"/>
            <a:ext cx="11168605" cy="20120"/>
          </a:xfrm>
          <a:prstGeom prst="line">
            <a:avLst/>
          </a:prstGeom>
          <a:ln w="25400" cap="rnd">
            <a:solidFill>
              <a:schemeClr val="bg2">
                <a:lumMod val="90000"/>
              </a:schemeClr>
            </a:solidFill>
            <a:custDash>
              <a:ds d="100000" sp="200000"/>
            </a:custDash>
            <a:roun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43" name="1.png" descr="1.png"/>
          <p:cNvPicPr>
            <a:picLocks noChangeAspect="1"/>
          </p:cNvPicPr>
          <p:nvPr userDrawn="1"/>
        </p:nvPicPr>
        <p:blipFill>
          <a:blip r:embed="rId2"/>
          <a:srcRect t="961" b="961"/>
          <a:stretch>
            <a:fillRect/>
          </a:stretch>
        </p:blipFill>
        <p:spPr>
          <a:xfrm>
            <a:off x="9860287" y="236989"/>
            <a:ext cx="1778176" cy="525400"/>
          </a:xfrm>
          <a:prstGeom prst="rect">
            <a:avLst/>
          </a:prstGeom>
          <a:ln w="12700">
            <a:miter lim="400000"/>
            <a:headEnd/>
            <a:tailEnd/>
          </a:ln>
        </p:spPr>
      </p:pic>
      <p:grpSp>
        <p:nvGrpSpPr>
          <p:cNvPr id="48" name="成组"/>
          <p:cNvGrpSpPr/>
          <p:nvPr userDrawn="1"/>
        </p:nvGrpSpPr>
        <p:grpSpPr>
          <a:xfrm>
            <a:off x="1" y="6708140"/>
            <a:ext cx="12193201" cy="162000"/>
            <a:chOff x="0" y="0"/>
            <a:chExt cx="24384000" cy="355600"/>
          </a:xfrm>
        </p:grpSpPr>
        <p:sp>
          <p:nvSpPr>
            <p:cNvPr id="44" name="矩形 6"/>
            <p:cNvSpPr/>
            <p:nvPr/>
          </p:nvSpPr>
          <p:spPr>
            <a:xfrm>
              <a:off x="0" y="0"/>
              <a:ext cx="6412230" cy="355600"/>
            </a:xfrm>
            <a:prstGeom prst="rect">
              <a:avLst/>
            </a:prstGeom>
            <a:solidFill>
              <a:srgbClr val="D6D6D6"/>
            </a:solidFill>
            <a:ln w="12700" cap="flat">
              <a:noFill/>
              <a:miter lim="400000"/>
            </a:ln>
            <a:effectLst/>
          </p:spPr>
          <p:txBody>
            <a:bodyPr wrap="square" lIns="45719" tIns="45719" rIns="45719" bIns="45719" numCol="1" anchor="ctr">
              <a:noAutofit/>
            </a:bodyPr>
            <a:lstStyle/>
            <a:p>
              <a:pPr algn="ctr" defTabSz="1828165">
                <a:spcBef>
                  <a:spcPts val="0"/>
                </a:spcBef>
                <a:defRPr sz="3600" i="0" spc="0">
                  <a:solidFill>
                    <a:srgbClr val="FFFFFF"/>
                  </a:solidFill>
                  <a:latin typeface="Calibri" panose="020F0502020204030204"/>
                  <a:ea typeface="Calibri" panose="020F0502020204030204"/>
                  <a:cs typeface="Calibri" panose="020F0502020204030204"/>
                  <a:sym typeface="Calibri" panose="020F0502020204030204"/>
                </a:defRPr>
              </a:pPr>
              <a:endParaRPr sz="1800"/>
            </a:p>
          </p:txBody>
        </p:sp>
        <p:sp>
          <p:nvSpPr>
            <p:cNvPr id="45" name="矩形 7"/>
            <p:cNvSpPr/>
            <p:nvPr/>
          </p:nvSpPr>
          <p:spPr>
            <a:xfrm>
              <a:off x="6413500" y="0"/>
              <a:ext cx="5270500" cy="355600"/>
            </a:xfrm>
            <a:prstGeom prst="rect">
              <a:avLst/>
            </a:prstGeom>
            <a:solidFill>
              <a:srgbClr val="F9BD00"/>
            </a:solidFill>
            <a:ln w="12700" cap="flat">
              <a:noFill/>
              <a:miter lim="400000"/>
            </a:ln>
            <a:effectLst/>
          </p:spPr>
          <p:txBody>
            <a:bodyPr wrap="square" lIns="45719" tIns="45719" rIns="45719" bIns="45719" numCol="1" anchor="ctr">
              <a:noAutofit/>
            </a:bodyPr>
            <a:lstStyle/>
            <a:p>
              <a:pPr algn="ctr" defTabSz="1828165">
                <a:spcBef>
                  <a:spcPts val="0"/>
                </a:spcBef>
                <a:defRPr sz="3600" i="0" spc="0">
                  <a:solidFill>
                    <a:srgbClr val="FFFFFF"/>
                  </a:solidFill>
                  <a:latin typeface="Calibri" panose="020F0502020204030204"/>
                  <a:ea typeface="Calibri" panose="020F0502020204030204"/>
                  <a:cs typeface="Calibri" panose="020F0502020204030204"/>
                  <a:sym typeface="Calibri" panose="020F0502020204030204"/>
                </a:defRPr>
              </a:pPr>
              <a:endParaRPr sz="1800"/>
            </a:p>
          </p:txBody>
        </p:sp>
        <p:sp>
          <p:nvSpPr>
            <p:cNvPr id="46" name="矩形 8"/>
            <p:cNvSpPr/>
            <p:nvPr/>
          </p:nvSpPr>
          <p:spPr>
            <a:xfrm>
              <a:off x="11684000" y="0"/>
              <a:ext cx="10350500" cy="355600"/>
            </a:xfrm>
            <a:prstGeom prst="rect">
              <a:avLst/>
            </a:prstGeom>
            <a:solidFill>
              <a:srgbClr val="9F9F9F"/>
            </a:solidFill>
            <a:ln w="12700" cap="flat">
              <a:noFill/>
              <a:miter lim="400000"/>
            </a:ln>
            <a:effectLst/>
          </p:spPr>
          <p:txBody>
            <a:bodyPr wrap="square" lIns="45719" tIns="45719" rIns="45719" bIns="45719" numCol="1" anchor="ctr">
              <a:noAutofit/>
            </a:bodyPr>
            <a:lstStyle/>
            <a:p>
              <a:pPr algn="ctr" defTabSz="1828165">
                <a:spcBef>
                  <a:spcPts val="0"/>
                </a:spcBef>
                <a:defRPr sz="3600" i="0" spc="0">
                  <a:solidFill>
                    <a:srgbClr val="FFFFFF"/>
                  </a:solidFill>
                  <a:latin typeface="Calibri" panose="020F0502020204030204"/>
                  <a:ea typeface="Calibri" panose="020F0502020204030204"/>
                  <a:cs typeface="Calibri" panose="020F0502020204030204"/>
                  <a:sym typeface="Calibri" panose="020F0502020204030204"/>
                </a:defRPr>
              </a:pPr>
              <a:endParaRPr sz="1800"/>
            </a:p>
          </p:txBody>
        </p:sp>
        <p:sp>
          <p:nvSpPr>
            <p:cNvPr id="47" name="矩形 9"/>
            <p:cNvSpPr/>
            <p:nvPr/>
          </p:nvSpPr>
          <p:spPr>
            <a:xfrm>
              <a:off x="22034500" y="0"/>
              <a:ext cx="2349500" cy="355600"/>
            </a:xfrm>
            <a:prstGeom prst="rect">
              <a:avLst/>
            </a:prstGeom>
            <a:solidFill>
              <a:srgbClr val="000000"/>
            </a:solidFill>
            <a:ln w="12700" cap="flat">
              <a:noFill/>
              <a:miter lim="400000"/>
            </a:ln>
            <a:effectLst/>
          </p:spPr>
          <p:txBody>
            <a:bodyPr wrap="square" lIns="45719" tIns="45719" rIns="45719" bIns="45719" numCol="1" anchor="ctr">
              <a:noAutofit/>
            </a:bodyPr>
            <a:lstStyle/>
            <a:p>
              <a:pPr algn="ctr" defTabSz="1828165">
                <a:spcBef>
                  <a:spcPts val="0"/>
                </a:spcBef>
                <a:defRPr sz="3600" i="0" spc="0">
                  <a:solidFill>
                    <a:srgbClr val="FFFFFF"/>
                  </a:solidFill>
                  <a:latin typeface="Calibri" panose="020F0502020204030204"/>
                  <a:ea typeface="Calibri" panose="020F0502020204030204"/>
                  <a:cs typeface="Calibri" panose="020F0502020204030204"/>
                  <a:sym typeface="Calibri" panose="020F0502020204030204"/>
                </a:defRPr>
              </a:pPr>
              <a:endParaRPr sz="1800"/>
            </a:p>
          </p:txBody>
        </p:sp>
      </p:grpSp>
      <p:sp>
        <p:nvSpPr>
          <p:cNvPr id="104" name="正文级别 1…"/>
          <p:cNvSpPr txBox="1">
            <a:spLocks noGrp="1"/>
          </p:cNvSpPr>
          <p:nvPr>
            <p:ph type="body" idx="1" hasCustomPrompt="1"/>
          </p:nvPr>
        </p:nvSpPr>
        <p:spPr>
          <a:prstGeom prst="rect">
            <a:avLst/>
          </a:prstGeom>
        </p:spPr>
        <p:txBody>
          <a:bodyPr/>
          <a:lstStyle>
            <a:lvl1pPr>
              <a:lnSpc>
                <a:spcPct val="120000"/>
              </a:lnSpc>
              <a:spcBef>
                <a:spcPct val="0"/>
              </a:spcBef>
              <a:buChar char="•"/>
              <a:defRPr sz="2800">
                <a:latin typeface="微软雅黑" panose="020B0503020204020204" pitchFamily="34" charset="-122"/>
                <a:ea typeface="微软雅黑" panose="020B0503020204020204" pitchFamily="34" charset="-122"/>
              </a:defRPr>
            </a:lvl1pPr>
            <a:lvl2pPr>
              <a:lnSpc>
                <a:spcPct val="120000"/>
              </a:lnSpc>
              <a:spcBef>
                <a:spcPct val="0"/>
              </a:spcBef>
              <a:buChar char="•"/>
              <a:defRPr sz="2800">
                <a:latin typeface="微软雅黑" panose="020B0503020204020204" pitchFamily="34" charset="-122"/>
                <a:ea typeface="微软雅黑" panose="020B0503020204020204" pitchFamily="34" charset="-122"/>
              </a:defRPr>
            </a:lvl2pPr>
            <a:lvl3pPr>
              <a:lnSpc>
                <a:spcPct val="120000"/>
              </a:lnSpc>
              <a:spcBef>
                <a:spcPct val="0"/>
              </a:spcBef>
              <a:buChar char="•"/>
              <a:defRPr sz="2800">
                <a:latin typeface="微软雅黑" panose="020B0503020204020204" pitchFamily="34" charset="-122"/>
                <a:ea typeface="微软雅黑" panose="020B0503020204020204" pitchFamily="34" charset="-122"/>
              </a:defRPr>
            </a:lvl3pPr>
            <a:lvl4pPr>
              <a:lnSpc>
                <a:spcPct val="120000"/>
              </a:lnSpc>
              <a:spcBef>
                <a:spcPct val="0"/>
              </a:spcBef>
              <a:buChar char="•"/>
              <a:defRPr sz="2800">
                <a:latin typeface="微软雅黑" panose="020B0503020204020204" pitchFamily="34" charset="-122"/>
                <a:ea typeface="微软雅黑" panose="020B0503020204020204" pitchFamily="34" charset="-122"/>
              </a:defRPr>
            </a:lvl4pPr>
            <a:lvl5pPr>
              <a:lnSpc>
                <a:spcPct val="120000"/>
              </a:lnSpc>
              <a:spcBef>
                <a:spcPct val="0"/>
              </a:spcBef>
              <a:buChar char="•"/>
              <a:defRPr sz="2800">
                <a:latin typeface="微软雅黑" panose="020B0503020204020204" pitchFamily="34" charset="-122"/>
                <a:ea typeface="微软雅黑" panose="020B0503020204020204" pitchFamily="34" charset="-122"/>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3175" y="3491230"/>
            <a:ext cx="12193905" cy="3369945"/>
          </a:xfrm>
          <a:prstGeom prst="rect">
            <a:avLst/>
          </a:prstGeom>
        </p:spPr>
      </p:pic>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2" name="成组"/>
          <p:cNvGrpSpPr/>
          <p:nvPr userDrawn="1"/>
        </p:nvGrpSpPr>
        <p:grpSpPr>
          <a:xfrm>
            <a:off x="-1" y="4915205"/>
            <a:ext cx="12193201" cy="127001"/>
            <a:chOff x="0" y="0"/>
            <a:chExt cx="24384000" cy="254000"/>
          </a:xfrm>
        </p:grpSpPr>
        <p:sp>
          <p:nvSpPr>
            <p:cNvPr id="3" name="矩形 6"/>
            <p:cNvSpPr/>
            <p:nvPr/>
          </p:nvSpPr>
          <p:spPr>
            <a:xfrm>
              <a:off x="0" y="0"/>
              <a:ext cx="6412230" cy="254000"/>
            </a:xfrm>
            <a:prstGeom prst="rect">
              <a:avLst/>
            </a:prstGeom>
            <a:solidFill>
              <a:srgbClr val="D6D6D6"/>
            </a:solidFill>
            <a:ln w="12700" cap="flat">
              <a:noFill/>
              <a:miter lim="400000"/>
            </a:ln>
            <a:effectLst/>
          </p:spPr>
          <p:txBody>
            <a:bodyPr wrap="square" lIns="45719" tIns="45719" rIns="45719" bIns="45719" numCol="1" anchor="ctr">
              <a:noAutofit/>
            </a:bodyPr>
            <a:lstStyle/>
            <a:p>
              <a:pPr algn="ctr" defTabSz="1828165">
                <a:spcBef>
                  <a:spcPts val="0"/>
                </a:spcBef>
                <a:defRPr sz="3600" i="0" spc="0">
                  <a:solidFill>
                    <a:srgbClr val="FFFFFF"/>
                  </a:solidFill>
                  <a:latin typeface="Calibri" panose="020F0502020204030204"/>
                  <a:ea typeface="Calibri" panose="020F0502020204030204"/>
                  <a:cs typeface="Calibri" panose="020F0502020204030204"/>
                  <a:sym typeface="Calibri" panose="020F0502020204030204"/>
                </a:defRPr>
              </a:pPr>
              <a:endParaRPr sz="1800"/>
            </a:p>
          </p:txBody>
        </p:sp>
        <p:sp>
          <p:nvSpPr>
            <p:cNvPr id="4" name="矩形 7"/>
            <p:cNvSpPr/>
            <p:nvPr/>
          </p:nvSpPr>
          <p:spPr>
            <a:xfrm>
              <a:off x="6413500" y="0"/>
              <a:ext cx="5270500" cy="254000"/>
            </a:xfrm>
            <a:prstGeom prst="rect">
              <a:avLst/>
            </a:prstGeom>
            <a:solidFill>
              <a:srgbClr val="F9BD00"/>
            </a:solidFill>
            <a:ln w="12700" cap="flat">
              <a:noFill/>
              <a:miter lim="400000"/>
            </a:ln>
            <a:effectLst/>
          </p:spPr>
          <p:txBody>
            <a:bodyPr wrap="square" lIns="45719" tIns="45719" rIns="45719" bIns="45719" numCol="1" anchor="ctr">
              <a:noAutofit/>
            </a:bodyPr>
            <a:lstStyle/>
            <a:p>
              <a:pPr algn="ctr" defTabSz="1828165">
                <a:spcBef>
                  <a:spcPts val="0"/>
                </a:spcBef>
                <a:defRPr sz="3600" i="0" spc="0">
                  <a:solidFill>
                    <a:srgbClr val="FFFFFF"/>
                  </a:solidFill>
                  <a:latin typeface="Calibri" panose="020F0502020204030204"/>
                  <a:ea typeface="Calibri" panose="020F0502020204030204"/>
                  <a:cs typeface="Calibri" panose="020F0502020204030204"/>
                  <a:sym typeface="Calibri" panose="020F0502020204030204"/>
                </a:defRPr>
              </a:pPr>
              <a:endParaRPr sz="1800"/>
            </a:p>
          </p:txBody>
        </p:sp>
        <p:sp>
          <p:nvSpPr>
            <p:cNvPr id="5" name="矩形 8"/>
            <p:cNvSpPr/>
            <p:nvPr/>
          </p:nvSpPr>
          <p:spPr>
            <a:xfrm>
              <a:off x="11684000" y="0"/>
              <a:ext cx="10350500" cy="254000"/>
            </a:xfrm>
            <a:prstGeom prst="rect">
              <a:avLst/>
            </a:prstGeom>
            <a:solidFill>
              <a:srgbClr val="9F9F9F"/>
            </a:solidFill>
            <a:ln w="12700" cap="flat">
              <a:noFill/>
              <a:miter lim="400000"/>
            </a:ln>
            <a:effectLst/>
          </p:spPr>
          <p:txBody>
            <a:bodyPr wrap="square" lIns="45719" tIns="45719" rIns="45719" bIns="45719" numCol="1" anchor="ctr">
              <a:noAutofit/>
            </a:bodyPr>
            <a:lstStyle/>
            <a:p>
              <a:pPr algn="ctr" defTabSz="1828165">
                <a:spcBef>
                  <a:spcPts val="0"/>
                </a:spcBef>
                <a:defRPr sz="3600" i="0" spc="0">
                  <a:solidFill>
                    <a:srgbClr val="FFFFFF"/>
                  </a:solidFill>
                  <a:latin typeface="Calibri" panose="020F0502020204030204"/>
                  <a:ea typeface="Calibri" panose="020F0502020204030204"/>
                  <a:cs typeface="Calibri" panose="020F0502020204030204"/>
                  <a:sym typeface="Calibri" panose="020F0502020204030204"/>
                </a:defRPr>
              </a:pPr>
              <a:endParaRPr sz="1800"/>
            </a:p>
          </p:txBody>
        </p:sp>
        <p:sp>
          <p:nvSpPr>
            <p:cNvPr id="6" name="矩形 9"/>
            <p:cNvSpPr/>
            <p:nvPr/>
          </p:nvSpPr>
          <p:spPr>
            <a:xfrm>
              <a:off x="22034500" y="0"/>
              <a:ext cx="2349500" cy="254000"/>
            </a:xfrm>
            <a:prstGeom prst="rect">
              <a:avLst/>
            </a:prstGeom>
            <a:solidFill>
              <a:srgbClr val="000000"/>
            </a:solidFill>
            <a:ln w="12700" cap="flat">
              <a:noFill/>
              <a:miter lim="400000"/>
            </a:ln>
            <a:effectLst/>
          </p:spPr>
          <p:txBody>
            <a:bodyPr wrap="square" lIns="45719" tIns="45719" rIns="45719" bIns="45719" numCol="1" anchor="ctr">
              <a:noAutofit/>
            </a:bodyPr>
            <a:lstStyle/>
            <a:p>
              <a:pPr algn="ctr" defTabSz="1828165">
                <a:spcBef>
                  <a:spcPts val="0"/>
                </a:spcBef>
                <a:defRPr sz="3600" i="0" spc="0">
                  <a:solidFill>
                    <a:srgbClr val="FFFFFF"/>
                  </a:solidFill>
                  <a:latin typeface="Calibri" panose="020F0502020204030204"/>
                  <a:ea typeface="Calibri" panose="020F0502020204030204"/>
                  <a:cs typeface="Calibri" panose="020F0502020204030204"/>
                  <a:sym typeface="Calibri" panose="020F0502020204030204"/>
                </a:defRPr>
              </a:pPr>
              <a:endParaRPr sz="1800"/>
            </a:p>
          </p:txBody>
        </p:sp>
      </p:grpSp>
      <p:pic>
        <p:nvPicPr>
          <p:cNvPr id="7" name="1.png" descr="1.png"/>
          <p:cNvPicPr>
            <a:picLocks noChangeAspect="1"/>
          </p:cNvPicPr>
          <p:nvPr userDrawn="1"/>
        </p:nvPicPr>
        <p:blipFill>
          <a:blip r:embed="rId2"/>
          <a:srcRect t="961" b="961"/>
          <a:stretch>
            <a:fillRect/>
          </a:stretch>
        </p:blipFill>
        <p:spPr>
          <a:xfrm>
            <a:off x="3316889" y="1966597"/>
            <a:ext cx="5559425" cy="1642745"/>
          </a:xfrm>
          <a:prstGeom prst="rect">
            <a:avLst/>
          </a:prstGeom>
          <a:ln w="12700">
            <a:miter lim="400000"/>
            <a:headEnd/>
            <a:tailEnd/>
          </a:ln>
        </p:spPr>
      </p:pic>
      <p:sp>
        <p:nvSpPr>
          <p:cNvPr id="8" name="矩形"/>
          <p:cNvSpPr/>
          <p:nvPr userDrawn="1"/>
        </p:nvSpPr>
        <p:spPr>
          <a:xfrm>
            <a:off x="1" y="5030471"/>
            <a:ext cx="12193201" cy="1841500"/>
          </a:xfrm>
          <a:prstGeom prst="rect">
            <a:avLst/>
          </a:prstGeom>
          <a:solidFill>
            <a:srgbClr val="F6BD3E"/>
          </a:solidFill>
          <a:ln w="12700">
            <a:miter lim="400000"/>
          </a:ln>
        </p:spPr>
        <p:txBody>
          <a:bodyPr lIns="25400" tIns="25400" rIns="25400" bIns="25400" anchor="ctr"/>
          <a:lstStyle/>
          <a:p>
            <a:pPr algn="ctr">
              <a:spcBef>
                <a:spcPts val="0"/>
              </a:spcBef>
              <a:defRPr sz="3500" i="0" spc="0">
                <a:solidFill>
                  <a:srgbClr val="FFFFFF"/>
                </a:solidFill>
                <a:latin typeface="+mn-lt"/>
                <a:ea typeface="+mn-ea"/>
                <a:cs typeface="+mn-cs"/>
                <a:sym typeface="Baskerville"/>
              </a:defRPr>
            </a:pPr>
            <a:endParaRPr sz="1750"/>
          </a:p>
        </p:txBody>
      </p:sp>
      <p:sp>
        <p:nvSpPr>
          <p:cNvPr id="9" name="中国施工BIM第1股"/>
          <p:cNvSpPr txBox="1"/>
          <p:nvPr userDrawn="1"/>
        </p:nvSpPr>
        <p:spPr>
          <a:xfrm>
            <a:off x="4358288" y="5612853"/>
            <a:ext cx="3508974" cy="359073"/>
          </a:xfrm>
          <a:prstGeom prst="rect">
            <a:avLst/>
          </a:prstGeom>
          <a:ln w="12700">
            <a:miter lim="400000"/>
          </a:ln>
        </p:spPr>
        <p:txBody>
          <a:bodyPr wrap="none" lIns="25400" tIns="25400" rIns="25400" bIns="25400" anchor="ctr">
            <a:spAutoFit/>
          </a:bodyPr>
          <a:lstStyle>
            <a:lvl1pPr>
              <a:defRPr i="0" spc="10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2000"/>
              <a:t>中国施工BIM第1股</a:t>
            </a:r>
            <a:endParaRPr sz="20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descr="ghdr_02"/>
          <p:cNvPicPr>
            <a:picLocks noChangeAspect="1"/>
          </p:cNvPicPr>
          <p:nvPr userDrawn="1"/>
        </p:nvPicPr>
        <p:blipFill>
          <a:blip r:embed="rId2"/>
          <a:stretch>
            <a:fillRect/>
          </a:stretch>
        </p:blipFill>
        <p:spPr>
          <a:xfrm>
            <a:off x="635" y="990600"/>
            <a:ext cx="12189690" cy="5867131"/>
          </a:xfrm>
          <a:prstGeom prst="rect">
            <a:avLst/>
          </a:prstGeom>
        </p:spPr>
      </p:pic>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A82B250-D546-49E2-B77B-68BB642F927D}"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dirty="0" smtClean="0">
                <a:solidFill>
                  <a:prstClr val="black">
                    <a:tint val="75000"/>
                  </a:prstClr>
                </a:solidFill>
              </a:rPr>
              <a:t>海康威视</a:t>
            </a:r>
            <a:r>
              <a:rPr lang="en-US" altLang="zh-CN" dirty="0" smtClean="0">
                <a:solidFill>
                  <a:prstClr val="black">
                    <a:tint val="75000"/>
                  </a:prstClr>
                </a:solidFill>
              </a:rPr>
              <a:t>|</a:t>
            </a:r>
            <a:r>
              <a:rPr lang="zh-CN" altLang="en-US" dirty="0" smtClean="0">
                <a:solidFill>
                  <a:prstClr val="black">
                    <a:tint val="75000"/>
                  </a:prstClr>
                </a:solidFill>
              </a:rPr>
              <a:t>楼宇事业部</a:t>
            </a:r>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F99D9E2F-6B03-4D3F-8B1E-580C45D1A597}" type="slidenum">
              <a:rPr lang="zh-CN" altLang="en-US" smtClean="0">
                <a:solidFill>
                  <a:prstClr val="black">
                    <a:tint val="75000"/>
                  </a:prstClr>
                </a:solidFill>
              </a:rPr>
            </a:fld>
            <a:endParaRPr lang="zh-CN" altLang="en-US">
              <a:solidFill>
                <a:prstClr val="black">
                  <a:tint val="75000"/>
                </a:prstClr>
              </a:solidFill>
            </a:endParaRPr>
          </a:p>
        </p:txBody>
      </p:sp>
      <p:sp>
        <p:nvSpPr>
          <p:cNvPr id="6" name="矩形 5"/>
          <p:cNvSpPr/>
          <p:nvPr userDrawn="1"/>
        </p:nvSpPr>
        <p:spPr>
          <a:xfrm>
            <a:off x="607323" y="0"/>
            <a:ext cx="162000" cy="847167"/>
          </a:xfrm>
          <a:prstGeom prst="rect">
            <a:avLst/>
          </a:prstGeom>
          <a:solidFill>
            <a:srgbClr val="5F5E5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7" name="矩形 6"/>
          <p:cNvSpPr/>
          <p:nvPr userDrawn="1"/>
        </p:nvSpPr>
        <p:spPr>
          <a:xfrm>
            <a:off x="809026" y="242048"/>
            <a:ext cx="161367" cy="605119"/>
          </a:xfrm>
          <a:prstGeom prst="rect">
            <a:avLst/>
          </a:prstGeom>
          <a:solidFill>
            <a:srgbClr val="C4261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600" dirty="0">
              <a:solidFill>
                <a:srgbClr val="C4261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38677" y="379619"/>
            <a:ext cx="1584000" cy="206163"/>
          </a:xfrm>
          <a:prstGeom prst="rect">
            <a:avLst/>
          </a:prstGeom>
        </p:spPr>
      </p:pic>
      <p:sp>
        <p:nvSpPr>
          <p:cNvPr id="10" name="标题 1"/>
          <p:cNvSpPr>
            <a:spLocks noGrp="1"/>
          </p:cNvSpPr>
          <p:nvPr>
            <p:ph type="title"/>
          </p:nvPr>
        </p:nvSpPr>
        <p:spPr>
          <a:xfrm>
            <a:off x="1010096" y="274450"/>
            <a:ext cx="8846574" cy="540314"/>
          </a:xfrm>
        </p:spPr>
        <p:txBody>
          <a:bodyPr>
            <a:normAutofit/>
          </a:bodyPr>
          <a:lstStyle>
            <a:lvl1pPr>
              <a:defRPr sz="2800"/>
            </a:lvl1pPr>
          </a:lstStyle>
          <a:p>
            <a:r>
              <a:rPr lang="zh-CN" altLang="en-US" dirty="0" smtClean="0"/>
              <a:t>单击此处编辑母版标题样式</a:t>
            </a:r>
            <a:endParaRPr lang="zh-CN" altLang="en-US" dirty="0"/>
          </a:p>
        </p:txBody>
      </p:sp>
      <p:pic>
        <p:nvPicPr>
          <p:cNvPr id="15" name="Picture 8" descr="D:\201709\2018\海康威视\PPT\AI\公有云P5图-19.png"/>
          <p:cNvPicPr>
            <a:picLocks noChangeAspect="1" noChangeArrowheads="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38279" y="1899457"/>
            <a:ext cx="5514848" cy="46733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D:\201709\2018\海康威视\PPT\AI\公有云P5图-19.png"/>
          <p:cNvPicPr>
            <a:picLocks noChangeAspect="1" noChangeArrowheads="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flipH="1">
            <a:off x="971770" y="1934362"/>
            <a:ext cx="4489642" cy="46034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2" Type="http://schemas.openxmlformats.org/officeDocument/2006/relationships/notesSlide" Target="../notesSlides/notesSlide12.xml"/><Relationship Id="rId11" Type="http://schemas.openxmlformats.org/officeDocument/2006/relationships/slideLayout" Target="../slideLayouts/slideLayout3.xml"/><Relationship Id="rId10" Type="http://schemas.microsoft.com/office/2007/relationships/diagramDrawing" Target="../diagrams/drawing2.xml"/><Relationship Id="rId1"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9" Type="http://schemas.openxmlformats.org/officeDocument/2006/relationships/diagramColors" Target="../diagrams/colors4.xml"/><Relationship Id="rId8" Type="http://schemas.openxmlformats.org/officeDocument/2006/relationships/diagramQuickStyle" Target="../diagrams/quickStyle4.xml"/><Relationship Id="rId7" Type="http://schemas.openxmlformats.org/officeDocument/2006/relationships/diagramLayout" Target="../diagrams/layout4.xml"/><Relationship Id="rId6" Type="http://schemas.openxmlformats.org/officeDocument/2006/relationships/diagramData" Target="../diagrams/data4.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2" Type="http://schemas.openxmlformats.org/officeDocument/2006/relationships/notesSlide" Target="../notesSlides/notesSlide13.xml"/><Relationship Id="rId11" Type="http://schemas.openxmlformats.org/officeDocument/2006/relationships/slideLayout" Target="../slideLayouts/slideLayout3.xml"/><Relationship Id="rId10" Type="http://schemas.microsoft.com/office/2007/relationships/diagramDrawing" Target="../diagrams/drawing4.xml"/><Relationship Id="rId1"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9" Type="http://schemas.openxmlformats.org/officeDocument/2006/relationships/diagramColors" Target="../diagrams/colors6.xml"/><Relationship Id="rId8" Type="http://schemas.openxmlformats.org/officeDocument/2006/relationships/diagramQuickStyle" Target="../diagrams/quickStyle6.xml"/><Relationship Id="rId7" Type="http://schemas.openxmlformats.org/officeDocument/2006/relationships/diagramLayout" Target="../diagrams/layout6.xml"/><Relationship Id="rId6" Type="http://schemas.openxmlformats.org/officeDocument/2006/relationships/diagramData" Target="../diagrams/data6.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2" Type="http://schemas.openxmlformats.org/officeDocument/2006/relationships/notesSlide" Target="../notesSlides/notesSlide14.xml"/><Relationship Id="rId11" Type="http://schemas.openxmlformats.org/officeDocument/2006/relationships/slideLayout" Target="../slideLayouts/slideLayout3.xml"/><Relationship Id="rId10" Type="http://schemas.microsoft.com/office/2007/relationships/diagramDrawing" Target="../diagrams/drawing6.xml"/><Relationship Id="rId1"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3.xml"/><Relationship Id="rId7" Type="http://schemas.openxmlformats.org/officeDocument/2006/relationships/image" Target="../media/image18.png"/><Relationship Id="rId6" Type="http://schemas.openxmlformats.org/officeDocument/2006/relationships/image" Target="../media/image17.png"/><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nvSpPr>
        <p:spPr>
          <a:xfrm>
            <a:off x="4695825" y="2666365"/>
            <a:ext cx="6854825" cy="942340"/>
          </a:xfrm>
          <a:prstGeom prst="rect">
            <a:avLst/>
          </a:prstGeom>
        </p:spPr>
        <p:txBody>
          <a:bodyPr vert="horz" lIns="91440" tIns="45720" rIns="91440" bIns="45720" rtlCol="0" anchor="b">
            <a:noAutofit/>
          </a:bodyPr>
          <a:lstStyle>
            <a:lvl1pPr algn="ctr" defTabSz="913765" rtl="0" eaLnBrk="1" latinLnBrk="0" hangingPunct="1">
              <a:lnSpc>
                <a:spcPct val="90000"/>
              </a:lnSpc>
              <a:spcBef>
                <a:spcPct val="0"/>
              </a:spcBef>
              <a:buNone/>
              <a:defRPr sz="7000" kern="1200">
                <a:solidFill>
                  <a:srgbClr val="5E5E5E"/>
                </a:solidFill>
                <a:latin typeface="微软雅黑" panose="020B0503020204020204" pitchFamily="34" charset="-122"/>
                <a:ea typeface="微软雅黑" panose="020B0503020204020204" pitchFamily="34" charset="-122"/>
                <a:cs typeface="+mj-cs"/>
              </a:defRPr>
            </a:lvl1pPr>
          </a:lstStyle>
          <a:p>
            <a:pPr algn="l"/>
            <a:r>
              <a:rPr lang="en-US" altLang="zh-CN" sz="4000" b="1" dirty="0" smtClean="0">
                <a:solidFill>
                  <a:schemeClr val="tx1"/>
                </a:solidFill>
              </a:rPr>
              <a:t>DevOps</a:t>
            </a:r>
            <a:r>
              <a:rPr lang="zh-CN" altLang="en-US" sz="4000" b="1" dirty="0" smtClean="0">
                <a:solidFill>
                  <a:schemeClr val="tx1"/>
                </a:solidFill>
              </a:rPr>
              <a:t>整体流程</a:t>
            </a:r>
            <a:r>
              <a:rPr lang="zh-CN" altLang="en-US" sz="4000" b="1" dirty="0" smtClean="0">
                <a:solidFill>
                  <a:schemeClr val="tx1"/>
                </a:solidFill>
              </a:rPr>
              <a:t>与概要设计</a:t>
            </a:r>
            <a:endParaRPr lang="zh-CN" altLang="en-US" sz="4000" b="1" dirty="0" smtClean="0">
              <a:solidFill>
                <a:schemeClr val="tx1"/>
              </a:solidFill>
            </a:endParaRPr>
          </a:p>
        </p:txBody>
      </p:sp>
      <p:sp>
        <p:nvSpPr>
          <p:cNvPr id="3" name="标题 1"/>
          <p:cNvSpPr>
            <a:spLocks noGrp="1"/>
          </p:cNvSpPr>
          <p:nvPr/>
        </p:nvSpPr>
        <p:spPr>
          <a:xfrm>
            <a:off x="9189720" y="3886835"/>
            <a:ext cx="2813685" cy="942340"/>
          </a:xfrm>
          <a:prstGeom prst="rect">
            <a:avLst/>
          </a:prstGeom>
        </p:spPr>
        <p:txBody>
          <a:bodyPr vert="horz" lIns="91440" tIns="45720" rIns="91440" bIns="45720" rtlCol="0" anchor="b">
            <a:noAutofit/>
          </a:bodyPr>
          <a:lstStyle>
            <a:lvl1pPr algn="ctr" defTabSz="913765" rtl="0" eaLnBrk="1" latinLnBrk="0" hangingPunct="1">
              <a:lnSpc>
                <a:spcPct val="90000"/>
              </a:lnSpc>
              <a:spcBef>
                <a:spcPct val="0"/>
              </a:spcBef>
              <a:buNone/>
              <a:defRPr sz="7000" kern="1200">
                <a:solidFill>
                  <a:srgbClr val="5E5E5E"/>
                </a:solidFill>
                <a:latin typeface="微软雅黑" panose="020B0503020204020204" pitchFamily="34" charset="-122"/>
                <a:ea typeface="微软雅黑" panose="020B0503020204020204" pitchFamily="34" charset="-122"/>
                <a:cs typeface="+mj-cs"/>
              </a:defRPr>
            </a:lvl1pPr>
          </a:lstStyle>
          <a:p>
            <a:pPr algn="l"/>
            <a:r>
              <a:rPr lang="en-US" altLang="zh-CN" sz="4000" b="1" dirty="0" smtClean="0">
                <a:solidFill>
                  <a:schemeClr val="tx1"/>
                </a:solidFill>
              </a:rPr>
              <a:t> Sam</a:t>
            </a:r>
            <a:endParaRPr lang="en-US" altLang="zh-CN" sz="4000" b="1" dirty="0" smtClean="0">
              <a:solidFill>
                <a:schemeClr val="tx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4509135" y="1751965"/>
            <a:ext cx="2868930" cy="783590"/>
          </a:xfrm>
          <a:prstGeom prst="rect">
            <a:avLst/>
          </a:prstGeom>
        </p:spPr>
        <p:txBody>
          <a:bodyPr vert="horz" wrap="square" lIns="91440" tIns="45720" rIns="91440" bIns="45720" rtlCol="0" anchor="ctr">
            <a:noAutofit/>
          </a:bodyPr>
          <a:lstStyle>
            <a:lvl1pPr algn="l" defTabSz="913765" rtl="0" eaLnBrk="1" latinLnBrk="0" hangingPunct="1">
              <a:lnSpc>
                <a:spcPct val="90000"/>
              </a:lnSpc>
              <a:spcBef>
                <a:spcPct val="0"/>
              </a:spcBef>
              <a:buNone/>
              <a:defRPr sz="24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5000" b="1" dirty="0">
                <a:solidFill>
                  <a:schemeClr val="accent4"/>
                </a:solidFill>
              </a:rPr>
              <a:t>PART </a:t>
            </a:r>
            <a:r>
              <a:rPr lang="en-US" altLang="zh-CN" sz="5000" b="1" dirty="0">
                <a:solidFill>
                  <a:schemeClr val="accent4"/>
                </a:solidFill>
                <a:sym typeface="+mn-ea"/>
              </a:rPr>
              <a:t>02</a:t>
            </a:r>
            <a:endParaRPr lang="en-US" altLang="zh-CN" sz="5000" b="1" dirty="0">
              <a:solidFill>
                <a:schemeClr val="accent4"/>
              </a:solidFill>
            </a:endParaRPr>
          </a:p>
        </p:txBody>
      </p:sp>
      <p:pic>
        <p:nvPicPr>
          <p:cNvPr id="8" name="图片 7" descr="目录_03"/>
          <p:cNvPicPr>
            <a:picLocks noChangeAspect="1"/>
          </p:cNvPicPr>
          <p:nvPr/>
        </p:nvPicPr>
        <p:blipFill>
          <a:blip r:embed="rId1"/>
          <a:stretch>
            <a:fillRect/>
          </a:stretch>
        </p:blipFill>
        <p:spPr>
          <a:xfrm>
            <a:off x="5191760" y="1305560"/>
            <a:ext cx="1503680" cy="1503680"/>
          </a:xfrm>
          <a:prstGeom prst="rect">
            <a:avLst/>
          </a:prstGeom>
        </p:spPr>
      </p:pic>
      <p:sp>
        <p:nvSpPr>
          <p:cNvPr id="13" name="文本占位符 2"/>
          <p:cNvSpPr>
            <a:spLocks noGrp="1"/>
          </p:cNvSpPr>
          <p:nvPr/>
        </p:nvSpPr>
        <p:spPr>
          <a:xfrm>
            <a:off x="3151505" y="3034665"/>
            <a:ext cx="5564505" cy="922655"/>
          </a:xfrm>
          <a:prstGeom prst="rect">
            <a:avLst/>
          </a:prstGeom>
        </p:spPr>
        <p:txBody>
          <a:bodyPr vert="horz" lIns="91440" tIns="45720" rIns="91440" bIns="45720" rtlCol="0">
            <a:noAutofit/>
          </a:bodyPr>
          <a:lstStyle>
            <a:lvl1pPr marL="228600" indent="-228600" algn="l" defTabSz="913765" rtl="0" eaLnBrk="1" latinLnBrk="0" hangingPunct="1">
              <a:lnSpc>
                <a:spcPct val="120000"/>
              </a:lnSpc>
              <a:spcBef>
                <a:spcPct val="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120000"/>
              </a:lnSpc>
              <a:spcBef>
                <a:spcPct val="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3765" rtl="0" eaLnBrk="1" latinLnBrk="0" hangingPunct="1">
              <a:lnSpc>
                <a:spcPct val="120000"/>
              </a:lnSpc>
              <a:spcBef>
                <a:spcPct val="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3765" rtl="0" eaLnBrk="1" latinLnBrk="0" hangingPunct="1">
              <a:lnSpc>
                <a:spcPct val="120000"/>
              </a:lnSpc>
              <a:spcBef>
                <a:spcPct val="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3765" rtl="0" eaLnBrk="1" latinLnBrk="0" hangingPunct="1">
              <a:lnSpc>
                <a:spcPct val="120000"/>
              </a:lnSpc>
              <a:spcBef>
                <a:spcPct val="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000" b="1">
                <a:solidFill>
                  <a:schemeClr val="tx1"/>
                </a:solidFill>
                <a:sym typeface="+mn-ea"/>
              </a:rPr>
              <a:t>DevOps</a:t>
            </a:r>
            <a:r>
              <a:rPr lang="zh-CN" altLang="en-US" sz="4000" b="1" smtClean="0">
                <a:solidFill>
                  <a:schemeClr val="tx1"/>
                </a:solidFill>
                <a:sym typeface="+mn-ea"/>
              </a:rPr>
              <a:t>平台概要设计</a:t>
            </a:r>
            <a:endParaRPr lang="zh-CN" altLang="en-US" sz="4000" b="1" dirty="0" smtClean="0">
              <a:solidFill>
                <a:schemeClr val="tx1"/>
              </a:solidFill>
              <a:sym typeface="+mn-ea"/>
            </a:endParaRPr>
          </a:p>
        </p:txBody>
      </p:sp>
    </p:spTree>
  </p:cSld>
  <p:clrMapOvr>
    <a:masterClrMapping/>
  </p:clrMapOvr>
  <p:transition spd="med">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36905" y="1130300"/>
            <a:ext cx="10991215" cy="802640"/>
          </a:xfrm>
          <a:solidFill>
            <a:schemeClr val="bg1"/>
          </a:solidFill>
        </p:spPr>
        <p:txBody>
          <a:bodyPr>
            <a:normAutofit/>
          </a:bodyPr>
          <a:lstStyle/>
          <a:p>
            <a:pPr marL="0" indent="0">
              <a:buNone/>
            </a:pPr>
            <a:r>
              <a:rPr lang="en-US" altLang="zh-CN" sz="1600">
                <a:sym typeface="+mn-ea"/>
              </a:rPr>
              <a:t>DevOps</a:t>
            </a:r>
            <a:r>
              <a:rPr lang="zh-CN" altLang="en-US" sz="1600">
                <a:sym typeface="+mn-ea"/>
              </a:rPr>
              <a:t>平台对接需求管理平台、</a:t>
            </a:r>
            <a:r>
              <a:rPr lang="en-US" altLang="zh-CN" sz="1600">
                <a:sym typeface="+mn-ea"/>
              </a:rPr>
              <a:t>Git</a:t>
            </a:r>
            <a:r>
              <a:rPr lang="zh-CN" altLang="en-US" sz="1600">
                <a:sym typeface="+mn-ea"/>
              </a:rPr>
              <a:t>或</a:t>
            </a:r>
            <a:r>
              <a:rPr lang="en-US" altLang="zh-CN" sz="1600">
                <a:sym typeface="+mn-ea"/>
              </a:rPr>
              <a:t>SVN</a:t>
            </a:r>
            <a:r>
              <a:rPr lang="zh-CN" altLang="en-US" sz="1600">
                <a:sym typeface="+mn-ea"/>
              </a:rPr>
              <a:t>源代码管理库、版本构建平台，打通需求与代码、版本的关联</a:t>
            </a:r>
            <a:r>
              <a:rPr lang="zh-CN" altLang="en-US" sz="1600" smtClean="0">
                <a:sym typeface="+mn-ea"/>
              </a:rPr>
              <a:t>，实时掌握</a:t>
            </a:r>
            <a:r>
              <a:rPr lang="zh-CN" altLang="en-US" sz="1600">
                <a:sym typeface="+mn-ea"/>
              </a:rPr>
              <a:t>业务需求</a:t>
            </a:r>
            <a:r>
              <a:rPr lang="zh-CN" altLang="en-US" sz="1600" smtClean="0">
                <a:sym typeface="+mn-ea"/>
              </a:rPr>
              <a:t>的开发进展情况。</a:t>
            </a:r>
            <a:endParaRPr lang="zh-CN" altLang="en-US" sz="1600"/>
          </a:p>
          <a:p>
            <a:pPr marL="0" indent="0">
              <a:buNone/>
            </a:pPr>
            <a:endParaRPr lang="zh-CN" altLang="en-US" sz="1600" dirty="0">
              <a:solidFill>
                <a:schemeClr val="tx1"/>
              </a:solidFill>
              <a:sym typeface="+mn-ea"/>
            </a:endParaRPr>
          </a:p>
        </p:txBody>
      </p:sp>
      <p:grpSp>
        <p:nvGrpSpPr>
          <p:cNvPr id="14" name="组合 13"/>
          <p:cNvGrpSpPr/>
          <p:nvPr/>
        </p:nvGrpSpPr>
        <p:grpSpPr>
          <a:xfrm>
            <a:off x="567055" y="475615"/>
            <a:ext cx="7862570" cy="1222375"/>
            <a:chOff x="7451" y="1993"/>
            <a:chExt cx="12382" cy="1925"/>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2</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11132" cy="1888"/>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DevOps平台概要设计：从需求到开发实现</a:t>
              </a:r>
              <a:endParaRPr lang="zh-CN" altLang="en-US" sz="2400">
                <a:latin typeface="微软雅黑" panose="020B0503020204020204" pitchFamily="34" charset="-122"/>
                <a:ea typeface="微软雅黑" panose="020B0503020204020204" pitchFamily="34" charset="-122"/>
              </a:endParaRPr>
            </a:p>
            <a:p>
              <a:pPr algn="l"/>
              <a:endParaRPr kumimoji="0" lang="en-US" altLang="zh-CN" sz="24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b="1" dirty="0">
                <a:solidFill>
                  <a:schemeClr val="tx1"/>
                </a:solidFill>
                <a:effectLst/>
                <a:latin typeface="微软雅黑" panose="020B0503020204020204" pitchFamily="34" charset="-122"/>
                <a:ea typeface="微软雅黑" panose="020B0503020204020204" pitchFamily="34" charset="-122"/>
                <a:sym typeface="+mn-ea"/>
              </a:endParaRPr>
            </a:p>
          </p:txBody>
        </p:sp>
      </p:grpSp>
      <p:sp>
        <p:nvSpPr>
          <p:cNvPr id="2" name="AutoShape 6"/>
          <p:cNvSpPr>
            <a:spLocks noChangeArrowheads="1"/>
          </p:cNvSpPr>
          <p:nvPr/>
        </p:nvSpPr>
        <p:spPr bwMode="auto">
          <a:xfrm>
            <a:off x="6996406" y="1914550"/>
            <a:ext cx="1895475" cy="771525"/>
          </a:xfrm>
          <a:prstGeom prst="homePlate">
            <a:avLst>
              <a:gd name="adj" fmla="val 32207"/>
            </a:avLst>
          </a:prstGeom>
          <a:gradFill flip="none" rotWithShape="1">
            <a:gsLst>
              <a:gs pos="10000">
                <a:srgbClr val="D2144F"/>
              </a:gs>
              <a:gs pos="68000">
                <a:srgbClr val="F87477"/>
              </a:gs>
              <a:gs pos="100000">
                <a:srgbClr val="FA9496"/>
              </a:gs>
            </a:gsLst>
            <a:lin ang="162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运维</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AutoShape 7"/>
          <p:cNvSpPr>
            <a:spLocks noChangeArrowheads="1"/>
          </p:cNvSpPr>
          <p:nvPr/>
        </p:nvSpPr>
        <p:spPr bwMode="auto">
          <a:xfrm>
            <a:off x="5513681" y="1914550"/>
            <a:ext cx="1795462" cy="771525"/>
          </a:xfrm>
          <a:prstGeom prst="homePlate">
            <a:avLst>
              <a:gd name="adj" fmla="val 36186"/>
            </a:avLst>
          </a:prstGeom>
          <a:gradFill flip="none" rotWithShape="1">
            <a:gsLst>
              <a:gs pos="26000">
                <a:srgbClr val="00B0F0">
                  <a:shade val="30000"/>
                  <a:satMod val="115000"/>
                </a:srgbClr>
              </a:gs>
              <a:gs pos="63000">
                <a:srgbClr val="00B0F0">
                  <a:shade val="67500"/>
                  <a:satMod val="115000"/>
                </a:srgbClr>
              </a:gs>
              <a:gs pos="87000">
                <a:srgbClr val="00B0F0">
                  <a:shade val="100000"/>
                  <a:satMod val="115000"/>
                </a:srgbClr>
              </a:gs>
            </a:gsLst>
            <a:lin ang="1200000" scaled="0"/>
            <a:tileRect/>
          </a:gradFill>
          <a:ln w="3175" cap="flat" cmpd="sng" algn="ctr">
            <a:solidFill>
              <a:srgbClr val="FFFFFF"/>
            </a:solidFill>
            <a:prstDash val="solid"/>
          </a:ln>
          <a:effectLst>
            <a:outerShdw blurRad="50800" dist="38100" dir="5400000" algn="t"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测试</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 name="AutoShape 8"/>
          <p:cNvSpPr>
            <a:spLocks noChangeArrowheads="1"/>
          </p:cNvSpPr>
          <p:nvPr/>
        </p:nvSpPr>
        <p:spPr bwMode="auto">
          <a:xfrm>
            <a:off x="3970631" y="1914550"/>
            <a:ext cx="1795462" cy="771525"/>
          </a:xfrm>
          <a:prstGeom prst="homePlate">
            <a:avLst>
              <a:gd name="adj" fmla="val 32235"/>
            </a:avLst>
          </a:prstGeom>
          <a:gradFill flip="none" rotWithShape="1">
            <a:gsLst>
              <a:gs pos="20000">
                <a:srgbClr val="FF7711"/>
              </a:gs>
              <a:gs pos="58000">
                <a:srgbClr val="FFAA01"/>
              </a:gs>
              <a:gs pos="100000">
                <a:srgbClr val="FFC000"/>
              </a:gs>
            </a:gsLst>
            <a:lin ang="54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开发</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 name="AutoShape 9"/>
          <p:cNvSpPr>
            <a:spLocks noChangeArrowheads="1"/>
          </p:cNvSpPr>
          <p:nvPr/>
        </p:nvSpPr>
        <p:spPr bwMode="auto">
          <a:xfrm>
            <a:off x="2378075" y="1914525"/>
            <a:ext cx="1845945" cy="771525"/>
          </a:xfrm>
          <a:prstGeom prst="homePlate">
            <a:avLst>
              <a:gd name="adj" fmla="val 32178"/>
            </a:avLst>
          </a:prstGeom>
          <a:gradFill flip="none" rotWithShape="1">
            <a:gsLst>
              <a:gs pos="12000">
                <a:srgbClr val="119707"/>
              </a:gs>
              <a:gs pos="64000">
                <a:srgbClr val="8AD53F"/>
              </a:gs>
              <a:gs pos="100000">
                <a:srgbClr val="BCEB6F"/>
              </a:gs>
            </a:gsLst>
            <a:lin ang="108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需求</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AutoShape 11"/>
          <p:cNvSpPr>
            <a:spLocks noChangeArrowheads="1"/>
          </p:cNvSpPr>
          <p:nvPr/>
        </p:nvSpPr>
        <p:spPr bwMode="auto">
          <a:xfrm>
            <a:off x="6400447" y="3312481"/>
            <a:ext cx="2185988" cy="927100"/>
          </a:xfrm>
          <a:prstGeom prst="homePlate">
            <a:avLst>
              <a:gd name="adj" fmla="val 32661"/>
            </a:avLst>
          </a:prstGeom>
          <a:gradFill flip="none" rotWithShape="1">
            <a:gsLst>
              <a:gs pos="12000">
                <a:srgbClr val="119707"/>
              </a:gs>
              <a:gs pos="64000">
                <a:srgbClr val="8AD53F"/>
              </a:gs>
              <a:gs pos="100000">
                <a:srgbClr val="BCEB6F"/>
              </a:gs>
            </a:gsLst>
            <a:lin ang="108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algn="ctr">
              <a:spcBef>
                <a:spcPct val="0"/>
              </a:spcBef>
            </a:pPr>
            <a:r>
              <a:rPr lang="zh-CN" altLang="en-US" kern="0">
                <a:solidFill>
                  <a:srgbClr val="FFFFFF"/>
                </a:solidFill>
                <a:latin typeface="Arial" panose="020B0604020202020204"/>
              </a:rPr>
              <a:t>版本</a:t>
            </a:r>
            <a:endParaRPr lang="en-US" altLang="ko-KR" kern="0" dirty="0">
              <a:solidFill>
                <a:srgbClr val="FFFFFF"/>
              </a:solidFill>
              <a:latin typeface="Arial" panose="020B0604020202020204"/>
            </a:endParaRPr>
          </a:p>
        </p:txBody>
      </p:sp>
      <p:sp>
        <p:nvSpPr>
          <p:cNvPr id="12" name="AutoShape 12"/>
          <p:cNvSpPr>
            <a:spLocks noChangeArrowheads="1"/>
          </p:cNvSpPr>
          <p:nvPr/>
        </p:nvSpPr>
        <p:spPr bwMode="auto">
          <a:xfrm>
            <a:off x="4522434" y="3312481"/>
            <a:ext cx="2185988" cy="927100"/>
          </a:xfrm>
          <a:prstGeom prst="homePlate">
            <a:avLst>
              <a:gd name="adj" fmla="val 32661"/>
            </a:avLst>
          </a:prstGeom>
          <a:gradFill flip="none" rotWithShape="1">
            <a:gsLst>
              <a:gs pos="12000">
                <a:srgbClr val="119707"/>
              </a:gs>
              <a:gs pos="64000">
                <a:srgbClr val="8AD53F"/>
              </a:gs>
              <a:gs pos="100000">
                <a:srgbClr val="BCEB6F"/>
              </a:gs>
            </a:gsLst>
            <a:lin ang="108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algn="ctr">
              <a:spcBef>
                <a:spcPct val="0"/>
              </a:spcBef>
            </a:pPr>
            <a:r>
              <a:rPr lang="zh-CN" altLang="en-US" kern="0">
                <a:solidFill>
                  <a:srgbClr val="FFFFFF"/>
                </a:solidFill>
                <a:latin typeface="Arial" panose="020B0604020202020204"/>
              </a:rPr>
              <a:t>代码</a:t>
            </a:r>
            <a:endParaRPr lang="en-US" altLang="ko-KR" kern="0" dirty="0">
              <a:solidFill>
                <a:srgbClr val="FFFFFF"/>
              </a:solidFill>
              <a:latin typeface="Arial" panose="020B0604020202020204"/>
            </a:endParaRPr>
          </a:p>
        </p:txBody>
      </p:sp>
      <p:sp>
        <p:nvSpPr>
          <p:cNvPr id="13" name="AutoShape 13"/>
          <p:cNvSpPr>
            <a:spLocks noChangeArrowheads="1"/>
          </p:cNvSpPr>
          <p:nvPr/>
        </p:nvSpPr>
        <p:spPr bwMode="auto">
          <a:xfrm>
            <a:off x="2652359" y="3312481"/>
            <a:ext cx="2181225" cy="927100"/>
          </a:xfrm>
          <a:prstGeom prst="homePlate">
            <a:avLst>
              <a:gd name="adj" fmla="val 32590"/>
            </a:avLst>
          </a:prstGeom>
          <a:gradFill flip="none" rotWithShape="1">
            <a:gsLst>
              <a:gs pos="12000">
                <a:srgbClr val="119707"/>
              </a:gs>
              <a:gs pos="64000">
                <a:srgbClr val="8AD53F"/>
              </a:gs>
              <a:gs pos="100000">
                <a:srgbClr val="BCEB6F"/>
              </a:gs>
            </a:gsLst>
            <a:lin ang="108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algn="ctr">
              <a:spcBef>
                <a:spcPct val="0"/>
              </a:spcBef>
            </a:pPr>
            <a:r>
              <a:rPr lang="zh-CN" altLang="en-US" kern="0">
                <a:solidFill>
                  <a:srgbClr val="FFFFFF"/>
                </a:solidFill>
                <a:latin typeface="Arial" panose="020B0604020202020204"/>
              </a:rPr>
              <a:t>需求 </a:t>
            </a:r>
            <a:r>
              <a:rPr lang="en-US" altLang="zh-CN" kern="0">
                <a:solidFill>
                  <a:srgbClr val="FFFFFF"/>
                </a:solidFill>
                <a:latin typeface="Arial" panose="020B0604020202020204"/>
              </a:rPr>
              <a:t>\ Story</a:t>
            </a:r>
            <a:endParaRPr lang="en-US" altLang="ko-KR" kern="0" dirty="0">
              <a:solidFill>
                <a:srgbClr val="FFFFFF"/>
              </a:solidFill>
              <a:latin typeface="Arial" panose="020B0604020202020204"/>
            </a:endParaRPr>
          </a:p>
        </p:txBody>
      </p:sp>
      <p:pic>
        <p:nvPicPr>
          <p:cNvPr id="4" name="图片 3"/>
          <p:cNvPicPr>
            <a:picLocks noChangeAspect="1"/>
          </p:cNvPicPr>
          <p:nvPr/>
        </p:nvPicPr>
        <p:blipFill>
          <a:blip r:embed="rId1"/>
          <a:stretch>
            <a:fillRect/>
          </a:stretch>
        </p:blipFill>
        <p:spPr>
          <a:xfrm>
            <a:off x="4625975" y="5197475"/>
            <a:ext cx="1679575" cy="1219835"/>
          </a:xfrm>
          <a:prstGeom prst="rect">
            <a:avLst/>
          </a:prstGeom>
        </p:spPr>
      </p:pic>
      <p:sp>
        <p:nvSpPr>
          <p:cNvPr id="15" name="矩形 14"/>
          <p:cNvSpPr/>
          <p:nvPr/>
        </p:nvSpPr>
        <p:spPr>
          <a:xfrm>
            <a:off x="4625995" y="4898876"/>
            <a:ext cx="1679588" cy="338554"/>
          </a:xfrm>
          <a:prstGeom prst="rect">
            <a:avLst/>
          </a:prstGeom>
          <a:solidFill>
            <a:schemeClr val="accent1">
              <a:lumMod val="40000"/>
              <a:lumOff val="60000"/>
            </a:schemeClr>
          </a:solidFill>
          <a:scene3d>
            <a:camera prst="orthographicFront"/>
            <a:lightRig rig="threePt" dir="t"/>
          </a:scene3d>
          <a:sp3d>
            <a:bevelT prst="relaxedInset"/>
          </a:sp3d>
        </p:spPr>
        <p:txBody>
          <a:bodyPr wrap="square">
            <a:spAutoFit/>
          </a:bodyPr>
          <a:p>
            <a:pPr algn="ctr"/>
            <a:r>
              <a:rPr lang="en-US" altLang="zh-CN" sz="1600" b="1"/>
              <a:t>DevOps</a:t>
            </a:r>
            <a:r>
              <a:rPr lang="zh-CN" altLang="en-US" sz="1600" b="1"/>
              <a:t>平台</a:t>
            </a:r>
            <a:endParaRPr lang="zh-CN" altLang="en-US" sz="1600" b="1"/>
          </a:p>
        </p:txBody>
      </p:sp>
      <p:cxnSp>
        <p:nvCxnSpPr>
          <p:cNvPr id="5" name="直接箭头连接符 4"/>
          <p:cNvCxnSpPr>
            <a:stCxn id="21" idx="2"/>
            <a:endCxn id="15" idx="0"/>
          </p:cNvCxnSpPr>
          <p:nvPr/>
        </p:nvCxnSpPr>
        <p:spPr>
          <a:xfrm>
            <a:off x="3590864" y="4589358"/>
            <a:ext cx="1875155" cy="309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0" idx="2"/>
            <a:endCxn id="15" idx="0"/>
          </p:cNvCxnSpPr>
          <p:nvPr/>
        </p:nvCxnSpPr>
        <p:spPr>
          <a:xfrm>
            <a:off x="5464909" y="4588088"/>
            <a:ext cx="1270" cy="311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1" idx="2"/>
            <a:endCxn id="15" idx="0"/>
          </p:cNvCxnSpPr>
          <p:nvPr/>
        </p:nvCxnSpPr>
        <p:spPr>
          <a:xfrm flipH="1">
            <a:off x="5466069" y="4589358"/>
            <a:ext cx="1899285" cy="309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652358" y="4250804"/>
            <a:ext cx="1877011" cy="338554"/>
          </a:xfrm>
          <a:prstGeom prst="rect">
            <a:avLst/>
          </a:prstGeom>
          <a:solidFill>
            <a:schemeClr val="accent1">
              <a:lumMod val="40000"/>
              <a:lumOff val="60000"/>
            </a:schemeClr>
          </a:solidFill>
          <a:scene3d>
            <a:camera prst="orthographicFront"/>
            <a:lightRig rig="threePt" dir="t"/>
          </a:scene3d>
          <a:sp3d>
            <a:bevelT prst="relaxedInset"/>
          </a:sp3d>
        </p:spPr>
        <p:txBody>
          <a:bodyPr wrap="square">
            <a:spAutoFit/>
          </a:bodyPr>
          <a:p>
            <a:pPr algn="ctr"/>
            <a:r>
              <a:rPr lang="zh-CN" altLang="en-US" sz="1600" b="1" smtClean="0"/>
              <a:t>需求管理平台</a:t>
            </a:r>
            <a:endParaRPr lang="zh-CN" altLang="en-US" sz="1600" b="1"/>
          </a:p>
        </p:txBody>
      </p:sp>
      <p:sp>
        <p:nvSpPr>
          <p:cNvPr id="100" name="矩形 99"/>
          <p:cNvSpPr/>
          <p:nvPr/>
        </p:nvSpPr>
        <p:spPr>
          <a:xfrm>
            <a:off x="4526403" y="4250804"/>
            <a:ext cx="1877011" cy="337185"/>
          </a:xfrm>
          <a:prstGeom prst="rect">
            <a:avLst/>
          </a:prstGeom>
          <a:solidFill>
            <a:schemeClr val="accent1">
              <a:lumMod val="40000"/>
              <a:lumOff val="60000"/>
            </a:schemeClr>
          </a:solidFill>
          <a:scene3d>
            <a:camera prst="orthographicFront"/>
            <a:lightRig rig="threePt" dir="t"/>
          </a:scene3d>
          <a:sp3d>
            <a:bevelT prst="relaxedInset"/>
          </a:sp3d>
        </p:spPr>
        <p:txBody>
          <a:bodyPr wrap="square">
            <a:spAutoFit/>
          </a:bodyPr>
          <a:p>
            <a:pPr algn="ctr"/>
            <a:r>
              <a:rPr lang="en-US" altLang="zh-CN" sz="1600" b="1" smtClean="0"/>
              <a:t>GIT</a:t>
            </a:r>
            <a:r>
              <a:rPr lang="zh-CN" altLang="en-US" sz="1600" b="1" smtClean="0"/>
              <a:t>、</a:t>
            </a:r>
            <a:r>
              <a:rPr lang="en-US" altLang="zh-CN" sz="1600" b="1" smtClean="0"/>
              <a:t>SVN</a:t>
            </a:r>
            <a:endParaRPr lang="zh-CN" altLang="en-US" sz="1600" b="1"/>
          </a:p>
        </p:txBody>
      </p:sp>
      <p:sp>
        <p:nvSpPr>
          <p:cNvPr id="101" name="矩形 100"/>
          <p:cNvSpPr/>
          <p:nvPr/>
        </p:nvSpPr>
        <p:spPr>
          <a:xfrm>
            <a:off x="6426848" y="4250804"/>
            <a:ext cx="1877011" cy="338554"/>
          </a:xfrm>
          <a:prstGeom prst="rect">
            <a:avLst/>
          </a:prstGeom>
          <a:solidFill>
            <a:schemeClr val="accent1">
              <a:lumMod val="40000"/>
              <a:lumOff val="60000"/>
            </a:schemeClr>
          </a:solidFill>
          <a:scene3d>
            <a:camera prst="orthographicFront"/>
            <a:lightRig rig="threePt" dir="t"/>
          </a:scene3d>
          <a:sp3d>
            <a:bevelT prst="relaxedInset"/>
          </a:sp3d>
        </p:spPr>
        <p:txBody>
          <a:bodyPr wrap="square">
            <a:spAutoFit/>
          </a:bodyPr>
          <a:p>
            <a:pPr algn="ctr"/>
            <a:r>
              <a:rPr lang="en-US" altLang="zh-CN" sz="1600" b="1" smtClean="0"/>
              <a:t>Jenkins</a:t>
            </a:r>
            <a:endParaRPr lang="zh-CN" altLang="en-US" sz="1600" b="1"/>
          </a:p>
        </p:txBody>
      </p:sp>
      <p:sp>
        <p:nvSpPr>
          <p:cNvPr id="102" name="下箭头 101"/>
          <p:cNvSpPr/>
          <p:nvPr/>
        </p:nvSpPr>
        <p:spPr>
          <a:xfrm>
            <a:off x="5227320" y="2711450"/>
            <a:ext cx="452120" cy="6019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7055" y="475615"/>
            <a:ext cx="8670925" cy="1591945"/>
            <a:chOff x="7451" y="1993"/>
            <a:chExt cx="13655" cy="2507"/>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2</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12405" cy="2470"/>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DevOps平台概要设计：</a:t>
              </a:r>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需求开发进度持续跟踪反馈</a:t>
              </a:r>
              <a:endParaRPr lang="zh-CN" altLang="en-US" sz="2400"/>
            </a:p>
            <a:p>
              <a:pPr algn="l"/>
              <a:endParaRPr lang="zh-CN" altLang="en-US" sz="2400">
                <a:latin typeface="微软雅黑" panose="020B0503020204020204" pitchFamily="34" charset="-122"/>
                <a:ea typeface="微软雅黑" panose="020B0503020204020204" pitchFamily="34" charset="-122"/>
              </a:endParaRPr>
            </a:p>
            <a:p>
              <a:pPr algn="l"/>
              <a:endParaRPr kumimoji="0" lang="en-US" altLang="zh-CN" sz="24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b="1" dirty="0">
                <a:solidFill>
                  <a:schemeClr val="tx1"/>
                </a:solidFill>
                <a:effectLst/>
                <a:latin typeface="微软雅黑" panose="020B0503020204020204" pitchFamily="34" charset="-122"/>
                <a:ea typeface="微软雅黑" panose="020B0503020204020204" pitchFamily="34" charset="-122"/>
                <a:sym typeface="+mn-ea"/>
              </a:endParaRPr>
            </a:p>
          </p:txBody>
        </p:sp>
      </p:grpSp>
      <p:sp>
        <p:nvSpPr>
          <p:cNvPr id="16" name="Freeform 3"/>
          <p:cNvSpPr/>
          <p:nvPr/>
        </p:nvSpPr>
        <p:spPr bwMode="gray">
          <a:xfrm flipH="1" flipV="1">
            <a:off x="1795601" y="3639339"/>
            <a:ext cx="7607300" cy="1944688"/>
          </a:xfrm>
          <a:custGeom>
            <a:avLst/>
            <a:gdLst/>
            <a:ahLst/>
            <a:cxnLst>
              <a:cxn ang="0">
                <a:pos x="3724" y="288"/>
              </a:cxn>
              <a:cxn ang="0">
                <a:pos x="1346" y="290"/>
              </a:cxn>
              <a:cxn ang="0">
                <a:pos x="1246" y="258"/>
              </a:cxn>
              <a:cxn ang="0">
                <a:pos x="1066" y="79"/>
              </a:cxn>
              <a:cxn ang="0">
                <a:pos x="923" y="4"/>
              </a:cxn>
              <a:cxn ang="0">
                <a:pos x="103" y="4"/>
              </a:cxn>
              <a:cxn ang="0">
                <a:pos x="2" y="88"/>
              </a:cxn>
              <a:cxn ang="0">
                <a:pos x="2" y="729"/>
              </a:cxn>
              <a:cxn ang="0">
                <a:pos x="103" y="804"/>
              </a:cxn>
              <a:cxn ang="0">
                <a:pos x="3688" y="804"/>
              </a:cxn>
              <a:cxn ang="0">
                <a:pos x="3790" y="716"/>
              </a:cxn>
              <a:cxn ang="0">
                <a:pos x="3790" y="356"/>
              </a:cxn>
              <a:cxn ang="0">
                <a:pos x="3724" y="288"/>
              </a:cxn>
            </a:cxnLst>
            <a:rect l="0" t="0" r="r" b="b"/>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flip="none" rotWithShape="1">
            <a:gsLst>
              <a:gs pos="0">
                <a:srgbClr val="6EFF01">
                  <a:alpha val="50000"/>
                </a:srgbClr>
              </a:gs>
              <a:gs pos="90000">
                <a:srgbClr val="0F5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a:bevelT prst="convex"/>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2" name="Freeform 4"/>
          <p:cNvSpPr/>
          <p:nvPr/>
        </p:nvSpPr>
        <p:spPr bwMode="gray">
          <a:xfrm>
            <a:off x="1781313" y="1585114"/>
            <a:ext cx="7607300" cy="2117725"/>
          </a:xfrm>
          <a:custGeom>
            <a:avLst/>
            <a:gdLst/>
            <a:ahLst/>
            <a:cxnLst>
              <a:cxn ang="0">
                <a:pos x="3724" y="288"/>
              </a:cxn>
              <a:cxn ang="0">
                <a:pos x="1346" y="290"/>
              </a:cxn>
              <a:cxn ang="0">
                <a:pos x="1246" y="258"/>
              </a:cxn>
              <a:cxn ang="0">
                <a:pos x="1066" y="79"/>
              </a:cxn>
              <a:cxn ang="0">
                <a:pos x="923" y="4"/>
              </a:cxn>
              <a:cxn ang="0">
                <a:pos x="103" y="4"/>
              </a:cxn>
              <a:cxn ang="0">
                <a:pos x="2" y="88"/>
              </a:cxn>
              <a:cxn ang="0">
                <a:pos x="2" y="729"/>
              </a:cxn>
              <a:cxn ang="0">
                <a:pos x="103" y="804"/>
              </a:cxn>
              <a:cxn ang="0">
                <a:pos x="3688" y="804"/>
              </a:cxn>
              <a:cxn ang="0">
                <a:pos x="3790" y="716"/>
              </a:cxn>
              <a:cxn ang="0">
                <a:pos x="3790" y="356"/>
              </a:cxn>
              <a:cxn ang="0">
                <a:pos x="3724" y="288"/>
              </a:cxn>
            </a:cxnLst>
            <a:rect l="0" t="0" r="r" b="b"/>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flip="none" rotWithShape="1">
            <a:gsLst>
              <a:gs pos="0">
                <a:srgbClr val="00DFF6">
                  <a:alpha val="50000"/>
                </a:srgbClr>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3" name="Rectangle 5"/>
          <p:cNvSpPr>
            <a:spLocks noChangeArrowheads="1"/>
          </p:cNvSpPr>
          <p:nvPr/>
        </p:nvSpPr>
        <p:spPr bwMode="gray">
          <a:xfrm>
            <a:off x="2001976" y="2864639"/>
            <a:ext cx="1643062" cy="1639888"/>
          </a:xfrm>
          <a:prstGeom prst="rect">
            <a:avLst/>
          </a:prstGeom>
          <a:solidFill>
            <a:schemeClr val="bg1">
              <a:alpha val="94000"/>
            </a:schemeClr>
          </a:solidFill>
          <a:ln w="25400">
            <a:noFill/>
          </a:ln>
          <a:effectLst>
            <a:outerShdw blurRad="225425" dist="38100" dir="5220000" algn="ctr">
              <a:srgbClr val="000000">
                <a:alpha val="33000"/>
              </a:srgbClr>
            </a:outerShdw>
          </a:effectLst>
          <a:scene3d>
            <a:camera prst="orthographicFront"/>
            <a:lightRig rig="balanced" dir="t"/>
          </a:scene3d>
          <a:sp3d contourW="50800" prstMaterial="plastic">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lvl="2" algn="ctr" eaLnBrk="0" fontAlgn="ctr" hangingPunct="0">
              <a:spcBef>
                <a:spcPts val="0"/>
              </a:spcBef>
              <a:spcAft>
                <a:spcPts val="0"/>
              </a:spcAft>
              <a:buClr>
                <a:srgbClr val="FF0000"/>
              </a:buClr>
              <a:buSzPct val="70000"/>
              <a:buFont typeface="Wingdings" panose="05000000000000000000" pitchFamily="2" charset="2"/>
              <a:buChar char="u"/>
              <a:tabLst>
                <a:tab pos="136525" algn="l"/>
              </a:tabLst>
              <a:defRPr/>
            </a:pPr>
            <a:endParaRPr lang="zh-CN" altLang="en-US" sz="1400" dirty="0">
              <a:latin typeface="微软雅黑" panose="020B0503020204020204" pitchFamily="34" charset="-122"/>
              <a:ea typeface="微软雅黑" panose="020B0503020204020204" pitchFamily="34" charset="-122"/>
            </a:endParaRPr>
          </a:p>
        </p:txBody>
      </p:sp>
      <p:sp>
        <p:nvSpPr>
          <p:cNvPr id="24" name="Rectangle 6"/>
          <p:cNvSpPr>
            <a:spLocks noChangeArrowheads="1"/>
          </p:cNvSpPr>
          <p:nvPr/>
        </p:nvSpPr>
        <p:spPr bwMode="gray">
          <a:xfrm>
            <a:off x="3843476" y="2864639"/>
            <a:ext cx="1643062" cy="1639888"/>
          </a:xfrm>
          <a:prstGeom prst="rect">
            <a:avLst/>
          </a:prstGeom>
          <a:solidFill>
            <a:schemeClr val="bg1">
              <a:alpha val="94000"/>
            </a:schemeClr>
          </a:solidFill>
          <a:ln w="25400">
            <a:noFill/>
          </a:ln>
          <a:effectLst>
            <a:outerShdw blurRad="225425" dist="38100" dir="5220000" algn="ctr">
              <a:srgbClr val="000000">
                <a:alpha val="33000"/>
              </a:srgbClr>
            </a:outerShdw>
          </a:effectLst>
          <a:scene3d>
            <a:camera prst="orthographicFront"/>
            <a:lightRig rig="balanced" dir="t"/>
          </a:scene3d>
          <a:sp3d contourW="50800" prstMaterial="plastic">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lvl="2" algn="ctr" eaLnBrk="0" fontAlgn="ctr" hangingPunct="0">
              <a:spcBef>
                <a:spcPts val="0"/>
              </a:spcBef>
              <a:spcAft>
                <a:spcPts val="0"/>
              </a:spcAft>
              <a:buClr>
                <a:srgbClr val="FF0000"/>
              </a:buClr>
              <a:buSzPct val="70000"/>
              <a:buFont typeface="Wingdings" panose="05000000000000000000" pitchFamily="2" charset="2"/>
              <a:buChar char="u"/>
              <a:tabLst>
                <a:tab pos="136525" algn="l"/>
              </a:tabLst>
              <a:defRPr/>
            </a:pPr>
            <a:endParaRPr lang="zh-CN" altLang="en-US" sz="1400" dirty="0">
              <a:latin typeface="微软雅黑" panose="020B0503020204020204" pitchFamily="34" charset="-122"/>
              <a:ea typeface="微软雅黑" panose="020B0503020204020204" pitchFamily="34" charset="-122"/>
            </a:endParaRPr>
          </a:p>
        </p:txBody>
      </p:sp>
      <p:sp>
        <p:nvSpPr>
          <p:cNvPr id="25" name="Rectangle 7"/>
          <p:cNvSpPr>
            <a:spLocks noChangeArrowheads="1"/>
          </p:cNvSpPr>
          <p:nvPr/>
        </p:nvSpPr>
        <p:spPr bwMode="gray">
          <a:xfrm>
            <a:off x="5673863" y="2864639"/>
            <a:ext cx="1643063" cy="1639888"/>
          </a:xfrm>
          <a:prstGeom prst="rect">
            <a:avLst/>
          </a:prstGeom>
          <a:solidFill>
            <a:schemeClr val="bg1">
              <a:alpha val="94000"/>
            </a:schemeClr>
          </a:solidFill>
          <a:ln w="25400">
            <a:noFill/>
          </a:ln>
          <a:effectLst>
            <a:outerShdw blurRad="225425" dist="38100" dir="5220000" algn="ctr">
              <a:srgbClr val="000000">
                <a:alpha val="33000"/>
              </a:srgbClr>
            </a:outerShdw>
          </a:effectLst>
          <a:scene3d>
            <a:camera prst="orthographicFront"/>
            <a:lightRig rig="balanced" dir="t"/>
          </a:scene3d>
          <a:sp3d contourW="50800" prstMaterial="plastic">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lvl="2" algn="ctr" eaLnBrk="0" fontAlgn="ctr" hangingPunct="0">
              <a:spcBef>
                <a:spcPts val="0"/>
              </a:spcBef>
              <a:spcAft>
                <a:spcPts val="0"/>
              </a:spcAft>
              <a:buClr>
                <a:srgbClr val="FF0000"/>
              </a:buClr>
              <a:buSzPct val="70000"/>
              <a:buFont typeface="Wingdings" panose="05000000000000000000" pitchFamily="2" charset="2"/>
              <a:buChar char="u"/>
              <a:tabLst>
                <a:tab pos="136525" algn="l"/>
              </a:tabLst>
              <a:defRPr/>
            </a:pPr>
            <a:endParaRPr lang="zh-CN" altLang="en-US" sz="1400" dirty="0">
              <a:latin typeface="微软雅黑" panose="020B0503020204020204" pitchFamily="34" charset="-122"/>
              <a:ea typeface="微软雅黑" panose="020B0503020204020204" pitchFamily="34" charset="-122"/>
            </a:endParaRPr>
          </a:p>
        </p:txBody>
      </p:sp>
      <p:sp>
        <p:nvSpPr>
          <p:cNvPr id="26" name="Rectangle 8"/>
          <p:cNvSpPr>
            <a:spLocks noChangeArrowheads="1"/>
          </p:cNvSpPr>
          <p:nvPr/>
        </p:nvSpPr>
        <p:spPr bwMode="gray">
          <a:xfrm>
            <a:off x="7515363" y="2864639"/>
            <a:ext cx="1643063" cy="1639888"/>
          </a:xfrm>
          <a:prstGeom prst="rect">
            <a:avLst/>
          </a:prstGeom>
          <a:solidFill>
            <a:schemeClr val="bg1">
              <a:alpha val="94000"/>
            </a:schemeClr>
          </a:solidFill>
          <a:ln w="25400">
            <a:noFill/>
          </a:ln>
          <a:effectLst>
            <a:outerShdw blurRad="225425" dist="38100" dir="5220000" algn="ctr">
              <a:srgbClr val="000000">
                <a:alpha val="33000"/>
              </a:srgbClr>
            </a:outerShdw>
          </a:effectLst>
          <a:scene3d>
            <a:camera prst="orthographicFront"/>
            <a:lightRig rig="balanced" dir="t"/>
          </a:scene3d>
          <a:sp3d contourW="50800" prstMaterial="plastic">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lvl="2" algn="ctr" eaLnBrk="0" fontAlgn="ctr" hangingPunct="0">
              <a:spcBef>
                <a:spcPts val="0"/>
              </a:spcBef>
              <a:spcAft>
                <a:spcPts val="0"/>
              </a:spcAft>
              <a:buClr>
                <a:srgbClr val="FF0000"/>
              </a:buClr>
              <a:buSzPct val="70000"/>
              <a:buFont typeface="Wingdings" panose="05000000000000000000" pitchFamily="2" charset="2"/>
              <a:buChar char="u"/>
              <a:tabLst>
                <a:tab pos="136525" algn="l"/>
              </a:tabLst>
              <a:defRPr/>
            </a:pPr>
            <a:endParaRPr lang="zh-CN" altLang="en-US" sz="1400" dirty="0">
              <a:latin typeface="微软雅黑" panose="020B0503020204020204" pitchFamily="34" charset="-122"/>
              <a:ea typeface="微软雅黑" panose="020B0503020204020204" pitchFamily="34" charset="-122"/>
            </a:endParaRPr>
          </a:p>
        </p:txBody>
      </p:sp>
      <p:sp>
        <p:nvSpPr>
          <p:cNvPr id="27" name="Rectangle 9"/>
          <p:cNvSpPr>
            <a:spLocks noChangeArrowheads="1"/>
          </p:cNvSpPr>
          <p:nvPr/>
        </p:nvSpPr>
        <p:spPr bwMode="white">
          <a:xfrm>
            <a:off x="1822588" y="1713702"/>
            <a:ext cx="2219325" cy="646331"/>
          </a:xfrm>
          <a:prstGeom prst="rect">
            <a:avLst/>
          </a:prstGeom>
          <a:noFill/>
          <a:ln w="9525" algn="ctr">
            <a:noFill/>
            <a:miter lim="800000"/>
          </a:ln>
          <a:effectLst>
            <a:outerShdw dist="35921" dir="2700000" algn="ctr" rotWithShape="0">
              <a:srgbClr val="333333">
                <a:alpha val="50000"/>
              </a:srgbClr>
            </a:outerShdw>
          </a:effectLst>
        </p:spPr>
        <p:txBody>
          <a:bodyPr>
            <a:spAutoFit/>
          </a:bodyPr>
          <a:p>
            <a:r>
              <a:rPr lang="zh-CN" altLang="en-US">
                <a:solidFill>
                  <a:srgbClr val="F8F8F8"/>
                </a:solidFill>
              </a:rPr>
              <a:t>需求开发进度持续</a:t>
            </a:r>
            <a:r>
              <a:rPr lang="zh-CN" altLang="en-US" smtClean="0">
                <a:solidFill>
                  <a:srgbClr val="F8F8F8"/>
                </a:solidFill>
              </a:rPr>
              <a:t>跟踪反馈</a:t>
            </a:r>
            <a:endParaRPr lang="zh-CN" altLang="en-US"/>
          </a:p>
        </p:txBody>
      </p:sp>
      <p:sp>
        <p:nvSpPr>
          <p:cNvPr id="28" name="Rectangle 11"/>
          <p:cNvSpPr>
            <a:spLocks noChangeArrowheads="1"/>
          </p:cNvSpPr>
          <p:nvPr/>
        </p:nvSpPr>
        <p:spPr bwMode="gray">
          <a:xfrm>
            <a:off x="7113726" y="5109364"/>
            <a:ext cx="2219325" cy="368300"/>
          </a:xfrm>
          <a:prstGeom prst="rect">
            <a:avLst/>
          </a:prstGeom>
          <a:noFill/>
          <a:ln w="9525" algn="ctr">
            <a:noFill/>
            <a:miter lim="800000"/>
          </a:ln>
          <a:effectLst>
            <a:outerShdw dist="17961" dir="2700000" algn="ctr" rotWithShape="0">
              <a:srgbClr val="333333">
                <a:alpha val="50000"/>
              </a:srgbClr>
            </a:outerShdw>
          </a:effectLst>
        </p:spPr>
        <p:txBody>
          <a:bodyPr>
            <a:spAutoFit/>
          </a:bodyPr>
          <a:p>
            <a:pPr algn="r">
              <a:defRPr/>
            </a:pPr>
            <a:r>
              <a:rPr lang="zh-CN" altLang="en-US" b="1" i="1" smtClean="0">
                <a:solidFill>
                  <a:srgbClr val="FF0000"/>
                </a:solidFill>
                <a:ea typeface="宋体" panose="02010600030101010101" pitchFamily="2" charset="-122"/>
              </a:rPr>
              <a:t>小版本迭代开发</a:t>
            </a:r>
            <a:endParaRPr lang="zh-CN" altLang="en-US" b="1" i="1" dirty="0" smtClean="0">
              <a:solidFill>
                <a:srgbClr val="FF0000"/>
              </a:solidFill>
              <a:ea typeface="宋体" panose="02010600030101010101" pitchFamily="2" charset="-122"/>
            </a:endParaRPr>
          </a:p>
        </p:txBody>
      </p:sp>
      <p:sp>
        <p:nvSpPr>
          <p:cNvPr id="29" name="Rectangle 12"/>
          <p:cNvSpPr>
            <a:spLocks noChangeArrowheads="1"/>
          </p:cNvSpPr>
          <p:nvPr/>
        </p:nvSpPr>
        <p:spPr bwMode="gray">
          <a:xfrm>
            <a:off x="4194313" y="2410614"/>
            <a:ext cx="2624436" cy="338554"/>
          </a:xfrm>
          <a:prstGeom prst="rect">
            <a:avLst/>
          </a:prstGeom>
          <a:noFill/>
          <a:ln w="9525">
            <a:noFill/>
            <a:miter lim="800000"/>
          </a:ln>
        </p:spPr>
        <p:txBody>
          <a:bodyPr wrap="none">
            <a:spAutoFit/>
          </a:bodyPr>
          <a:p>
            <a:pPr>
              <a:spcBef>
                <a:spcPct val="50000"/>
              </a:spcBef>
            </a:pPr>
            <a:r>
              <a:rPr lang="zh-CN" altLang="en-US" sz="1600" smtClean="0">
                <a:solidFill>
                  <a:srgbClr val="F8F8F8"/>
                </a:solidFill>
              </a:rPr>
              <a:t>  建立需求 </a:t>
            </a:r>
            <a:r>
              <a:rPr lang="en-US" altLang="zh-CN" sz="1600" smtClean="0">
                <a:solidFill>
                  <a:srgbClr val="F8F8F8"/>
                </a:solidFill>
              </a:rPr>
              <a:t>- </a:t>
            </a:r>
            <a:r>
              <a:rPr lang="zh-CN" altLang="en-US" sz="1600" smtClean="0">
                <a:solidFill>
                  <a:srgbClr val="F8F8F8"/>
                </a:solidFill>
              </a:rPr>
              <a:t>版本双向追溯   </a:t>
            </a:r>
            <a:endParaRPr lang="en-US" altLang="zh-CN" sz="1600" dirty="0">
              <a:solidFill>
                <a:srgbClr val="F8F8F8"/>
              </a:solidFill>
            </a:endParaRPr>
          </a:p>
        </p:txBody>
      </p:sp>
      <p:cxnSp>
        <p:nvCxnSpPr>
          <p:cNvPr id="30" name="AutoShape 13"/>
          <p:cNvCxnSpPr>
            <a:cxnSpLocks noChangeShapeType="1"/>
            <a:stCxn id="23" idx="0"/>
            <a:endCxn id="29" idx="1"/>
          </p:cNvCxnSpPr>
          <p:nvPr/>
        </p:nvCxnSpPr>
        <p:spPr bwMode="gray">
          <a:xfrm rot="16200000">
            <a:off x="3366770" y="2037080"/>
            <a:ext cx="284480" cy="1370330"/>
          </a:xfrm>
          <a:prstGeom prst="bentConnector2">
            <a:avLst/>
          </a:prstGeom>
          <a:noFill/>
          <a:ln w="9525">
            <a:solidFill>
              <a:srgbClr val="EAEAEA"/>
            </a:solidFill>
            <a:miter lim="800000"/>
            <a:tailEnd type="triangle" w="med" len="med"/>
          </a:ln>
        </p:spPr>
      </p:cxnSp>
      <p:cxnSp>
        <p:nvCxnSpPr>
          <p:cNvPr id="31" name="AutoShape 14"/>
          <p:cNvCxnSpPr>
            <a:cxnSpLocks noChangeShapeType="1"/>
            <a:stCxn id="26" idx="0"/>
            <a:endCxn id="29" idx="3"/>
          </p:cNvCxnSpPr>
          <p:nvPr/>
        </p:nvCxnSpPr>
        <p:spPr bwMode="gray">
          <a:xfrm rot="16200000" flipV="1">
            <a:off x="7435533" y="1963103"/>
            <a:ext cx="284480" cy="1518285"/>
          </a:xfrm>
          <a:prstGeom prst="bentConnector2">
            <a:avLst/>
          </a:prstGeom>
          <a:noFill/>
          <a:ln w="9525">
            <a:solidFill>
              <a:srgbClr val="EAEAEA"/>
            </a:solidFill>
            <a:miter lim="800000"/>
            <a:tailEnd type="triangle" w="med" len="med"/>
          </a:ln>
        </p:spPr>
      </p:cxnSp>
      <p:cxnSp>
        <p:nvCxnSpPr>
          <p:cNvPr id="32" name="AutoShape 15"/>
          <p:cNvCxnSpPr>
            <a:cxnSpLocks noChangeShapeType="1"/>
            <a:stCxn id="23" idx="2"/>
            <a:endCxn id="24" idx="2"/>
          </p:cNvCxnSpPr>
          <p:nvPr/>
        </p:nvCxnSpPr>
        <p:spPr bwMode="gray">
          <a:xfrm rot="5400000" flipV="1">
            <a:off x="3744595" y="3583940"/>
            <a:ext cx="3175" cy="1841500"/>
          </a:xfrm>
          <a:prstGeom prst="bentConnector3">
            <a:avLst>
              <a:gd name="adj1" fmla="val 7550000"/>
            </a:avLst>
          </a:prstGeom>
          <a:noFill/>
          <a:ln w="9525">
            <a:solidFill>
              <a:srgbClr val="EAEAEA"/>
            </a:solidFill>
            <a:miter lim="800000"/>
            <a:headEnd type="triangle" w="med" len="med"/>
            <a:tailEnd type="triangle" w="med" len="med"/>
          </a:ln>
        </p:spPr>
      </p:cxnSp>
      <p:cxnSp>
        <p:nvCxnSpPr>
          <p:cNvPr id="33" name="AutoShape 16"/>
          <p:cNvCxnSpPr>
            <a:cxnSpLocks noChangeShapeType="1"/>
            <a:stCxn id="25" idx="2"/>
            <a:endCxn id="26" idx="2"/>
          </p:cNvCxnSpPr>
          <p:nvPr/>
        </p:nvCxnSpPr>
        <p:spPr bwMode="gray">
          <a:xfrm rot="5400000" flipV="1">
            <a:off x="7416165" y="3583940"/>
            <a:ext cx="3175" cy="1841500"/>
          </a:xfrm>
          <a:prstGeom prst="bentConnector3">
            <a:avLst>
              <a:gd name="adj1" fmla="val 7550000"/>
            </a:avLst>
          </a:prstGeom>
          <a:noFill/>
          <a:ln w="9525">
            <a:solidFill>
              <a:srgbClr val="EAEAEA"/>
            </a:solidFill>
            <a:miter lim="800000"/>
            <a:headEnd type="triangle" w="med" len="med"/>
            <a:tailEnd type="triangle" w="med" len="med"/>
          </a:ln>
        </p:spPr>
      </p:cxnSp>
      <p:sp>
        <p:nvSpPr>
          <p:cNvPr id="34" name="AutoShape 24"/>
          <p:cNvSpPr>
            <a:spLocks noChangeArrowheads="1"/>
          </p:cNvSpPr>
          <p:nvPr/>
        </p:nvSpPr>
        <p:spPr bwMode="gray">
          <a:xfrm rot="5400000">
            <a:off x="2716351" y="4153689"/>
            <a:ext cx="177800" cy="152400"/>
          </a:xfrm>
          <a:prstGeom prst="triangle">
            <a:avLst>
              <a:gd name="adj" fmla="val 50000"/>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algn="ctr" eaLnBrk="0" fontAlgn="ctr" hangingPunct="0">
              <a:spcBef>
                <a:spcPts val="0"/>
              </a:spcBef>
              <a:spcAft>
                <a:spcPts val="0"/>
              </a:spcAft>
              <a:buClr>
                <a:srgbClr val="FF0000"/>
              </a:buClr>
              <a:buSzPct val="70000"/>
              <a:defRPr/>
            </a:pPr>
            <a:endParaRPr lang="zh-CN" altLang="zh-CN" sz="1600" dirty="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endParaRPr>
          </a:p>
        </p:txBody>
      </p:sp>
      <p:sp>
        <p:nvSpPr>
          <p:cNvPr id="35" name="AutoShape 25"/>
          <p:cNvSpPr>
            <a:spLocks noChangeArrowheads="1"/>
          </p:cNvSpPr>
          <p:nvPr/>
        </p:nvSpPr>
        <p:spPr bwMode="gray">
          <a:xfrm rot="5400000">
            <a:off x="4534038" y="4153689"/>
            <a:ext cx="177800" cy="152400"/>
          </a:xfrm>
          <a:prstGeom prst="triangle">
            <a:avLst>
              <a:gd name="adj" fmla="val 50000"/>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algn="ctr" eaLnBrk="0" fontAlgn="ctr" hangingPunct="0">
              <a:spcBef>
                <a:spcPts val="0"/>
              </a:spcBef>
              <a:spcAft>
                <a:spcPts val="0"/>
              </a:spcAft>
              <a:buClr>
                <a:srgbClr val="FF0000"/>
              </a:buClr>
              <a:buSzPct val="70000"/>
              <a:defRPr/>
            </a:pPr>
            <a:endParaRPr lang="zh-CN" altLang="zh-CN" sz="1600" dirty="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endParaRPr>
          </a:p>
        </p:txBody>
      </p:sp>
      <p:sp>
        <p:nvSpPr>
          <p:cNvPr id="36" name="AutoShape 26"/>
          <p:cNvSpPr>
            <a:spLocks noChangeArrowheads="1"/>
          </p:cNvSpPr>
          <p:nvPr/>
        </p:nvSpPr>
        <p:spPr bwMode="gray">
          <a:xfrm rot="5400000">
            <a:off x="6439038" y="4153689"/>
            <a:ext cx="177800" cy="152400"/>
          </a:xfrm>
          <a:prstGeom prst="triangle">
            <a:avLst>
              <a:gd name="adj" fmla="val 50000"/>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algn="ctr" eaLnBrk="0" fontAlgn="ctr" hangingPunct="0">
              <a:spcBef>
                <a:spcPts val="0"/>
              </a:spcBef>
              <a:spcAft>
                <a:spcPts val="0"/>
              </a:spcAft>
              <a:buClr>
                <a:srgbClr val="FF0000"/>
              </a:buClr>
              <a:buSzPct val="70000"/>
              <a:defRPr/>
            </a:pPr>
            <a:endParaRPr lang="zh-CN" altLang="zh-CN" sz="1600" dirty="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endParaRPr>
          </a:p>
        </p:txBody>
      </p:sp>
      <p:sp>
        <p:nvSpPr>
          <p:cNvPr id="37" name="Rectangle 28"/>
          <p:cNvSpPr>
            <a:spLocks noChangeArrowheads="1"/>
          </p:cNvSpPr>
          <p:nvPr/>
        </p:nvSpPr>
        <p:spPr bwMode="gray">
          <a:xfrm>
            <a:off x="5832266" y="1924839"/>
            <a:ext cx="3496022" cy="338554"/>
          </a:xfrm>
          <a:prstGeom prst="rect">
            <a:avLst/>
          </a:prstGeom>
          <a:noFill/>
          <a:ln w="9525">
            <a:noFill/>
            <a:miter lim="800000"/>
          </a:ln>
        </p:spPr>
        <p:txBody>
          <a:bodyPr wrap="none">
            <a:spAutoFit/>
          </a:bodyPr>
          <a:p>
            <a:pPr algn="r">
              <a:spcBef>
                <a:spcPct val="50000"/>
              </a:spcBef>
            </a:pPr>
            <a:r>
              <a:rPr lang="zh-CN" altLang="en-US" sz="1600" smtClean="0">
                <a:solidFill>
                  <a:srgbClr val="080808"/>
                </a:solidFill>
              </a:rPr>
              <a:t>通过</a:t>
            </a:r>
            <a:r>
              <a:rPr lang="en-US" altLang="zh-CN" sz="1600" smtClean="0">
                <a:solidFill>
                  <a:srgbClr val="080808"/>
                </a:solidFill>
              </a:rPr>
              <a:t>DevOps</a:t>
            </a:r>
            <a:r>
              <a:rPr lang="zh-CN" altLang="en-US" sz="1600" smtClean="0">
                <a:solidFill>
                  <a:srgbClr val="080808"/>
                </a:solidFill>
              </a:rPr>
              <a:t>平台打通需求与开发过程</a:t>
            </a:r>
            <a:endParaRPr lang="en-US" altLang="zh-CN" sz="1600" dirty="0">
              <a:solidFill>
                <a:srgbClr val="080808"/>
              </a:solidFill>
            </a:endParaRPr>
          </a:p>
        </p:txBody>
      </p:sp>
      <p:sp>
        <p:nvSpPr>
          <p:cNvPr id="38" name="Rectangle 29"/>
          <p:cNvSpPr>
            <a:spLocks noChangeArrowheads="1"/>
          </p:cNvSpPr>
          <p:nvPr/>
        </p:nvSpPr>
        <p:spPr bwMode="gray">
          <a:xfrm>
            <a:off x="1871802" y="4960139"/>
            <a:ext cx="4362748" cy="584775"/>
          </a:xfrm>
          <a:prstGeom prst="rect">
            <a:avLst/>
          </a:prstGeom>
          <a:noFill/>
          <a:ln w="9525">
            <a:noFill/>
            <a:miter lim="800000"/>
          </a:ln>
        </p:spPr>
        <p:txBody>
          <a:bodyPr wrap="square">
            <a:spAutoFit/>
          </a:bodyPr>
          <a:p>
            <a:pPr>
              <a:spcBef>
                <a:spcPct val="50000"/>
              </a:spcBef>
            </a:pPr>
            <a:r>
              <a:rPr lang="zh-CN" altLang="en-US" sz="1600" smtClean="0">
                <a:solidFill>
                  <a:srgbClr val="080808"/>
                </a:solidFill>
              </a:rPr>
              <a:t>及时了解需求实现进度情况：</a:t>
            </a:r>
            <a:endParaRPr lang="en-US" altLang="zh-CN" sz="1600"/>
          </a:p>
          <a:p>
            <a:r>
              <a:rPr lang="zh-CN" altLang="en-US" sz="1600"/>
              <a:t>需求 </a:t>
            </a:r>
            <a:r>
              <a:rPr lang="en-US" altLang="zh-CN" sz="1600"/>
              <a:t>– </a:t>
            </a:r>
            <a:r>
              <a:rPr lang="zh-CN" altLang="en-US" sz="1600"/>
              <a:t>负责人 </a:t>
            </a:r>
            <a:r>
              <a:rPr lang="en-US" altLang="zh-CN" sz="1600"/>
              <a:t>– </a:t>
            </a:r>
            <a:r>
              <a:rPr lang="zh-CN" altLang="en-US" sz="1600"/>
              <a:t>代码开发进展（版本构建状态</a:t>
            </a:r>
            <a:r>
              <a:rPr lang="zh-CN" altLang="en-US" sz="1600" smtClean="0"/>
              <a:t>）</a:t>
            </a:r>
            <a:endParaRPr lang="zh-CN" altLang="en-US" sz="1600"/>
          </a:p>
        </p:txBody>
      </p:sp>
      <p:sp>
        <p:nvSpPr>
          <p:cNvPr id="39" name="Rectangle 10"/>
          <p:cNvSpPr>
            <a:spLocks noChangeArrowheads="1"/>
          </p:cNvSpPr>
          <p:nvPr/>
        </p:nvSpPr>
        <p:spPr bwMode="gray">
          <a:xfrm>
            <a:off x="2024201" y="3420264"/>
            <a:ext cx="1635125" cy="338554"/>
          </a:xfrm>
          <a:prstGeom prst="rect">
            <a:avLst/>
          </a:prstGeom>
          <a:noFill/>
          <a:ln w="9525">
            <a:noFill/>
            <a:miter lim="800000"/>
          </a:ln>
        </p:spPr>
        <p:txBody>
          <a:bodyPr>
            <a:spAutoFit/>
          </a:bodyPr>
          <a:p>
            <a:pPr algn="ctr">
              <a:spcBef>
                <a:spcPct val="50000"/>
              </a:spcBef>
            </a:pPr>
            <a:r>
              <a:rPr lang="zh-CN" altLang="en-US" sz="1600" smtClean="0">
                <a:solidFill>
                  <a:srgbClr val="080808"/>
                </a:solidFill>
              </a:rPr>
              <a:t>提出业务需求</a:t>
            </a:r>
            <a:endParaRPr lang="en-US" altLang="zh-CN" sz="1600" dirty="0">
              <a:solidFill>
                <a:srgbClr val="080808"/>
              </a:solidFill>
            </a:endParaRPr>
          </a:p>
        </p:txBody>
      </p:sp>
      <p:sp>
        <p:nvSpPr>
          <p:cNvPr id="40" name="Rectangle 17"/>
          <p:cNvSpPr>
            <a:spLocks noChangeArrowheads="1"/>
          </p:cNvSpPr>
          <p:nvPr/>
        </p:nvSpPr>
        <p:spPr bwMode="gray">
          <a:xfrm>
            <a:off x="3849826" y="3420264"/>
            <a:ext cx="1635125" cy="338554"/>
          </a:xfrm>
          <a:prstGeom prst="rect">
            <a:avLst/>
          </a:prstGeom>
          <a:noFill/>
          <a:ln w="9525">
            <a:noFill/>
            <a:miter lim="800000"/>
          </a:ln>
        </p:spPr>
        <p:txBody>
          <a:bodyPr>
            <a:spAutoFit/>
          </a:bodyPr>
          <a:p>
            <a:pPr algn="ctr">
              <a:spcBef>
                <a:spcPct val="50000"/>
              </a:spcBef>
            </a:pPr>
            <a:r>
              <a:rPr lang="zh-CN" altLang="en-US" sz="1600" smtClean="0">
                <a:solidFill>
                  <a:srgbClr val="080808"/>
                </a:solidFill>
              </a:rPr>
              <a:t>需求分析与管理</a:t>
            </a:r>
            <a:endParaRPr lang="en-US" altLang="zh-CN" sz="1600" dirty="0">
              <a:solidFill>
                <a:srgbClr val="080808"/>
              </a:solidFill>
            </a:endParaRPr>
          </a:p>
        </p:txBody>
      </p:sp>
      <p:sp>
        <p:nvSpPr>
          <p:cNvPr id="41" name="Rectangle 18"/>
          <p:cNvSpPr>
            <a:spLocks noChangeArrowheads="1"/>
          </p:cNvSpPr>
          <p:nvPr/>
        </p:nvSpPr>
        <p:spPr bwMode="gray">
          <a:xfrm>
            <a:off x="5678626" y="3420264"/>
            <a:ext cx="1635125" cy="707886"/>
          </a:xfrm>
          <a:prstGeom prst="rect">
            <a:avLst/>
          </a:prstGeom>
          <a:noFill/>
          <a:ln w="9525">
            <a:noFill/>
            <a:miter lim="800000"/>
          </a:ln>
        </p:spPr>
        <p:txBody>
          <a:bodyPr>
            <a:spAutoFit/>
          </a:bodyPr>
          <a:p>
            <a:pPr algn="ctr">
              <a:spcBef>
                <a:spcPct val="50000"/>
              </a:spcBef>
            </a:pPr>
            <a:r>
              <a:rPr lang="zh-CN" altLang="en-US" sz="1600" smtClean="0">
                <a:solidFill>
                  <a:srgbClr val="080808"/>
                </a:solidFill>
              </a:rPr>
              <a:t>创建代码分支</a:t>
            </a:r>
            <a:endParaRPr lang="en-US" altLang="zh-CN" sz="1600" smtClean="0">
              <a:solidFill>
                <a:srgbClr val="080808"/>
              </a:solidFill>
            </a:endParaRPr>
          </a:p>
          <a:p>
            <a:pPr algn="ctr">
              <a:spcBef>
                <a:spcPct val="50000"/>
              </a:spcBef>
            </a:pPr>
            <a:r>
              <a:rPr lang="zh-CN" altLang="en-US" sz="1600" smtClean="0">
                <a:solidFill>
                  <a:srgbClr val="080808"/>
                </a:solidFill>
              </a:rPr>
              <a:t>代码开发与签入</a:t>
            </a:r>
            <a:endParaRPr lang="en-US" altLang="zh-CN" sz="1600" smtClean="0">
              <a:solidFill>
                <a:srgbClr val="080808"/>
              </a:solidFill>
            </a:endParaRPr>
          </a:p>
        </p:txBody>
      </p:sp>
      <p:sp>
        <p:nvSpPr>
          <p:cNvPr id="42" name="Rectangle 20"/>
          <p:cNvSpPr>
            <a:spLocks noChangeArrowheads="1"/>
          </p:cNvSpPr>
          <p:nvPr/>
        </p:nvSpPr>
        <p:spPr bwMode="black">
          <a:xfrm>
            <a:off x="2090876" y="3053552"/>
            <a:ext cx="1114408" cy="369332"/>
          </a:xfrm>
          <a:prstGeom prst="rect">
            <a:avLst/>
          </a:prstGeom>
          <a:noFill/>
          <a:ln w="9525">
            <a:noFill/>
            <a:miter lim="800000"/>
          </a:ln>
        </p:spPr>
        <p:txBody>
          <a:bodyPr wrap="none">
            <a:spAutoFit/>
          </a:bodyPr>
          <a:p>
            <a:r>
              <a:rPr lang="zh-CN" altLang="en-US" b="1" smtClean="0">
                <a:solidFill>
                  <a:schemeClr val="tx2"/>
                </a:solidFill>
              </a:rPr>
              <a:t>业务部门</a:t>
            </a:r>
            <a:endParaRPr lang="en-US" altLang="zh-CN" b="1" dirty="0">
              <a:solidFill>
                <a:schemeClr val="tx2"/>
              </a:solidFill>
            </a:endParaRPr>
          </a:p>
        </p:txBody>
      </p:sp>
      <p:sp>
        <p:nvSpPr>
          <p:cNvPr id="43" name="Rectangle 21"/>
          <p:cNvSpPr>
            <a:spLocks noChangeArrowheads="1"/>
          </p:cNvSpPr>
          <p:nvPr/>
        </p:nvSpPr>
        <p:spPr bwMode="black">
          <a:xfrm>
            <a:off x="3935551" y="3053552"/>
            <a:ext cx="1114408" cy="369332"/>
          </a:xfrm>
          <a:prstGeom prst="rect">
            <a:avLst/>
          </a:prstGeom>
          <a:noFill/>
          <a:ln w="9525">
            <a:noFill/>
            <a:miter lim="800000"/>
          </a:ln>
        </p:spPr>
        <p:txBody>
          <a:bodyPr wrap="none">
            <a:spAutoFit/>
          </a:bodyPr>
          <a:p>
            <a:r>
              <a:rPr lang="zh-CN" altLang="en-US" b="1" smtClean="0">
                <a:solidFill>
                  <a:schemeClr val="tx2"/>
                </a:solidFill>
              </a:rPr>
              <a:t>需求部门</a:t>
            </a:r>
            <a:endParaRPr lang="en-US" altLang="zh-CN" b="1" dirty="0">
              <a:solidFill>
                <a:schemeClr val="tx2"/>
              </a:solidFill>
            </a:endParaRPr>
          </a:p>
        </p:txBody>
      </p:sp>
      <p:sp>
        <p:nvSpPr>
          <p:cNvPr id="44" name="Rectangle 22"/>
          <p:cNvSpPr>
            <a:spLocks noChangeArrowheads="1"/>
          </p:cNvSpPr>
          <p:nvPr/>
        </p:nvSpPr>
        <p:spPr bwMode="black">
          <a:xfrm>
            <a:off x="5765938" y="3053552"/>
            <a:ext cx="1114408" cy="369332"/>
          </a:xfrm>
          <a:prstGeom prst="rect">
            <a:avLst/>
          </a:prstGeom>
          <a:noFill/>
          <a:ln w="9525">
            <a:noFill/>
            <a:miter lim="800000"/>
          </a:ln>
        </p:spPr>
        <p:txBody>
          <a:bodyPr wrap="none">
            <a:spAutoFit/>
          </a:bodyPr>
          <a:p>
            <a:r>
              <a:rPr lang="zh-CN" altLang="en-US" b="1" smtClean="0">
                <a:solidFill>
                  <a:schemeClr val="tx2"/>
                </a:solidFill>
              </a:rPr>
              <a:t>开发部门</a:t>
            </a:r>
            <a:endParaRPr lang="en-US" altLang="zh-CN" b="1" dirty="0">
              <a:solidFill>
                <a:schemeClr val="tx2"/>
              </a:solidFill>
            </a:endParaRPr>
          </a:p>
        </p:txBody>
      </p:sp>
      <p:sp>
        <p:nvSpPr>
          <p:cNvPr id="45" name="Rectangle 18"/>
          <p:cNvSpPr>
            <a:spLocks noChangeArrowheads="1"/>
          </p:cNvSpPr>
          <p:nvPr/>
        </p:nvSpPr>
        <p:spPr bwMode="gray">
          <a:xfrm>
            <a:off x="7536001" y="3097282"/>
            <a:ext cx="1635125" cy="584775"/>
          </a:xfrm>
          <a:prstGeom prst="rect">
            <a:avLst/>
          </a:prstGeom>
          <a:noFill/>
          <a:ln w="9525">
            <a:noFill/>
            <a:miter lim="800000"/>
          </a:ln>
        </p:spPr>
        <p:txBody>
          <a:bodyPr>
            <a:spAutoFit/>
          </a:bodyPr>
          <a:p>
            <a:pPr algn="ctr">
              <a:spcBef>
                <a:spcPct val="50000"/>
              </a:spcBef>
            </a:pPr>
            <a:r>
              <a:rPr lang="en-US" altLang="zh-CN" sz="1600" smtClean="0">
                <a:solidFill>
                  <a:srgbClr val="080808"/>
                </a:solidFill>
              </a:rPr>
              <a:t>Jenkins</a:t>
            </a:r>
            <a:r>
              <a:rPr lang="zh-CN" altLang="en-US" sz="1600" smtClean="0">
                <a:solidFill>
                  <a:srgbClr val="080808"/>
                </a:solidFill>
              </a:rPr>
              <a:t>持续构建版本</a:t>
            </a:r>
            <a:endParaRPr lang="en-US" altLang="zh-CN" sz="1600" smtClean="0">
              <a:solidFill>
                <a:srgbClr val="080808"/>
              </a:solidFill>
            </a:endParaRPr>
          </a:p>
        </p:txBody>
      </p:sp>
      <p:pic>
        <p:nvPicPr>
          <p:cNvPr id="46" name="Picture 4" descr="http://www.fit2cloud.com/img/introductions/automated.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72836" y="3748907"/>
            <a:ext cx="704830" cy="704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6420" y="475615"/>
            <a:ext cx="8670925" cy="1591945"/>
            <a:chOff x="7451" y="1993"/>
            <a:chExt cx="13655" cy="2507"/>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2</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12405" cy="2470"/>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DevOps平台概要设计：</a:t>
              </a:r>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小版本迭代开发与持续集成</a:t>
              </a:r>
              <a:endPar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a:latin typeface="微软雅黑" panose="020B0503020204020204" pitchFamily="34" charset="-122"/>
                <a:ea typeface="微软雅黑" panose="020B0503020204020204" pitchFamily="34" charset="-122"/>
              </a:endParaRPr>
            </a:p>
            <a:p>
              <a:pPr algn="l"/>
              <a:endParaRPr kumimoji="0" lang="en-US" altLang="zh-CN" sz="24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b="1" dirty="0">
                <a:solidFill>
                  <a:schemeClr val="tx1"/>
                </a:solidFill>
                <a:effectLst/>
                <a:latin typeface="微软雅黑" panose="020B0503020204020204" pitchFamily="34" charset="-122"/>
                <a:ea typeface="微软雅黑" panose="020B0503020204020204" pitchFamily="34" charset="-122"/>
                <a:sym typeface="+mn-ea"/>
              </a:endParaRPr>
            </a:p>
          </p:txBody>
        </p:sp>
      </p:grpSp>
      <p:sp>
        <p:nvSpPr>
          <p:cNvPr id="20" name="AutoShape 11"/>
          <p:cNvSpPr>
            <a:spLocks noChangeArrowheads="1"/>
          </p:cNvSpPr>
          <p:nvPr/>
        </p:nvSpPr>
        <p:spPr bwMode="auto">
          <a:xfrm>
            <a:off x="7259320" y="3140075"/>
            <a:ext cx="2186305" cy="746125"/>
          </a:xfrm>
          <a:prstGeom prst="homePlate">
            <a:avLst>
              <a:gd name="adj" fmla="val 32661"/>
            </a:avLst>
          </a:prstGeom>
          <a:gradFill flip="none" rotWithShape="1">
            <a:gsLst>
              <a:gs pos="20000">
                <a:srgbClr val="FF7711"/>
              </a:gs>
              <a:gs pos="58000">
                <a:srgbClr val="FFAA01"/>
              </a:gs>
              <a:gs pos="100000">
                <a:srgbClr val="FFC000"/>
              </a:gs>
            </a:gsLst>
            <a:lin ang="54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algn="ctr">
              <a:spcBef>
                <a:spcPct val="0"/>
              </a:spcBef>
            </a:pPr>
            <a:r>
              <a:rPr lang="zh-CN" altLang="en-US" kern="0" smtClean="0">
                <a:solidFill>
                  <a:srgbClr val="FFFFFF"/>
                </a:solidFill>
                <a:latin typeface="Arial" panose="020B0604020202020204"/>
              </a:rPr>
              <a:t>部署</a:t>
            </a:r>
            <a:endParaRPr lang="en-US" altLang="ko-KR" kern="0" dirty="0">
              <a:solidFill>
                <a:srgbClr val="FFFFFF"/>
              </a:solidFill>
              <a:latin typeface="Arial" panose="020B0604020202020204"/>
            </a:endParaRPr>
          </a:p>
        </p:txBody>
      </p:sp>
      <p:sp>
        <p:nvSpPr>
          <p:cNvPr id="2" name="AutoShape 6"/>
          <p:cNvSpPr>
            <a:spLocks noChangeArrowheads="1"/>
          </p:cNvSpPr>
          <p:nvPr/>
        </p:nvSpPr>
        <p:spPr bwMode="auto">
          <a:xfrm>
            <a:off x="6797651" y="1885975"/>
            <a:ext cx="1895475" cy="771525"/>
          </a:xfrm>
          <a:prstGeom prst="homePlate">
            <a:avLst>
              <a:gd name="adj" fmla="val 32207"/>
            </a:avLst>
          </a:prstGeom>
          <a:gradFill flip="none" rotWithShape="1">
            <a:gsLst>
              <a:gs pos="10000">
                <a:srgbClr val="D2144F"/>
              </a:gs>
              <a:gs pos="68000">
                <a:srgbClr val="F87477"/>
              </a:gs>
              <a:gs pos="100000">
                <a:srgbClr val="FA9496"/>
              </a:gs>
            </a:gsLst>
            <a:lin ang="162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运维</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AutoShape 7"/>
          <p:cNvSpPr>
            <a:spLocks noChangeArrowheads="1"/>
          </p:cNvSpPr>
          <p:nvPr/>
        </p:nvSpPr>
        <p:spPr bwMode="auto">
          <a:xfrm>
            <a:off x="5314926" y="1885975"/>
            <a:ext cx="1795462" cy="771525"/>
          </a:xfrm>
          <a:prstGeom prst="homePlate">
            <a:avLst>
              <a:gd name="adj" fmla="val 36186"/>
            </a:avLst>
          </a:prstGeom>
          <a:gradFill flip="none" rotWithShape="1">
            <a:gsLst>
              <a:gs pos="26000">
                <a:srgbClr val="00B0F0">
                  <a:shade val="30000"/>
                  <a:satMod val="115000"/>
                </a:srgbClr>
              </a:gs>
              <a:gs pos="63000">
                <a:srgbClr val="00B0F0">
                  <a:shade val="67500"/>
                  <a:satMod val="115000"/>
                </a:srgbClr>
              </a:gs>
              <a:gs pos="87000">
                <a:srgbClr val="00B0F0">
                  <a:shade val="100000"/>
                  <a:satMod val="115000"/>
                </a:srgbClr>
              </a:gs>
            </a:gsLst>
            <a:lin ang="1200000" scaled="0"/>
            <a:tileRect/>
          </a:gradFill>
          <a:ln w="3175" cap="flat" cmpd="sng" algn="ctr">
            <a:solidFill>
              <a:srgbClr val="FFFFFF"/>
            </a:solidFill>
            <a:prstDash val="solid"/>
          </a:ln>
          <a:effectLst>
            <a:outerShdw blurRad="50800" dist="38100" dir="5400000" algn="t"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测试</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 name="AutoShape 8"/>
          <p:cNvSpPr>
            <a:spLocks noChangeArrowheads="1"/>
          </p:cNvSpPr>
          <p:nvPr/>
        </p:nvSpPr>
        <p:spPr bwMode="auto">
          <a:xfrm>
            <a:off x="3771876" y="1885975"/>
            <a:ext cx="1795462" cy="771525"/>
          </a:xfrm>
          <a:prstGeom prst="homePlate">
            <a:avLst>
              <a:gd name="adj" fmla="val 32235"/>
            </a:avLst>
          </a:prstGeom>
          <a:gradFill flip="none" rotWithShape="1">
            <a:gsLst>
              <a:gs pos="20000">
                <a:srgbClr val="FF7711"/>
              </a:gs>
              <a:gs pos="58000">
                <a:srgbClr val="FFAA01"/>
              </a:gs>
              <a:gs pos="100000">
                <a:srgbClr val="FFC000"/>
              </a:gs>
            </a:gsLst>
            <a:lin ang="54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开发</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 name="AutoShape 9"/>
          <p:cNvSpPr>
            <a:spLocks noChangeArrowheads="1"/>
          </p:cNvSpPr>
          <p:nvPr/>
        </p:nvSpPr>
        <p:spPr bwMode="auto">
          <a:xfrm>
            <a:off x="2233589" y="1885975"/>
            <a:ext cx="1792287" cy="771525"/>
          </a:xfrm>
          <a:prstGeom prst="homePlate">
            <a:avLst>
              <a:gd name="adj" fmla="val 32178"/>
            </a:avLst>
          </a:prstGeom>
          <a:gradFill flip="none" rotWithShape="1">
            <a:gsLst>
              <a:gs pos="12000">
                <a:srgbClr val="119707"/>
              </a:gs>
              <a:gs pos="64000">
                <a:srgbClr val="8AD53F"/>
              </a:gs>
              <a:gs pos="100000">
                <a:srgbClr val="BCEB6F"/>
              </a:gs>
            </a:gsLst>
            <a:lin ang="108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需求</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AutoShape 11"/>
          <p:cNvSpPr>
            <a:spLocks noChangeArrowheads="1"/>
          </p:cNvSpPr>
          <p:nvPr/>
        </p:nvSpPr>
        <p:spPr bwMode="auto">
          <a:xfrm>
            <a:off x="5439410" y="3139440"/>
            <a:ext cx="2186305" cy="748030"/>
          </a:xfrm>
          <a:prstGeom prst="homePlate">
            <a:avLst>
              <a:gd name="adj" fmla="val 32661"/>
            </a:avLst>
          </a:prstGeom>
          <a:gradFill flip="none" rotWithShape="1">
            <a:gsLst>
              <a:gs pos="20000">
                <a:srgbClr val="FF7711"/>
              </a:gs>
              <a:gs pos="58000">
                <a:srgbClr val="FFAA01"/>
              </a:gs>
              <a:gs pos="100000">
                <a:srgbClr val="FFC000"/>
              </a:gs>
            </a:gsLst>
            <a:lin ang="54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algn="ctr">
              <a:spcBef>
                <a:spcPct val="0"/>
              </a:spcBef>
            </a:pPr>
            <a:r>
              <a:rPr lang="zh-CN" altLang="en-US" kern="0" smtClean="0">
                <a:solidFill>
                  <a:srgbClr val="FFFFFF"/>
                </a:solidFill>
                <a:latin typeface="Arial" panose="020B0604020202020204"/>
              </a:rPr>
              <a:t>单元测试</a:t>
            </a:r>
            <a:endParaRPr lang="en-US" altLang="ko-KR" kern="0" dirty="0">
              <a:solidFill>
                <a:srgbClr val="FFFFFF"/>
              </a:solidFill>
              <a:latin typeface="Arial" panose="020B0604020202020204"/>
            </a:endParaRPr>
          </a:p>
        </p:txBody>
      </p:sp>
      <p:sp>
        <p:nvSpPr>
          <p:cNvPr id="12" name="AutoShape 12"/>
          <p:cNvSpPr>
            <a:spLocks noChangeArrowheads="1"/>
          </p:cNvSpPr>
          <p:nvPr/>
        </p:nvSpPr>
        <p:spPr bwMode="auto">
          <a:xfrm>
            <a:off x="3561715" y="3138805"/>
            <a:ext cx="2186305" cy="748665"/>
          </a:xfrm>
          <a:prstGeom prst="homePlate">
            <a:avLst>
              <a:gd name="adj" fmla="val 32661"/>
            </a:avLst>
          </a:prstGeom>
          <a:gradFill flip="none" rotWithShape="1">
            <a:gsLst>
              <a:gs pos="20000">
                <a:srgbClr val="FF7711"/>
              </a:gs>
              <a:gs pos="58000">
                <a:srgbClr val="FFAA01"/>
              </a:gs>
              <a:gs pos="100000">
                <a:srgbClr val="FFC000"/>
              </a:gs>
            </a:gsLst>
            <a:lin ang="54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algn="ctr">
              <a:spcBef>
                <a:spcPct val="0"/>
              </a:spcBef>
            </a:pPr>
            <a:r>
              <a:rPr lang="zh-CN" altLang="en-US" kern="0" smtClean="0">
                <a:solidFill>
                  <a:srgbClr val="FFFFFF"/>
                </a:solidFill>
                <a:latin typeface="Arial" panose="020B0604020202020204"/>
              </a:rPr>
              <a:t>代码审查</a:t>
            </a:r>
            <a:endParaRPr lang="en-US" altLang="ko-KR" kern="0" dirty="0">
              <a:solidFill>
                <a:srgbClr val="FFFFFF"/>
              </a:solidFill>
              <a:latin typeface="Arial" panose="020B0604020202020204"/>
            </a:endParaRPr>
          </a:p>
        </p:txBody>
      </p:sp>
      <p:sp>
        <p:nvSpPr>
          <p:cNvPr id="13" name="AutoShape 13"/>
          <p:cNvSpPr>
            <a:spLocks noChangeArrowheads="1"/>
          </p:cNvSpPr>
          <p:nvPr/>
        </p:nvSpPr>
        <p:spPr bwMode="auto">
          <a:xfrm>
            <a:off x="1691640" y="3138805"/>
            <a:ext cx="2181225" cy="748665"/>
          </a:xfrm>
          <a:prstGeom prst="homePlate">
            <a:avLst>
              <a:gd name="adj" fmla="val 32590"/>
            </a:avLst>
          </a:prstGeom>
          <a:gradFill flip="none" rotWithShape="1">
            <a:gsLst>
              <a:gs pos="20000">
                <a:srgbClr val="FF7711"/>
              </a:gs>
              <a:gs pos="58000">
                <a:srgbClr val="FFAA01"/>
              </a:gs>
              <a:gs pos="100000">
                <a:srgbClr val="FFC000"/>
              </a:gs>
            </a:gsLst>
            <a:lin ang="54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algn="ctr">
              <a:spcBef>
                <a:spcPct val="0"/>
              </a:spcBef>
            </a:pPr>
            <a:r>
              <a:rPr lang="zh-CN" altLang="en-US" kern="0" smtClean="0">
                <a:solidFill>
                  <a:srgbClr val="FFFFFF"/>
                </a:solidFill>
                <a:latin typeface="Arial" panose="020B0604020202020204"/>
              </a:rPr>
              <a:t>编译</a:t>
            </a:r>
            <a:endParaRPr lang="en-US" altLang="ko-KR" kern="0" dirty="0">
              <a:solidFill>
                <a:srgbClr val="FFFFFF"/>
              </a:solidFill>
              <a:latin typeface="Arial" panose="020B0604020202020204"/>
            </a:endParaRPr>
          </a:p>
        </p:txBody>
      </p:sp>
      <p:pic>
        <p:nvPicPr>
          <p:cNvPr id="3" name="图片 2"/>
          <p:cNvPicPr>
            <a:picLocks noChangeAspect="1"/>
          </p:cNvPicPr>
          <p:nvPr/>
        </p:nvPicPr>
        <p:blipFill>
          <a:blip r:embed="rId1"/>
          <a:stretch>
            <a:fillRect/>
          </a:stretch>
        </p:blipFill>
        <p:spPr>
          <a:xfrm>
            <a:off x="4643636" y="4845009"/>
            <a:ext cx="1679588" cy="1480156"/>
          </a:xfrm>
          <a:prstGeom prst="rect">
            <a:avLst/>
          </a:prstGeom>
        </p:spPr>
      </p:pic>
      <p:sp>
        <p:nvSpPr>
          <p:cNvPr id="15" name="矩形 14"/>
          <p:cNvSpPr/>
          <p:nvPr/>
        </p:nvSpPr>
        <p:spPr>
          <a:xfrm>
            <a:off x="4643636" y="4546451"/>
            <a:ext cx="1679588" cy="338554"/>
          </a:xfrm>
          <a:prstGeom prst="rect">
            <a:avLst/>
          </a:prstGeom>
          <a:solidFill>
            <a:schemeClr val="accent1">
              <a:lumMod val="40000"/>
              <a:lumOff val="60000"/>
            </a:schemeClr>
          </a:solidFill>
          <a:scene3d>
            <a:camera prst="orthographicFront"/>
            <a:lightRig rig="threePt" dir="t"/>
          </a:scene3d>
          <a:sp3d>
            <a:bevelT prst="relaxedInset"/>
          </a:sp3d>
        </p:spPr>
        <p:txBody>
          <a:bodyPr wrap="square">
            <a:spAutoFit/>
          </a:bodyPr>
          <a:p>
            <a:pPr algn="ctr"/>
            <a:r>
              <a:rPr lang="en-US" altLang="zh-CN" sz="1600" b="1"/>
              <a:t>DevOps</a:t>
            </a:r>
            <a:r>
              <a:rPr lang="zh-CN" altLang="en-US" sz="1600" b="1"/>
              <a:t>平台</a:t>
            </a:r>
            <a:endParaRPr lang="zh-CN" altLang="en-US" sz="1600" b="1"/>
          </a:p>
        </p:txBody>
      </p:sp>
      <p:cxnSp>
        <p:nvCxnSpPr>
          <p:cNvPr id="17" name="直接箭头连接符 16"/>
          <p:cNvCxnSpPr>
            <a:endCxn id="15" idx="0"/>
          </p:cNvCxnSpPr>
          <p:nvPr/>
        </p:nvCxnSpPr>
        <p:spPr>
          <a:xfrm>
            <a:off x="5483185" y="4236933"/>
            <a:ext cx="880" cy="3095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691640" y="3909695"/>
            <a:ext cx="7545705" cy="337185"/>
          </a:xfrm>
          <a:prstGeom prst="rect">
            <a:avLst/>
          </a:prstGeom>
          <a:solidFill>
            <a:schemeClr val="accent1">
              <a:lumMod val="40000"/>
              <a:lumOff val="60000"/>
            </a:schemeClr>
          </a:solidFill>
          <a:scene3d>
            <a:camera prst="orthographicFront"/>
            <a:lightRig rig="threePt" dir="t"/>
          </a:scene3d>
          <a:sp3d>
            <a:bevelT prst="relaxedInset"/>
          </a:sp3d>
        </p:spPr>
        <p:txBody>
          <a:bodyPr wrap="square">
            <a:spAutoFit/>
          </a:bodyPr>
          <a:p>
            <a:pPr algn="ctr"/>
            <a:r>
              <a:rPr lang="en-US" altLang="zh-CN" sz="1600" b="1" smtClean="0"/>
              <a:t>Jenkins + Sonar + Gerrit</a:t>
            </a:r>
            <a:r>
              <a:rPr lang="zh-CN" altLang="en-US" sz="1600" b="1" smtClean="0"/>
              <a:t>、</a:t>
            </a:r>
            <a:r>
              <a:rPr lang="en-US" altLang="zh-CN" sz="1600" b="1" smtClean="0"/>
              <a:t>CheckMarx/Archer + K8S</a:t>
            </a:r>
            <a:r>
              <a:rPr lang="zh-CN" altLang="en-US" sz="1600" b="1" smtClean="0"/>
              <a:t>平台</a:t>
            </a:r>
            <a:endParaRPr lang="zh-CN" altLang="en-US" sz="1600" b="1"/>
          </a:p>
        </p:txBody>
      </p:sp>
      <p:pic>
        <p:nvPicPr>
          <p:cNvPr id="2050" name="Picture 2" descr="图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555490"/>
            <a:ext cx="2729230" cy="175323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6538595" y="4568190"/>
            <a:ext cx="2907665" cy="1757045"/>
          </a:xfrm>
          <a:prstGeom prst="rect">
            <a:avLst/>
          </a:prstGeom>
        </p:spPr>
      </p:pic>
      <p:sp>
        <p:nvSpPr>
          <p:cNvPr id="102" name="下箭头 101"/>
          <p:cNvSpPr/>
          <p:nvPr/>
        </p:nvSpPr>
        <p:spPr>
          <a:xfrm>
            <a:off x="5212080" y="2686050"/>
            <a:ext cx="452120" cy="4527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内容占位符 2"/>
          <p:cNvSpPr>
            <a:spLocks noGrp="1"/>
          </p:cNvSpPr>
          <p:nvPr>
            <p:ph sz="half" idx="2"/>
          </p:nvPr>
        </p:nvSpPr>
        <p:spPr>
          <a:xfrm>
            <a:off x="1651635" y="1166495"/>
            <a:ext cx="8385810" cy="630555"/>
          </a:xfrm>
        </p:spPr>
        <p:txBody>
          <a:bodyPr>
            <a:noAutofit/>
          </a:bodyPr>
          <a:p>
            <a:pPr marL="0" indent="0">
              <a:buNone/>
            </a:pPr>
            <a:r>
              <a:rPr lang="zh-CN" altLang="en-US" sz="2000"/>
              <a:t>结合</a:t>
            </a:r>
            <a:r>
              <a:rPr lang="en-US" altLang="zh-CN" sz="2000"/>
              <a:t>Jenkins+Sonar</a:t>
            </a:r>
            <a:r>
              <a:rPr lang="zh-CN" altLang="en-US" sz="2000"/>
              <a:t>平台实现开发过程的</a:t>
            </a:r>
            <a:r>
              <a:rPr lang="zh-CN" altLang="en-US" sz="2000" smtClean="0"/>
              <a:t>持续构建、集成</a:t>
            </a:r>
            <a:r>
              <a:rPr lang="zh-CN" altLang="en-US" sz="2000"/>
              <a:t>、验证、部署，及时掌握开发进度以及代码质量状态、集成联</a:t>
            </a:r>
            <a:r>
              <a:rPr lang="zh-CN" altLang="en-US" sz="2000" smtClean="0"/>
              <a:t>调等问题</a:t>
            </a:r>
            <a:r>
              <a:rPr lang="zh-CN" altLang="en-US" sz="2000"/>
              <a:t>，降低开发</a:t>
            </a:r>
            <a:r>
              <a:rPr lang="zh-CN" altLang="en-US" sz="2000" smtClean="0"/>
              <a:t>风险。</a:t>
            </a:r>
            <a:endParaRPr lang="zh-CN"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6420" y="475615"/>
            <a:ext cx="8670925" cy="1591945"/>
            <a:chOff x="7451" y="1993"/>
            <a:chExt cx="13655" cy="2507"/>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2</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12405" cy="2470"/>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DevOps平台概要设计：</a:t>
              </a:r>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持续集成 – 代码编译</a:t>
              </a:r>
              <a:endPar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a:latin typeface="微软雅黑" panose="020B0503020204020204" pitchFamily="34" charset="-122"/>
                <a:ea typeface="微软雅黑" panose="020B0503020204020204" pitchFamily="34" charset="-122"/>
              </a:endParaRPr>
            </a:p>
            <a:p>
              <a:pPr algn="l"/>
              <a:endParaRPr kumimoji="0" lang="en-US" altLang="zh-CN" sz="24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b="1" dirty="0">
                <a:solidFill>
                  <a:schemeClr val="tx1"/>
                </a:solidFill>
                <a:effectLst/>
                <a:latin typeface="微软雅黑" panose="020B0503020204020204" pitchFamily="34" charset="-122"/>
                <a:ea typeface="微软雅黑" panose="020B0503020204020204" pitchFamily="34" charset="-122"/>
                <a:sym typeface="+mn-ea"/>
              </a:endParaRPr>
            </a:p>
          </p:txBody>
        </p:sp>
      </p:grpSp>
      <p:graphicFrame>
        <p:nvGraphicFramePr>
          <p:cNvPr id="10" name="图示 9"/>
          <p:cNvGraphicFramePr/>
          <p:nvPr/>
        </p:nvGraphicFramePr>
        <p:xfrm>
          <a:off x="1432560" y="1187450"/>
          <a:ext cx="2360930" cy="47929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6" name="内容占位符 15"/>
          <p:cNvGraphicFramePr/>
          <p:nvPr/>
        </p:nvGraphicFramePr>
        <p:xfrm>
          <a:off x="3952528" y="1446178"/>
          <a:ext cx="6114292" cy="396044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2" name="矩形 21"/>
          <p:cNvSpPr/>
          <p:nvPr/>
        </p:nvSpPr>
        <p:spPr>
          <a:xfrm>
            <a:off x="3952528" y="5264343"/>
            <a:ext cx="5904656" cy="646331"/>
          </a:xfrm>
          <a:prstGeom prst="rect">
            <a:avLst/>
          </a:prstGeom>
        </p:spPr>
        <p:txBody>
          <a:bodyPr wrap="square">
            <a:spAutoFit/>
          </a:bodyPr>
          <a:p>
            <a:r>
              <a:rPr lang="en-US" altLang="zh-CN"/>
              <a:t>DevOps</a:t>
            </a:r>
            <a:r>
              <a:rPr lang="zh-CN" altLang="en-US" smtClean="0"/>
              <a:t>平台展示</a:t>
            </a:r>
            <a:r>
              <a:rPr lang="zh-CN" altLang="en-US"/>
              <a:t>代码编译失败的情况，编译失败的</a:t>
            </a:r>
            <a:r>
              <a:rPr lang="zh-CN" altLang="en-US" smtClean="0"/>
              <a:t>项目以及对应的负责人</a:t>
            </a:r>
            <a:r>
              <a:rPr lang="zh-CN" altLang="en-US"/>
              <a:t>，统计编译</a:t>
            </a:r>
            <a:r>
              <a:rPr lang="zh-CN" altLang="en-US" smtClean="0"/>
              <a:t>失败率。</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6420" y="475615"/>
            <a:ext cx="8670925" cy="1591945"/>
            <a:chOff x="7451" y="1993"/>
            <a:chExt cx="13655" cy="2507"/>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2</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12405" cy="2470"/>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DevOps平台概要设计：持续集成 – 代码</a:t>
              </a:r>
              <a:r>
                <a:rPr lang="zh-CN" altLang="en-US"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审查</a:t>
              </a:r>
              <a:endPar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a:latin typeface="微软雅黑" panose="020B0503020204020204" pitchFamily="34" charset="-122"/>
                <a:ea typeface="微软雅黑" panose="020B0503020204020204" pitchFamily="34" charset="-122"/>
              </a:endParaRPr>
            </a:p>
            <a:p>
              <a:pPr algn="l"/>
              <a:endParaRPr kumimoji="0" lang="en-US" altLang="zh-CN" sz="24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b="1" dirty="0">
                <a:solidFill>
                  <a:schemeClr val="tx1"/>
                </a:solidFill>
                <a:effectLst/>
                <a:latin typeface="微软雅黑" panose="020B0503020204020204" pitchFamily="34" charset="-122"/>
                <a:ea typeface="微软雅黑" panose="020B0503020204020204" pitchFamily="34" charset="-122"/>
                <a:sym typeface="+mn-ea"/>
              </a:endParaRPr>
            </a:p>
          </p:txBody>
        </p:sp>
      </p:grpSp>
      <p:graphicFrame>
        <p:nvGraphicFramePr>
          <p:cNvPr id="10" name="图示 9"/>
          <p:cNvGraphicFramePr/>
          <p:nvPr/>
        </p:nvGraphicFramePr>
        <p:xfrm>
          <a:off x="1432560" y="1187450"/>
          <a:ext cx="2360930" cy="47929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内容占位符 15"/>
          <p:cNvGraphicFramePr/>
          <p:nvPr/>
        </p:nvGraphicFramePr>
        <p:xfrm>
          <a:off x="3895378" y="1340768"/>
          <a:ext cx="6114292" cy="396044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矩形 7"/>
          <p:cNvSpPr/>
          <p:nvPr/>
        </p:nvSpPr>
        <p:spPr>
          <a:xfrm>
            <a:off x="3895378" y="5158933"/>
            <a:ext cx="5904656" cy="646331"/>
          </a:xfrm>
          <a:prstGeom prst="rect">
            <a:avLst/>
          </a:prstGeom>
        </p:spPr>
        <p:txBody>
          <a:bodyPr wrap="square">
            <a:spAutoFit/>
          </a:bodyPr>
          <a:p>
            <a:r>
              <a:rPr lang="en-US" altLang="zh-CN"/>
              <a:t>DevOps</a:t>
            </a:r>
            <a:r>
              <a:rPr lang="zh-CN" altLang="en-US" smtClean="0"/>
              <a:t>平台展示代码规范符合度，代码违规超过阀值的项目以及对应的负责人，展现代码质量发展趋势。</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6420" y="475615"/>
            <a:ext cx="8670925" cy="1591945"/>
            <a:chOff x="7451" y="1993"/>
            <a:chExt cx="13655" cy="2507"/>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2</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12405" cy="2470"/>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DevOps平台概要设计：持续集成 – </a:t>
              </a:r>
              <a:r>
                <a:rPr lang="zh-CN" altLang="en-US"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单元测试</a:t>
              </a:r>
              <a:endPar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a:latin typeface="微软雅黑" panose="020B0503020204020204" pitchFamily="34" charset="-122"/>
                <a:ea typeface="微软雅黑" panose="020B0503020204020204" pitchFamily="34" charset="-122"/>
              </a:endParaRPr>
            </a:p>
            <a:p>
              <a:pPr algn="l"/>
              <a:endParaRPr kumimoji="0" lang="en-US" altLang="zh-CN" sz="24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b="1" dirty="0">
                <a:solidFill>
                  <a:schemeClr val="tx1"/>
                </a:solidFill>
                <a:effectLst/>
                <a:latin typeface="微软雅黑" panose="020B0503020204020204" pitchFamily="34" charset="-122"/>
                <a:ea typeface="微软雅黑" panose="020B0503020204020204" pitchFamily="34" charset="-122"/>
                <a:sym typeface="+mn-ea"/>
              </a:endParaRPr>
            </a:p>
          </p:txBody>
        </p:sp>
      </p:grpSp>
      <p:graphicFrame>
        <p:nvGraphicFramePr>
          <p:cNvPr id="10" name="图示 9"/>
          <p:cNvGraphicFramePr/>
          <p:nvPr/>
        </p:nvGraphicFramePr>
        <p:xfrm>
          <a:off x="1432560" y="1187450"/>
          <a:ext cx="2360930" cy="47929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2" name="内容占位符 15"/>
          <p:cNvGraphicFramePr/>
          <p:nvPr/>
        </p:nvGraphicFramePr>
        <p:xfrm>
          <a:off x="3847753" y="1340768"/>
          <a:ext cx="6114292" cy="396044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矩形 2"/>
          <p:cNvSpPr/>
          <p:nvPr/>
        </p:nvSpPr>
        <p:spPr>
          <a:xfrm>
            <a:off x="3847753" y="5046141"/>
            <a:ext cx="5904656" cy="923330"/>
          </a:xfrm>
          <a:prstGeom prst="rect">
            <a:avLst/>
          </a:prstGeom>
        </p:spPr>
        <p:txBody>
          <a:bodyPr wrap="square">
            <a:spAutoFit/>
          </a:bodyPr>
          <a:p>
            <a:r>
              <a:rPr lang="en-US" altLang="zh-CN"/>
              <a:t>DevOps</a:t>
            </a:r>
            <a:r>
              <a:rPr lang="zh-CN" altLang="en-US" smtClean="0"/>
              <a:t>平台展示单元测试通过率、代码覆盖率等信息，展示单元测试不满足要求的</a:t>
            </a:r>
            <a:r>
              <a:rPr lang="zh-CN" altLang="en-US"/>
              <a:t>项目以及对应的负责人，</a:t>
            </a:r>
            <a:r>
              <a:rPr lang="zh-CN" altLang="en-US" smtClean="0"/>
              <a:t>展现单元测试通过率、代码覆盖率等发展</a:t>
            </a:r>
            <a:r>
              <a:rPr lang="zh-CN" altLang="en-US"/>
              <a:t>趋势</a:t>
            </a:r>
            <a:r>
              <a:rPr lang="zh-CN" altLang="en-US" smtClean="0"/>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6420" y="475615"/>
            <a:ext cx="8670925" cy="1591945"/>
            <a:chOff x="7451" y="1993"/>
            <a:chExt cx="13655" cy="2507"/>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2</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12405" cy="2470"/>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DevOps平台概要设计：持续集成 – </a:t>
              </a:r>
              <a:r>
                <a:rPr lang="zh-CN" altLang="en-US"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自动部署</a:t>
              </a:r>
              <a:endPar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a:latin typeface="微软雅黑" panose="020B0503020204020204" pitchFamily="34" charset="-122"/>
                <a:ea typeface="微软雅黑" panose="020B0503020204020204" pitchFamily="34" charset="-122"/>
              </a:endParaRPr>
            </a:p>
            <a:p>
              <a:pPr algn="l"/>
              <a:endParaRPr kumimoji="0" lang="en-US" altLang="zh-CN" sz="24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b="1" dirty="0">
                <a:solidFill>
                  <a:schemeClr val="tx1"/>
                </a:solidFill>
                <a:effectLst/>
                <a:latin typeface="微软雅黑" panose="020B0503020204020204" pitchFamily="34" charset="-122"/>
                <a:ea typeface="微软雅黑" panose="020B0503020204020204" pitchFamily="34" charset="-122"/>
                <a:sym typeface="+mn-ea"/>
              </a:endParaRPr>
            </a:p>
          </p:txBody>
        </p:sp>
      </p:grpSp>
      <p:graphicFrame>
        <p:nvGraphicFramePr>
          <p:cNvPr id="10" name="图示 9"/>
          <p:cNvGraphicFramePr/>
          <p:nvPr/>
        </p:nvGraphicFramePr>
        <p:xfrm>
          <a:off x="1432560" y="1187450"/>
          <a:ext cx="2360930" cy="47929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3" name="图片 22"/>
          <p:cNvPicPr>
            <a:picLocks noChangeAspect="1"/>
          </p:cNvPicPr>
          <p:nvPr/>
        </p:nvPicPr>
        <p:blipFill>
          <a:blip r:embed="rId6"/>
          <a:stretch>
            <a:fillRect/>
          </a:stretch>
        </p:blipFill>
        <p:spPr>
          <a:xfrm>
            <a:off x="4749823" y="2091343"/>
            <a:ext cx="973935" cy="706812"/>
          </a:xfrm>
          <a:prstGeom prst="rect">
            <a:avLst/>
          </a:prstGeom>
        </p:spPr>
      </p:pic>
      <p:sp>
        <p:nvSpPr>
          <p:cNvPr id="20" name="Freeform 3"/>
          <p:cNvSpPr/>
          <p:nvPr/>
        </p:nvSpPr>
        <p:spPr bwMode="gray">
          <a:xfrm rot="16200000" flipH="1" flipV="1">
            <a:off x="5823667" y="1404092"/>
            <a:ext cx="3816424" cy="3545759"/>
          </a:xfrm>
          <a:custGeom>
            <a:avLst/>
            <a:gdLst/>
            <a:ahLst/>
            <a:cxnLst>
              <a:cxn ang="0">
                <a:pos x="3724" y="288"/>
              </a:cxn>
              <a:cxn ang="0">
                <a:pos x="1346" y="290"/>
              </a:cxn>
              <a:cxn ang="0">
                <a:pos x="1246" y="258"/>
              </a:cxn>
              <a:cxn ang="0">
                <a:pos x="1066" y="79"/>
              </a:cxn>
              <a:cxn ang="0">
                <a:pos x="923" y="4"/>
              </a:cxn>
              <a:cxn ang="0">
                <a:pos x="103" y="4"/>
              </a:cxn>
              <a:cxn ang="0">
                <a:pos x="2" y="88"/>
              </a:cxn>
              <a:cxn ang="0">
                <a:pos x="2" y="729"/>
              </a:cxn>
              <a:cxn ang="0">
                <a:pos x="103" y="804"/>
              </a:cxn>
              <a:cxn ang="0">
                <a:pos x="3688" y="804"/>
              </a:cxn>
              <a:cxn ang="0">
                <a:pos x="3790" y="716"/>
              </a:cxn>
              <a:cxn ang="0">
                <a:pos x="3790" y="356"/>
              </a:cxn>
              <a:cxn ang="0">
                <a:pos x="3724" y="288"/>
              </a:cxn>
            </a:cxnLst>
            <a:rect l="0" t="0" r="r" b="b"/>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flip="none" rotWithShape="1">
            <a:gsLst>
              <a:gs pos="0">
                <a:srgbClr val="6EFF01">
                  <a:alpha val="50000"/>
                </a:srgbClr>
              </a:gs>
              <a:gs pos="90000">
                <a:srgbClr val="0F5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a:bevelT prst="convex"/>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3888135" y="5568841"/>
            <a:ext cx="6264696" cy="646331"/>
          </a:xfrm>
          <a:prstGeom prst="rect">
            <a:avLst/>
          </a:prstGeom>
        </p:spPr>
        <p:txBody>
          <a:bodyPr wrap="square">
            <a:spAutoFit/>
          </a:bodyPr>
          <a:p>
            <a:r>
              <a:rPr lang="en-US" altLang="zh-CN"/>
              <a:t>DevOps</a:t>
            </a:r>
            <a:r>
              <a:rPr lang="zh-CN" altLang="en-US" smtClean="0"/>
              <a:t>平台展示版本部署成功率等信息，展示版本部署失败的项目以及对应的负责人。</a:t>
            </a:r>
            <a:endParaRPr lang="zh-CN" altLang="en-US"/>
          </a:p>
        </p:txBody>
      </p:sp>
      <p:grpSp>
        <p:nvGrpSpPr>
          <p:cNvPr id="4" name="组合 3"/>
          <p:cNvGrpSpPr/>
          <p:nvPr/>
        </p:nvGrpSpPr>
        <p:grpSpPr>
          <a:xfrm>
            <a:off x="3744119" y="1452865"/>
            <a:ext cx="4184848" cy="3475687"/>
            <a:chOff x="539552" y="3265681"/>
            <a:chExt cx="4184848" cy="3475687"/>
          </a:xfrm>
          <a:solidFill>
            <a:srgbClr val="92D050"/>
          </a:solidFill>
        </p:grpSpPr>
        <p:sp>
          <p:nvSpPr>
            <p:cNvPr id="9" name="圆柱形 8"/>
            <p:cNvSpPr/>
            <p:nvPr/>
          </p:nvSpPr>
          <p:spPr>
            <a:xfrm>
              <a:off x="930656" y="3429000"/>
              <a:ext cx="648072" cy="792088"/>
            </a:xfrm>
            <a:prstGeom prst="ca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smtClean="0"/>
                <a:t>源代码</a:t>
              </a:r>
              <a:endParaRPr lang="zh-CN" altLang="en-US" sz="1200" dirty="0"/>
            </a:p>
          </p:txBody>
        </p:sp>
        <p:sp>
          <p:nvSpPr>
            <p:cNvPr id="5" name="圆角矩形 4"/>
            <p:cNvSpPr/>
            <p:nvPr/>
          </p:nvSpPr>
          <p:spPr>
            <a:xfrm>
              <a:off x="539552" y="4653136"/>
              <a:ext cx="1440160" cy="64807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Jenkins</a:t>
              </a:r>
              <a:endParaRPr lang="zh-CN" altLang="en-US" dirty="0"/>
            </a:p>
          </p:txBody>
        </p:sp>
        <p:sp>
          <p:nvSpPr>
            <p:cNvPr id="11" name="圆角矩形 10"/>
            <p:cNvSpPr/>
            <p:nvPr/>
          </p:nvSpPr>
          <p:spPr>
            <a:xfrm>
              <a:off x="2996208" y="3265681"/>
              <a:ext cx="1728192" cy="936104"/>
            </a:xfrm>
            <a:prstGeom prst="roundRect">
              <a:avLst/>
            </a:prstGeom>
            <a:gradFill flip="none" rotWithShape="1">
              <a:gsLst>
                <a:gs pos="20000">
                  <a:srgbClr val="FF7711"/>
                </a:gs>
                <a:gs pos="58000">
                  <a:srgbClr val="FFAA01"/>
                </a:gs>
                <a:gs pos="100000">
                  <a:srgbClr val="FFC000"/>
                </a:gs>
              </a:gsLst>
              <a:lin ang="54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algn="ctr">
                <a:spcBef>
                  <a:spcPct val="0"/>
                </a:spcBef>
              </a:pPr>
              <a:r>
                <a:rPr lang="zh-CN" altLang="en-US" kern="0" dirty="0">
                  <a:solidFill>
                    <a:srgbClr val="FFFFFF"/>
                  </a:solidFill>
                  <a:latin typeface="Arial" panose="020B0604020202020204"/>
                </a:rPr>
                <a:t>开发环境</a:t>
              </a:r>
              <a:endParaRPr lang="zh-CN" altLang="en-US" kern="0" dirty="0">
                <a:solidFill>
                  <a:srgbClr val="FFFFFF"/>
                </a:solidFill>
                <a:latin typeface="Arial" panose="020B0604020202020204"/>
              </a:endParaRPr>
            </a:p>
          </p:txBody>
        </p:sp>
        <p:cxnSp>
          <p:nvCxnSpPr>
            <p:cNvPr id="12" name="直接箭头连接符 11"/>
            <p:cNvCxnSpPr>
              <a:stCxn id="9" idx="3"/>
              <a:endCxn id="5" idx="0"/>
            </p:cNvCxnSpPr>
            <p:nvPr/>
          </p:nvCxnSpPr>
          <p:spPr>
            <a:xfrm>
              <a:off x="1254692" y="4221088"/>
              <a:ext cx="4940" cy="432048"/>
            </a:xfrm>
            <a:prstGeom prst="straightConnector1">
              <a:avLst/>
            </a:prstGeom>
            <a:grpFill/>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3"/>
              <a:endCxn id="11" idx="1"/>
            </p:cNvCxnSpPr>
            <p:nvPr/>
          </p:nvCxnSpPr>
          <p:spPr>
            <a:xfrm flipV="1">
              <a:off x="1979712" y="3733733"/>
              <a:ext cx="1016496" cy="1243439"/>
            </a:xfrm>
            <a:prstGeom prst="straightConnector1">
              <a:avLst/>
            </a:prstGeom>
            <a:grpFill/>
            <a:ln>
              <a:tailEnd type="arrow"/>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2996208" y="4507395"/>
              <a:ext cx="1728192" cy="936104"/>
            </a:xfrm>
            <a:prstGeom prst="roundRect">
              <a:avLst/>
            </a:prstGeom>
            <a:gradFill flip="none" rotWithShape="1">
              <a:gsLst>
                <a:gs pos="26000">
                  <a:srgbClr val="00B0F0">
                    <a:shade val="30000"/>
                    <a:satMod val="115000"/>
                  </a:srgbClr>
                </a:gs>
                <a:gs pos="63000">
                  <a:srgbClr val="00B0F0">
                    <a:shade val="67500"/>
                    <a:satMod val="115000"/>
                  </a:srgbClr>
                </a:gs>
                <a:gs pos="87000">
                  <a:srgbClr val="00B0F0">
                    <a:shade val="100000"/>
                    <a:satMod val="115000"/>
                  </a:srgbClr>
                </a:gs>
              </a:gsLst>
              <a:lin ang="1200000" scaled="0"/>
              <a:tileRect/>
            </a:gradFill>
            <a:ln w="3175" cap="flat" cmpd="sng" algn="ctr">
              <a:solidFill>
                <a:srgbClr val="FFFFFF"/>
              </a:solidFill>
              <a:prstDash val="solid"/>
            </a:ln>
            <a:effectLst>
              <a:outerShdw blurRad="50800" dist="38100" dir="5400000" algn="t" rotWithShape="0">
                <a:prstClr val="black">
                  <a:alpha val="40000"/>
                </a:prstClr>
              </a:outerShdw>
            </a:effectLst>
          </p:spPr>
          <p:txBody>
            <a:bodyPr anchor="ctr"/>
            <a:p>
              <a:pPr algn="ctr">
                <a:spcBef>
                  <a:spcPct val="0"/>
                </a:spcBef>
              </a:pPr>
              <a:r>
                <a:rPr lang="zh-CN" altLang="en-US" kern="0" dirty="0">
                  <a:solidFill>
                    <a:srgbClr val="FFFFFF"/>
                  </a:solidFill>
                  <a:latin typeface="Arial" panose="020B0604020202020204"/>
                </a:rPr>
                <a:t>测试环境</a:t>
              </a:r>
              <a:endParaRPr lang="zh-CN" altLang="en-US" kern="0" dirty="0">
                <a:solidFill>
                  <a:srgbClr val="FFFFFF"/>
                </a:solidFill>
                <a:latin typeface="Arial" panose="020B0604020202020204"/>
              </a:endParaRPr>
            </a:p>
          </p:txBody>
        </p:sp>
        <p:sp>
          <p:nvSpPr>
            <p:cNvPr id="15" name="圆角矩形 14"/>
            <p:cNvSpPr/>
            <p:nvPr/>
          </p:nvSpPr>
          <p:spPr>
            <a:xfrm>
              <a:off x="2996208" y="5805264"/>
              <a:ext cx="1728192" cy="936104"/>
            </a:xfrm>
            <a:prstGeom prst="roundRect">
              <a:avLst/>
            </a:prstGeom>
            <a:gradFill flip="none" rotWithShape="1">
              <a:gsLst>
                <a:gs pos="10000">
                  <a:srgbClr val="D2144F"/>
                </a:gs>
                <a:gs pos="68000">
                  <a:srgbClr val="F87477"/>
                </a:gs>
                <a:gs pos="100000">
                  <a:srgbClr val="FA9496"/>
                </a:gs>
              </a:gsLst>
              <a:lin ang="162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algn="ctr">
                <a:spcBef>
                  <a:spcPct val="0"/>
                </a:spcBef>
              </a:pPr>
              <a:r>
                <a:rPr lang="zh-CN" altLang="en-US" kern="0">
                  <a:solidFill>
                    <a:srgbClr val="FFFFFF"/>
                  </a:solidFill>
                  <a:latin typeface="Arial" panose="020B0604020202020204"/>
                </a:rPr>
                <a:t>预发</a:t>
              </a:r>
              <a:r>
                <a:rPr lang="en-US" altLang="zh-CN" kern="0">
                  <a:solidFill>
                    <a:srgbClr val="FFFFFF"/>
                  </a:solidFill>
                  <a:latin typeface="Arial" panose="020B0604020202020204"/>
                </a:rPr>
                <a:t>/</a:t>
              </a:r>
              <a:r>
                <a:rPr lang="zh-CN" altLang="en-US" kern="0">
                  <a:solidFill>
                    <a:srgbClr val="FFFFFF"/>
                  </a:solidFill>
                  <a:latin typeface="Arial" panose="020B0604020202020204"/>
                </a:rPr>
                <a:t>生产环境</a:t>
              </a:r>
              <a:endParaRPr lang="zh-CN" altLang="en-US" kern="0" dirty="0">
                <a:solidFill>
                  <a:srgbClr val="FFFFFF"/>
                </a:solidFill>
                <a:latin typeface="Arial" panose="020B0604020202020204"/>
              </a:endParaRPr>
            </a:p>
          </p:txBody>
        </p:sp>
        <p:cxnSp>
          <p:nvCxnSpPr>
            <p:cNvPr id="16" name="直接箭头连接符 15"/>
            <p:cNvCxnSpPr>
              <a:stCxn id="5" idx="3"/>
              <a:endCxn id="7" idx="1"/>
            </p:cNvCxnSpPr>
            <p:nvPr/>
          </p:nvCxnSpPr>
          <p:spPr>
            <a:xfrm flipV="1">
              <a:off x="1979712" y="4975447"/>
              <a:ext cx="1016496" cy="1725"/>
            </a:xfrm>
            <a:prstGeom prst="straightConnector1">
              <a:avLst/>
            </a:prstGeom>
            <a:grpFill/>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3"/>
              <a:endCxn id="15" idx="1"/>
            </p:cNvCxnSpPr>
            <p:nvPr/>
          </p:nvCxnSpPr>
          <p:spPr>
            <a:xfrm>
              <a:off x="1979712" y="4977172"/>
              <a:ext cx="1016496" cy="1296144"/>
            </a:xfrm>
            <a:prstGeom prst="straightConnector1">
              <a:avLst/>
            </a:prstGeom>
            <a:grpFill/>
            <a:ln>
              <a:tailEnd type="arrow"/>
            </a:ln>
          </p:spPr>
          <p:style>
            <a:lnRef idx="1">
              <a:schemeClr val="accent1"/>
            </a:lnRef>
            <a:fillRef idx="0">
              <a:schemeClr val="accent1"/>
            </a:fillRef>
            <a:effectRef idx="0">
              <a:schemeClr val="accent1"/>
            </a:effectRef>
            <a:fontRef idx="minor">
              <a:schemeClr val="tx1"/>
            </a:fontRef>
          </p:style>
        </p:cxnSp>
        <p:sp>
          <p:nvSpPr>
            <p:cNvPr id="21" name="圆柱形 20"/>
            <p:cNvSpPr/>
            <p:nvPr/>
          </p:nvSpPr>
          <p:spPr>
            <a:xfrm>
              <a:off x="935596" y="5877272"/>
              <a:ext cx="648072" cy="792088"/>
            </a:xfrm>
            <a:prstGeom prst="ca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t>环境配置和应用配置</a:t>
              </a:r>
              <a:endParaRPr lang="zh-CN" altLang="en-US" sz="1200" dirty="0"/>
            </a:p>
          </p:txBody>
        </p:sp>
        <p:cxnSp>
          <p:nvCxnSpPr>
            <p:cNvPr id="22" name="直接箭头连接符 21"/>
            <p:cNvCxnSpPr>
              <a:stCxn id="21" idx="1"/>
              <a:endCxn id="5" idx="2"/>
            </p:cNvCxnSpPr>
            <p:nvPr/>
          </p:nvCxnSpPr>
          <p:spPr>
            <a:xfrm flipV="1">
              <a:off x="1259632" y="5301208"/>
              <a:ext cx="0" cy="576064"/>
            </a:xfrm>
            <a:prstGeom prst="straightConnector1">
              <a:avLst/>
            </a:prstGeom>
            <a:grpFill/>
            <a:ln>
              <a:tailEnd type="arrow"/>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8126829" y="1452865"/>
            <a:ext cx="991235" cy="368300"/>
          </a:xfrm>
          <a:prstGeom prst="rect">
            <a:avLst/>
          </a:prstGeom>
        </p:spPr>
        <p:txBody>
          <a:bodyPr wrap="none">
            <a:spAutoFit/>
          </a:bodyPr>
          <a:p>
            <a:r>
              <a:rPr lang="en-US" altLang="zh-CN" b="1"/>
              <a:t>K8S</a:t>
            </a:r>
            <a:r>
              <a:rPr lang="zh-CN" altLang="en-US" b="1"/>
              <a:t>平台</a:t>
            </a:r>
            <a:endParaRPr lang="zh-CN" altLang="en-US" b="1"/>
          </a:p>
        </p:txBody>
      </p:sp>
      <p:pic>
        <p:nvPicPr>
          <p:cNvPr id="25" name="图片 24"/>
          <p:cNvPicPr>
            <a:picLocks noChangeAspect="1"/>
          </p:cNvPicPr>
          <p:nvPr/>
        </p:nvPicPr>
        <p:blipFill>
          <a:blip r:embed="rId7"/>
          <a:stretch>
            <a:fillRect/>
          </a:stretch>
        </p:blipFill>
        <p:spPr>
          <a:xfrm>
            <a:off x="8462435" y="3872526"/>
            <a:ext cx="1690396" cy="1047156"/>
          </a:xfrm>
          <a:prstGeom prst="rect">
            <a:avLst/>
          </a:prstGeom>
          <a:ln>
            <a:solidFill>
              <a:schemeClr val="accent1"/>
            </a:solidFill>
          </a:ln>
          <a:scene3d>
            <a:camera prst="orthographicFront"/>
            <a:lightRig rig="threePt" dir="t"/>
          </a:scene3d>
          <a:sp3d>
            <a:bevelT w="114300" prst="artDeco"/>
          </a:sp3d>
        </p:spPr>
      </p:pic>
      <p:sp>
        <p:nvSpPr>
          <p:cNvPr id="26" name="矩形 25"/>
          <p:cNvSpPr/>
          <p:nvPr/>
        </p:nvSpPr>
        <p:spPr>
          <a:xfrm>
            <a:off x="8449011" y="3501008"/>
            <a:ext cx="1690396" cy="338554"/>
          </a:xfrm>
          <a:prstGeom prst="rect">
            <a:avLst/>
          </a:prstGeom>
          <a:solidFill>
            <a:schemeClr val="accent1">
              <a:lumMod val="40000"/>
              <a:lumOff val="60000"/>
            </a:schemeClr>
          </a:solidFill>
          <a:scene3d>
            <a:camera prst="orthographicFront"/>
            <a:lightRig rig="threePt" dir="t"/>
          </a:scene3d>
          <a:sp3d>
            <a:bevelT prst="relaxedInset"/>
          </a:sp3d>
        </p:spPr>
        <p:txBody>
          <a:bodyPr wrap="square">
            <a:spAutoFit/>
          </a:bodyPr>
          <a:p>
            <a:pPr algn="ctr"/>
            <a:r>
              <a:rPr lang="en-US" altLang="zh-CN" sz="1600" b="1"/>
              <a:t>Docker</a:t>
            </a:r>
            <a:r>
              <a:rPr lang="zh-CN" altLang="en-US" sz="1600" b="1"/>
              <a:t>镜像库</a:t>
            </a:r>
            <a:endParaRPr lang="zh-CN" altLang="en-US" sz="1600" b="1"/>
          </a:p>
        </p:txBody>
      </p:sp>
      <p:cxnSp>
        <p:nvCxnSpPr>
          <p:cNvPr id="27" name="直接箭头连接符 26"/>
          <p:cNvCxnSpPr/>
          <p:nvPr/>
        </p:nvCxnSpPr>
        <p:spPr>
          <a:xfrm>
            <a:off x="7928967" y="1920917"/>
            <a:ext cx="520044" cy="17493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7928967" y="3162631"/>
            <a:ext cx="520044" cy="5076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5" idx="3"/>
            <a:endCxn id="26" idx="1"/>
          </p:cNvCxnSpPr>
          <p:nvPr/>
        </p:nvCxnSpPr>
        <p:spPr>
          <a:xfrm flipV="1">
            <a:off x="7938492" y="3670560"/>
            <a:ext cx="520065" cy="7899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6420" y="475615"/>
            <a:ext cx="9337675" cy="1591945"/>
            <a:chOff x="7451" y="1993"/>
            <a:chExt cx="14705" cy="2507"/>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2</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13455" cy="2470"/>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DevOps平台概要设计：</a:t>
              </a:r>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让测试跟上敏捷开发的节奏</a:t>
              </a:r>
              <a:endPar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a:latin typeface="微软雅黑" panose="020B0503020204020204" pitchFamily="34" charset="-122"/>
                <a:ea typeface="微软雅黑" panose="020B0503020204020204" pitchFamily="34" charset="-122"/>
              </a:endParaRPr>
            </a:p>
            <a:p>
              <a:pPr algn="l"/>
              <a:endParaRPr kumimoji="0" lang="en-US" altLang="zh-CN" sz="24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b="1" dirty="0">
                <a:solidFill>
                  <a:schemeClr val="tx1"/>
                </a:solidFill>
                <a:effectLst/>
                <a:latin typeface="微软雅黑" panose="020B0503020204020204" pitchFamily="34" charset="-122"/>
                <a:ea typeface="微软雅黑" panose="020B0503020204020204" pitchFamily="34" charset="-122"/>
                <a:sym typeface="+mn-ea"/>
              </a:endParaRPr>
            </a:p>
          </p:txBody>
        </p:sp>
      </p:grpSp>
      <p:sp>
        <p:nvSpPr>
          <p:cNvPr id="2" name="AutoShape 11"/>
          <p:cNvSpPr>
            <a:spLocks noChangeArrowheads="1"/>
          </p:cNvSpPr>
          <p:nvPr/>
        </p:nvSpPr>
        <p:spPr bwMode="auto">
          <a:xfrm>
            <a:off x="6717930" y="3252617"/>
            <a:ext cx="2185988" cy="927100"/>
          </a:xfrm>
          <a:prstGeom prst="homePlate">
            <a:avLst>
              <a:gd name="adj" fmla="val 32661"/>
            </a:avLst>
          </a:prstGeom>
          <a:gradFill flip="none" rotWithShape="1">
            <a:gsLst>
              <a:gs pos="26000">
                <a:srgbClr val="00B0F0">
                  <a:shade val="30000"/>
                  <a:satMod val="115000"/>
                </a:srgbClr>
              </a:gs>
              <a:gs pos="63000">
                <a:srgbClr val="00B0F0">
                  <a:shade val="67500"/>
                  <a:satMod val="115000"/>
                </a:srgbClr>
              </a:gs>
              <a:gs pos="87000">
                <a:srgbClr val="00B0F0">
                  <a:shade val="100000"/>
                  <a:satMod val="115000"/>
                </a:srgbClr>
              </a:gs>
            </a:gsLst>
            <a:lin ang="1200000" scaled="0"/>
            <a:tileRect/>
          </a:gradFill>
          <a:ln w="3175" cap="flat" cmpd="sng" algn="ctr">
            <a:solidFill>
              <a:srgbClr val="FFFFFF"/>
            </a:solidFill>
            <a:prstDash val="solid"/>
          </a:ln>
          <a:effectLst>
            <a:outerShdw blurRad="50800" dist="38100" dir="5400000" algn="t" rotWithShape="0">
              <a:prstClr val="black">
                <a:alpha val="40000"/>
              </a:prstClr>
            </a:outerShdw>
          </a:effectLst>
        </p:spPr>
        <p:txBody>
          <a:bodyPr anchor="ctr"/>
          <a:p>
            <a:pPr algn="ctr">
              <a:spcBef>
                <a:spcPct val="0"/>
              </a:spcBef>
            </a:pPr>
            <a:r>
              <a:rPr lang="zh-CN" altLang="en-US" kern="0">
                <a:solidFill>
                  <a:srgbClr val="FFFFFF"/>
                </a:solidFill>
                <a:latin typeface="Arial" panose="020B0604020202020204"/>
              </a:rPr>
              <a:t>安全测试</a:t>
            </a:r>
            <a:endParaRPr lang="en-US" altLang="ko-KR" kern="0" dirty="0">
              <a:solidFill>
                <a:srgbClr val="FFFFFF"/>
              </a:solidFill>
              <a:latin typeface="Arial" panose="020B0604020202020204"/>
            </a:endParaRPr>
          </a:p>
        </p:txBody>
      </p:sp>
      <p:sp>
        <p:nvSpPr>
          <p:cNvPr id="30" name="AutoShape 6"/>
          <p:cNvSpPr>
            <a:spLocks noChangeArrowheads="1"/>
          </p:cNvSpPr>
          <p:nvPr/>
        </p:nvSpPr>
        <p:spPr bwMode="auto">
          <a:xfrm>
            <a:off x="5770193" y="1560220"/>
            <a:ext cx="1895475" cy="771525"/>
          </a:xfrm>
          <a:prstGeom prst="homePlate">
            <a:avLst>
              <a:gd name="adj" fmla="val 32207"/>
            </a:avLst>
          </a:prstGeom>
          <a:gradFill flip="none" rotWithShape="1">
            <a:gsLst>
              <a:gs pos="10000">
                <a:srgbClr val="D2144F"/>
              </a:gs>
              <a:gs pos="68000">
                <a:srgbClr val="F87477"/>
              </a:gs>
              <a:gs pos="100000">
                <a:srgbClr val="FA9496"/>
              </a:gs>
            </a:gsLst>
            <a:lin ang="162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运维</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AutoShape 7"/>
          <p:cNvSpPr>
            <a:spLocks noChangeArrowheads="1"/>
          </p:cNvSpPr>
          <p:nvPr/>
        </p:nvSpPr>
        <p:spPr bwMode="auto">
          <a:xfrm>
            <a:off x="4287468" y="1560220"/>
            <a:ext cx="1795462" cy="771525"/>
          </a:xfrm>
          <a:prstGeom prst="homePlate">
            <a:avLst>
              <a:gd name="adj" fmla="val 36186"/>
            </a:avLst>
          </a:prstGeom>
          <a:gradFill flip="none" rotWithShape="1">
            <a:gsLst>
              <a:gs pos="26000">
                <a:srgbClr val="00B0F0">
                  <a:shade val="30000"/>
                  <a:satMod val="115000"/>
                </a:srgbClr>
              </a:gs>
              <a:gs pos="63000">
                <a:srgbClr val="00B0F0">
                  <a:shade val="67500"/>
                  <a:satMod val="115000"/>
                </a:srgbClr>
              </a:gs>
              <a:gs pos="87000">
                <a:srgbClr val="00B0F0">
                  <a:shade val="100000"/>
                  <a:satMod val="115000"/>
                </a:srgbClr>
              </a:gs>
            </a:gsLst>
            <a:lin ang="1200000" scaled="0"/>
            <a:tileRect/>
          </a:gradFill>
          <a:ln w="3175" cap="flat" cmpd="sng" algn="ctr">
            <a:solidFill>
              <a:srgbClr val="FFFFFF"/>
            </a:solidFill>
            <a:prstDash val="solid"/>
          </a:ln>
          <a:effectLst>
            <a:outerShdw blurRad="50800" dist="38100" dir="5400000" algn="t"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测试</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2" name="AutoShape 8"/>
          <p:cNvSpPr>
            <a:spLocks noChangeArrowheads="1"/>
          </p:cNvSpPr>
          <p:nvPr/>
        </p:nvSpPr>
        <p:spPr bwMode="auto">
          <a:xfrm>
            <a:off x="2744418" y="1560220"/>
            <a:ext cx="1795462" cy="771525"/>
          </a:xfrm>
          <a:prstGeom prst="homePlate">
            <a:avLst>
              <a:gd name="adj" fmla="val 32235"/>
            </a:avLst>
          </a:prstGeom>
          <a:gradFill flip="none" rotWithShape="1">
            <a:gsLst>
              <a:gs pos="20000">
                <a:srgbClr val="FF7711"/>
              </a:gs>
              <a:gs pos="58000">
                <a:srgbClr val="FFAA01"/>
              </a:gs>
              <a:gs pos="100000">
                <a:srgbClr val="FFC000"/>
              </a:gs>
            </a:gsLst>
            <a:lin ang="54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开发</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3" name="AutoShape 9"/>
          <p:cNvSpPr>
            <a:spLocks noChangeArrowheads="1"/>
          </p:cNvSpPr>
          <p:nvPr/>
        </p:nvSpPr>
        <p:spPr bwMode="auto">
          <a:xfrm>
            <a:off x="1206131" y="1560220"/>
            <a:ext cx="1792287" cy="771525"/>
          </a:xfrm>
          <a:prstGeom prst="homePlate">
            <a:avLst>
              <a:gd name="adj" fmla="val 32178"/>
            </a:avLst>
          </a:prstGeom>
          <a:gradFill flip="none" rotWithShape="1">
            <a:gsLst>
              <a:gs pos="12000">
                <a:srgbClr val="119707"/>
              </a:gs>
              <a:gs pos="64000">
                <a:srgbClr val="8AD53F"/>
              </a:gs>
              <a:gs pos="100000">
                <a:srgbClr val="BCEB6F"/>
              </a:gs>
            </a:gsLst>
            <a:lin ang="108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需求</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4" name="AutoShape 11"/>
          <p:cNvSpPr>
            <a:spLocks noChangeArrowheads="1"/>
          </p:cNvSpPr>
          <p:nvPr/>
        </p:nvSpPr>
        <p:spPr bwMode="auto">
          <a:xfrm>
            <a:off x="4898009" y="3243901"/>
            <a:ext cx="2185988" cy="927100"/>
          </a:xfrm>
          <a:prstGeom prst="homePlate">
            <a:avLst>
              <a:gd name="adj" fmla="val 32661"/>
            </a:avLst>
          </a:prstGeom>
          <a:gradFill flip="none" rotWithShape="1">
            <a:gsLst>
              <a:gs pos="26000">
                <a:srgbClr val="00B0F0">
                  <a:shade val="30000"/>
                  <a:satMod val="115000"/>
                </a:srgbClr>
              </a:gs>
              <a:gs pos="63000">
                <a:srgbClr val="00B0F0">
                  <a:shade val="67500"/>
                  <a:satMod val="115000"/>
                </a:srgbClr>
              </a:gs>
              <a:gs pos="87000">
                <a:srgbClr val="00B0F0">
                  <a:shade val="100000"/>
                  <a:satMod val="115000"/>
                </a:srgbClr>
              </a:gs>
            </a:gsLst>
            <a:lin ang="1200000" scaled="0"/>
            <a:tileRect/>
          </a:gradFill>
          <a:ln w="3175" cap="flat" cmpd="sng" algn="ctr">
            <a:solidFill>
              <a:srgbClr val="FFFFFF"/>
            </a:solidFill>
            <a:prstDash val="solid"/>
          </a:ln>
          <a:effectLst>
            <a:outerShdw blurRad="50800" dist="38100" dir="5400000" algn="t" rotWithShape="0">
              <a:prstClr val="black">
                <a:alpha val="40000"/>
              </a:prstClr>
            </a:outerShdw>
          </a:effectLst>
        </p:spPr>
        <p:txBody>
          <a:bodyPr anchor="ctr"/>
          <a:p>
            <a:pPr algn="ctr">
              <a:spcBef>
                <a:spcPct val="0"/>
              </a:spcBef>
            </a:pPr>
            <a:r>
              <a:rPr lang="zh-CN" altLang="en-US" kern="0">
                <a:solidFill>
                  <a:srgbClr val="FFFFFF"/>
                </a:solidFill>
                <a:latin typeface="Arial" panose="020B0604020202020204"/>
              </a:rPr>
              <a:t>性能测试</a:t>
            </a:r>
            <a:endParaRPr lang="en-US" altLang="ko-KR" kern="0" dirty="0">
              <a:solidFill>
                <a:srgbClr val="FFFFFF"/>
              </a:solidFill>
              <a:latin typeface="Arial" panose="020B0604020202020204"/>
            </a:endParaRPr>
          </a:p>
        </p:txBody>
      </p:sp>
      <p:sp>
        <p:nvSpPr>
          <p:cNvPr id="35" name="AutoShape 12"/>
          <p:cNvSpPr>
            <a:spLocks noChangeArrowheads="1"/>
          </p:cNvSpPr>
          <p:nvPr/>
        </p:nvSpPr>
        <p:spPr bwMode="auto">
          <a:xfrm>
            <a:off x="3019996" y="3243901"/>
            <a:ext cx="2185988" cy="927100"/>
          </a:xfrm>
          <a:prstGeom prst="homePlate">
            <a:avLst>
              <a:gd name="adj" fmla="val 32661"/>
            </a:avLst>
          </a:prstGeom>
          <a:gradFill flip="none" rotWithShape="1">
            <a:gsLst>
              <a:gs pos="26000">
                <a:srgbClr val="00B0F0">
                  <a:shade val="30000"/>
                  <a:satMod val="115000"/>
                </a:srgbClr>
              </a:gs>
              <a:gs pos="63000">
                <a:srgbClr val="00B0F0">
                  <a:shade val="67500"/>
                  <a:satMod val="115000"/>
                </a:srgbClr>
              </a:gs>
              <a:gs pos="87000">
                <a:srgbClr val="00B0F0">
                  <a:shade val="100000"/>
                  <a:satMod val="115000"/>
                </a:srgbClr>
              </a:gs>
            </a:gsLst>
            <a:lin ang="1200000" scaled="0"/>
            <a:tileRect/>
          </a:gradFill>
          <a:ln w="3175" cap="flat" cmpd="sng" algn="ctr">
            <a:solidFill>
              <a:srgbClr val="FFFFFF"/>
            </a:solidFill>
            <a:prstDash val="solid"/>
          </a:ln>
          <a:effectLst>
            <a:outerShdw blurRad="50800" dist="38100" dir="5400000" algn="t" rotWithShape="0">
              <a:prstClr val="black">
                <a:alpha val="40000"/>
              </a:prstClr>
            </a:outerShdw>
          </a:effectLst>
        </p:spPr>
        <p:txBody>
          <a:bodyPr anchor="ctr"/>
          <a:p>
            <a:pPr algn="ctr">
              <a:spcBef>
                <a:spcPct val="0"/>
              </a:spcBef>
            </a:pPr>
            <a:r>
              <a:rPr lang="en-US" altLang="zh-CN" kern="0">
                <a:solidFill>
                  <a:srgbClr val="FFFFFF"/>
                </a:solidFill>
                <a:latin typeface="Arial" panose="020B0604020202020204"/>
              </a:rPr>
              <a:t>  UI</a:t>
            </a:r>
            <a:r>
              <a:rPr lang="zh-CN" altLang="en-US" kern="0">
                <a:solidFill>
                  <a:srgbClr val="FFFFFF"/>
                </a:solidFill>
                <a:latin typeface="Arial" panose="020B0604020202020204"/>
              </a:rPr>
              <a:t>自动化测试</a:t>
            </a:r>
            <a:endParaRPr lang="en-US" altLang="ko-KR" kern="0" dirty="0">
              <a:solidFill>
                <a:srgbClr val="FFFFFF"/>
              </a:solidFill>
              <a:latin typeface="Arial" panose="020B0604020202020204"/>
            </a:endParaRPr>
          </a:p>
        </p:txBody>
      </p:sp>
      <p:sp>
        <p:nvSpPr>
          <p:cNvPr id="36" name="AutoShape 13"/>
          <p:cNvSpPr>
            <a:spLocks noChangeArrowheads="1"/>
          </p:cNvSpPr>
          <p:nvPr/>
        </p:nvSpPr>
        <p:spPr bwMode="auto">
          <a:xfrm>
            <a:off x="1149921" y="3243901"/>
            <a:ext cx="2181225" cy="927100"/>
          </a:xfrm>
          <a:prstGeom prst="homePlate">
            <a:avLst>
              <a:gd name="adj" fmla="val 32590"/>
            </a:avLst>
          </a:prstGeom>
          <a:gradFill flip="none" rotWithShape="1">
            <a:gsLst>
              <a:gs pos="26000">
                <a:srgbClr val="00B0F0">
                  <a:shade val="30000"/>
                  <a:satMod val="115000"/>
                </a:srgbClr>
              </a:gs>
              <a:gs pos="63000">
                <a:srgbClr val="00B0F0">
                  <a:shade val="67500"/>
                  <a:satMod val="115000"/>
                </a:srgbClr>
              </a:gs>
              <a:gs pos="87000">
                <a:srgbClr val="00B0F0">
                  <a:shade val="100000"/>
                  <a:satMod val="115000"/>
                </a:srgbClr>
              </a:gs>
            </a:gsLst>
            <a:lin ang="1200000" scaled="0"/>
            <a:tileRect/>
          </a:gradFill>
          <a:ln w="3175" cap="flat" cmpd="sng" algn="ctr">
            <a:solidFill>
              <a:srgbClr val="FFFFFF"/>
            </a:solidFill>
            <a:prstDash val="solid"/>
          </a:ln>
          <a:effectLst>
            <a:outerShdw blurRad="50800" dist="38100" dir="5400000" algn="t" rotWithShape="0">
              <a:prstClr val="black">
                <a:alpha val="40000"/>
              </a:prstClr>
            </a:outerShdw>
          </a:effectLst>
        </p:spPr>
        <p:txBody>
          <a:bodyPr anchor="ctr"/>
          <a:p>
            <a:pPr algn="ctr">
              <a:spcBef>
                <a:spcPct val="0"/>
              </a:spcBef>
            </a:pPr>
            <a:r>
              <a:rPr lang="zh-CN" altLang="en-US" kern="0">
                <a:solidFill>
                  <a:srgbClr val="FFFFFF"/>
                </a:solidFill>
                <a:latin typeface="Arial" panose="020B0604020202020204"/>
              </a:rPr>
              <a:t>接口自动化测试</a:t>
            </a:r>
            <a:endParaRPr lang="en-US" altLang="ko-KR" kern="0" dirty="0">
              <a:solidFill>
                <a:srgbClr val="FFFFFF"/>
              </a:solidFill>
              <a:latin typeface="Arial" panose="020B0604020202020204"/>
            </a:endParaRPr>
          </a:p>
        </p:txBody>
      </p:sp>
      <p:sp>
        <p:nvSpPr>
          <p:cNvPr id="37" name="矩形 36"/>
          <p:cNvSpPr/>
          <p:nvPr/>
        </p:nvSpPr>
        <p:spPr>
          <a:xfrm>
            <a:off x="4078845" y="4830296"/>
            <a:ext cx="1679588" cy="338554"/>
          </a:xfrm>
          <a:prstGeom prst="rect">
            <a:avLst/>
          </a:prstGeom>
          <a:solidFill>
            <a:schemeClr val="accent1">
              <a:lumMod val="40000"/>
              <a:lumOff val="60000"/>
            </a:schemeClr>
          </a:solidFill>
          <a:scene3d>
            <a:camera prst="orthographicFront"/>
            <a:lightRig rig="threePt" dir="t"/>
          </a:scene3d>
          <a:sp3d>
            <a:bevelT prst="relaxedInset"/>
          </a:sp3d>
        </p:spPr>
        <p:txBody>
          <a:bodyPr wrap="square">
            <a:spAutoFit/>
          </a:bodyPr>
          <a:p>
            <a:pPr algn="ctr"/>
            <a:r>
              <a:rPr lang="en-US" altLang="zh-CN" sz="1600" b="1"/>
              <a:t>DevOps</a:t>
            </a:r>
            <a:r>
              <a:rPr lang="zh-CN" altLang="en-US" sz="1600" b="1"/>
              <a:t>平台</a:t>
            </a:r>
            <a:endParaRPr lang="zh-CN" altLang="en-US" sz="1600" b="1"/>
          </a:p>
        </p:txBody>
      </p:sp>
      <p:cxnSp>
        <p:nvCxnSpPr>
          <p:cNvPr id="38" name="直接箭头连接符 37"/>
          <p:cNvCxnSpPr>
            <a:endCxn id="37" idx="0"/>
          </p:cNvCxnSpPr>
          <p:nvPr/>
        </p:nvCxnSpPr>
        <p:spPr>
          <a:xfrm>
            <a:off x="4917759" y="4511253"/>
            <a:ext cx="880" cy="3095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内容占位符 2"/>
          <p:cNvSpPr>
            <a:spLocks noGrp="1"/>
          </p:cNvSpPr>
          <p:nvPr>
            <p:ph sz="half" idx="2"/>
          </p:nvPr>
        </p:nvSpPr>
        <p:spPr>
          <a:xfrm>
            <a:off x="818515" y="1176020"/>
            <a:ext cx="10328910" cy="356235"/>
          </a:xfrm>
        </p:spPr>
        <p:txBody>
          <a:bodyPr>
            <a:noAutofit/>
          </a:bodyPr>
          <a:p>
            <a:pPr marL="0" indent="0">
              <a:buNone/>
            </a:pPr>
            <a:r>
              <a:rPr lang="zh-CN" altLang="en-US" sz="1800" smtClean="0"/>
              <a:t>结合</a:t>
            </a:r>
            <a:r>
              <a:rPr lang="en-US" altLang="zh-CN" sz="1800"/>
              <a:t>Jenkins</a:t>
            </a:r>
            <a:r>
              <a:rPr lang="zh-CN" altLang="en-US" sz="1800"/>
              <a:t>平台实现功能、性能、安全等测试的自动化执行，及时给开发反馈构建版本的质量</a:t>
            </a:r>
            <a:r>
              <a:rPr lang="zh-CN" altLang="en-US" sz="1800" smtClean="0"/>
              <a:t>状态。</a:t>
            </a:r>
            <a:endParaRPr lang="zh-CN" altLang="en-US" sz="1800" smtClean="0"/>
          </a:p>
        </p:txBody>
      </p:sp>
      <p:sp>
        <p:nvSpPr>
          <p:cNvPr id="40" name="矩形 39"/>
          <p:cNvSpPr/>
          <p:nvPr/>
        </p:nvSpPr>
        <p:spPr>
          <a:xfrm>
            <a:off x="1149921" y="4193447"/>
            <a:ext cx="7478963" cy="337185"/>
          </a:xfrm>
          <a:prstGeom prst="rect">
            <a:avLst/>
          </a:prstGeom>
          <a:solidFill>
            <a:schemeClr val="accent1">
              <a:lumMod val="40000"/>
              <a:lumOff val="60000"/>
            </a:schemeClr>
          </a:solidFill>
          <a:scene3d>
            <a:camera prst="orthographicFront"/>
            <a:lightRig rig="threePt" dir="t"/>
          </a:scene3d>
          <a:sp3d>
            <a:bevelT prst="relaxedInset"/>
          </a:sp3d>
        </p:spPr>
        <p:txBody>
          <a:bodyPr wrap="square">
            <a:spAutoFit/>
          </a:bodyPr>
          <a:p>
            <a:pPr algn="ctr"/>
            <a:r>
              <a:rPr lang="en-US" altLang="zh-CN" sz="1600" b="1" smtClean="0"/>
              <a:t>Jenkins + </a:t>
            </a:r>
            <a:r>
              <a:rPr lang="zh-CN" altLang="en-US" sz="1600" b="1" smtClean="0"/>
              <a:t>自动化测试平台 </a:t>
            </a:r>
            <a:r>
              <a:rPr lang="en-US" altLang="zh-CN" sz="1600" b="1" smtClean="0"/>
              <a:t>+ </a:t>
            </a:r>
            <a:r>
              <a:rPr lang="zh-CN" altLang="en-US" sz="1600" b="1" smtClean="0"/>
              <a:t>测试管理平台 </a:t>
            </a:r>
            <a:r>
              <a:rPr lang="en-US" altLang="zh-CN" sz="1600" b="1" smtClean="0"/>
              <a:t>+ </a:t>
            </a:r>
            <a:r>
              <a:rPr lang="zh-CN" altLang="en-US" sz="1600" b="1" smtClean="0"/>
              <a:t>数据审核平台 </a:t>
            </a:r>
            <a:r>
              <a:rPr lang="en-US" altLang="zh-CN" sz="1600" b="1" smtClean="0"/>
              <a:t>+ K8S</a:t>
            </a:r>
            <a:r>
              <a:rPr lang="zh-CN" altLang="en-US" sz="1600" b="1" smtClean="0"/>
              <a:t>平台</a:t>
            </a:r>
            <a:endParaRPr lang="zh-CN" altLang="en-US" sz="1600" b="1"/>
          </a:p>
        </p:txBody>
      </p:sp>
      <p:pic>
        <p:nvPicPr>
          <p:cNvPr id="41" name="图片 40"/>
          <p:cNvPicPr>
            <a:picLocks noChangeAspect="1"/>
          </p:cNvPicPr>
          <p:nvPr/>
        </p:nvPicPr>
        <p:blipFill>
          <a:blip r:embed="rId1"/>
          <a:stretch>
            <a:fillRect/>
          </a:stretch>
        </p:blipFill>
        <p:spPr>
          <a:xfrm>
            <a:off x="8809859" y="2196339"/>
            <a:ext cx="1437817" cy="1043464"/>
          </a:xfrm>
          <a:prstGeom prst="rect">
            <a:avLst/>
          </a:prstGeom>
        </p:spPr>
      </p:pic>
      <p:sp>
        <p:nvSpPr>
          <p:cNvPr id="42" name="矩形 41"/>
          <p:cNvSpPr/>
          <p:nvPr/>
        </p:nvSpPr>
        <p:spPr>
          <a:xfrm>
            <a:off x="8241695" y="1839136"/>
            <a:ext cx="2309287" cy="307777"/>
          </a:xfrm>
          <a:prstGeom prst="rect">
            <a:avLst/>
          </a:prstGeom>
        </p:spPr>
        <p:txBody>
          <a:bodyPr wrap="none">
            <a:spAutoFit/>
          </a:bodyPr>
          <a:p>
            <a:r>
              <a:rPr lang="zh-CN" altLang="en-US" sz="1400" b="1"/>
              <a:t>基于</a:t>
            </a:r>
            <a:r>
              <a:rPr lang="en-US" altLang="zh-CN" sz="1400" b="1"/>
              <a:t>Docker</a:t>
            </a:r>
            <a:r>
              <a:rPr lang="zh-CN" altLang="en-US" sz="1400" b="1"/>
              <a:t>的开发测试模式</a:t>
            </a:r>
            <a:endParaRPr lang="zh-CN" altLang="en-US" sz="1400" b="1"/>
          </a:p>
        </p:txBody>
      </p:sp>
      <p:pic>
        <p:nvPicPr>
          <p:cNvPr id="43" name="图片 42"/>
          <p:cNvPicPr>
            <a:picLocks noChangeAspect="1"/>
          </p:cNvPicPr>
          <p:nvPr/>
        </p:nvPicPr>
        <p:blipFill>
          <a:blip r:embed="rId2"/>
          <a:stretch>
            <a:fillRect/>
          </a:stretch>
        </p:blipFill>
        <p:spPr>
          <a:xfrm>
            <a:off x="8508365" y="5347970"/>
            <a:ext cx="1676400" cy="1047115"/>
          </a:xfrm>
          <a:prstGeom prst="rect">
            <a:avLst/>
          </a:prstGeom>
          <a:ln>
            <a:solidFill>
              <a:schemeClr val="accent1"/>
            </a:solidFill>
          </a:ln>
          <a:scene3d>
            <a:camera prst="orthographicFront"/>
            <a:lightRig rig="threePt" dir="t"/>
          </a:scene3d>
          <a:sp3d>
            <a:bevelT w="114300" prst="artDeco"/>
          </a:sp3d>
        </p:spPr>
      </p:pic>
      <p:sp>
        <p:nvSpPr>
          <p:cNvPr id="44" name="矩形 43"/>
          <p:cNvSpPr/>
          <p:nvPr/>
        </p:nvSpPr>
        <p:spPr>
          <a:xfrm>
            <a:off x="8494737" y="4995798"/>
            <a:ext cx="1690396" cy="338554"/>
          </a:xfrm>
          <a:prstGeom prst="rect">
            <a:avLst/>
          </a:prstGeom>
          <a:solidFill>
            <a:schemeClr val="accent1">
              <a:lumMod val="40000"/>
              <a:lumOff val="60000"/>
            </a:schemeClr>
          </a:solidFill>
          <a:scene3d>
            <a:camera prst="orthographicFront"/>
            <a:lightRig rig="threePt" dir="t"/>
          </a:scene3d>
          <a:sp3d>
            <a:bevelT prst="relaxedInset"/>
          </a:sp3d>
        </p:spPr>
        <p:txBody>
          <a:bodyPr wrap="square">
            <a:spAutoFit/>
          </a:bodyPr>
          <a:p>
            <a:pPr algn="ctr"/>
            <a:r>
              <a:rPr lang="en-US" altLang="zh-CN" sz="1600" b="1"/>
              <a:t>Docker</a:t>
            </a:r>
            <a:r>
              <a:rPr lang="zh-CN" altLang="en-US" sz="1600" b="1"/>
              <a:t>镜像库</a:t>
            </a:r>
            <a:endParaRPr lang="zh-CN" altLang="en-US" sz="1600" b="1"/>
          </a:p>
        </p:txBody>
      </p:sp>
      <p:sp>
        <p:nvSpPr>
          <p:cNvPr id="45" name="左大括号 44"/>
          <p:cNvSpPr/>
          <p:nvPr/>
        </p:nvSpPr>
        <p:spPr>
          <a:xfrm rot="16200000">
            <a:off x="4125797" y="1664393"/>
            <a:ext cx="286816" cy="17813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6" name="下箭头 45"/>
          <p:cNvSpPr/>
          <p:nvPr/>
        </p:nvSpPr>
        <p:spPr>
          <a:xfrm rot="16200000">
            <a:off x="6650990" y="944880"/>
            <a:ext cx="278765" cy="36944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下箭头 46"/>
          <p:cNvSpPr/>
          <p:nvPr/>
        </p:nvSpPr>
        <p:spPr>
          <a:xfrm>
            <a:off x="9247719" y="3323461"/>
            <a:ext cx="291125" cy="16088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8" name="直接箭头连接符 47"/>
          <p:cNvCxnSpPr>
            <a:endCxn id="43" idx="1"/>
          </p:cNvCxnSpPr>
          <p:nvPr/>
        </p:nvCxnSpPr>
        <p:spPr>
          <a:xfrm>
            <a:off x="5758433" y="5849882"/>
            <a:ext cx="2749728" cy="219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4078605" y="5168900"/>
            <a:ext cx="1679575" cy="1367155"/>
          </a:xfrm>
          <a:prstGeom prst="rect">
            <a:avLst/>
          </a:prstGeom>
        </p:spPr>
      </p:pic>
      <p:sp>
        <p:nvSpPr>
          <p:cNvPr id="102" name="下箭头 101"/>
          <p:cNvSpPr/>
          <p:nvPr/>
        </p:nvSpPr>
        <p:spPr>
          <a:xfrm>
            <a:off x="4128135" y="2702560"/>
            <a:ext cx="281940" cy="525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6420" y="475615"/>
            <a:ext cx="9337675" cy="1591945"/>
            <a:chOff x="7451" y="1993"/>
            <a:chExt cx="14705" cy="2507"/>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2</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13455" cy="2470"/>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DevOps平台概要设计：</a:t>
              </a:r>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持续反馈开发满足需求的程度</a:t>
              </a:r>
              <a:endPar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a:latin typeface="微软雅黑" panose="020B0503020204020204" pitchFamily="34" charset="-122"/>
                <a:ea typeface="微软雅黑" panose="020B0503020204020204" pitchFamily="34" charset="-122"/>
              </a:endParaRPr>
            </a:p>
            <a:p>
              <a:pPr algn="l"/>
              <a:endParaRPr kumimoji="0" lang="en-US" altLang="zh-CN" sz="24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b="1" dirty="0">
                <a:solidFill>
                  <a:schemeClr val="tx1"/>
                </a:solidFill>
                <a:effectLst/>
                <a:latin typeface="微软雅黑" panose="020B0503020204020204" pitchFamily="34" charset="-122"/>
                <a:ea typeface="微软雅黑" panose="020B0503020204020204" pitchFamily="34" charset="-122"/>
                <a:sym typeface="+mn-ea"/>
              </a:endParaRPr>
            </a:p>
          </p:txBody>
        </p:sp>
      </p:grpSp>
      <p:sp>
        <p:nvSpPr>
          <p:cNvPr id="5" name="Freeform 3"/>
          <p:cNvSpPr/>
          <p:nvPr/>
        </p:nvSpPr>
        <p:spPr bwMode="gray">
          <a:xfrm flipH="1" flipV="1">
            <a:off x="1528266" y="3605684"/>
            <a:ext cx="7607300" cy="1944688"/>
          </a:xfrm>
          <a:custGeom>
            <a:avLst/>
            <a:gdLst/>
            <a:ahLst/>
            <a:cxnLst>
              <a:cxn ang="0">
                <a:pos x="3724" y="288"/>
              </a:cxn>
              <a:cxn ang="0">
                <a:pos x="1346" y="290"/>
              </a:cxn>
              <a:cxn ang="0">
                <a:pos x="1246" y="258"/>
              </a:cxn>
              <a:cxn ang="0">
                <a:pos x="1066" y="79"/>
              </a:cxn>
              <a:cxn ang="0">
                <a:pos x="923" y="4"/>
              </a:cxn>
              <a:cxn ang="0">
                <a:pos x="103" y="4"/>
              </a:cxn>
              <a:cxn ang="0">
                <a:pos x="2" y="88"/>
              </a:cxn>
              <a:cxn ang="0">
                <a:pos x="2" y="729"/>
              </a:cxn>
              <a:cxn ang="0">
                <a:pos x="103" y="804"/>
              </a:cxn>
              <a:cxn ang="0">
                <a:pos x="3688" y="804"/>
              </a:cxn>
              <a:cxn ang="0">
                <a:pos x="3790" y="716"/>
              </a:cxn>
              <a:cxn ang="0">
                <a:pos x="3790" y="356"/>
              </a:cxn>
              <a:cxn ang="0">
                <a:pos x="3724" y="288"/>
              </a:cxn>
            </a:cxnLst>
            <a:rect l="0" t="0" r="r" b="b"/>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flip="none" rotWithShape="1">
            <a:gsLst>
              <a:gs pos="0">
                <a:srgbClr val="6EFF01">
                  <a:alpha val="50000"/>
                </a:srgbClr>
              </a:gs>
              <a:gs pos="90000">
                <a:srgbClr val="0F5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a:bevelT prst="convex"/>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 name="Freeform 4"/>
          <p:cNvSpPr/>
          <p:nvPr/>
        </p:nvSpPr>
        <p:spPr bwMode="gray">
          <a:xfrm>
            <a:off x="1513978" y="1551459"/>
            <a:ext cx="7607300" cy="2117725"/>
          </a:xfrm>
          <a:custGeom>
            <a:avLst/>
            <a:gdLst/>
            <a:ahLst/>
            <a:cxnLst>
              <a:cxn ang="0">
                <a:pos x="3724" y="288"/>
              </a:cxn>
              <a:cxn ang="0">
                <a:pos x="1346" y="290"/>
              </a:cxn>
              <a:cxn ang="0">
                <a:pos x="1246" y="258"/>
              </a:cxn>
              <a:cxn ang="0">
                <a:pos x="1066" y="79"/>
              </a:cxn>
              <a:cxn ang="0">
                <a:pos x="923" y="4"/>
              </a:cxn>
              <a:cxn ang="0">
                <a:pos x="103" y="4"/>
              </a:cxn>
              <a:cxn ang="0">
                <a:pos x="2" y="88"/>
              </a:cxn>
              <a:cxn ang="0">
                <a:pos x="2" y="729"/>
              </a:cxn>
              <a:cxn ang="0">
                <a:pos x="103" y="804"/>
              </a:cxn>
              <a:cxn ang="0">
                <a:pos x="3688" y="804"/>
              </a:cxn>
              <a:cxn ang="0">
                <a:pos x="3790" y="716"/>
              </a:cxn>
              <a:cxn ang="0">
                <a:pos x="3790" y="356"/>
              </a:cxn>
              <a:cxn ang="0">
                <a:pos x="3724" y="288"/>
              </a:cxn>
            </a:cxnLst>
            <a:rect l="0" t="0" r="r" b="b"/>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flip="none" rotWithShape="1">
            <a:gsLst>
              <a:gs pos="0">
                <a:srgbClr val="00DFF6">
                  <a:alpha val="50000"/>
                </a:srgbClr>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Rectangle 5"/>
          <p:cNvSpPr>
            <a:spLocks noChangeArrowheads="1"/>
          </p:cNvSpPr>
          <p:nvPr/>
        </p:nvSpPr>
        <p:spPr bwMode="gray">
          <a:xfrm>
            <a:off x="1734641" y="2830984"/>
            <a:ext cx="1643062" cy="1639888"/>
          </a:xfrm>
          <a:prstGeom prst="rect">
            <a:avLst/>
          </a:prstGeom>
          <a:solidFill>
            <a:schemeClr val="bg1">
              <a:alpha val="94000"/>
            </a:schemeClr>
          </a:solidFill>
          <a:ln w="25400">
            <a:noFill/>
          </a:ln>
          <a:effectLst>
            <a:outerShdw blurRad="225425" dist="38100" dir="5220000" algn="ctr">
              <a:srgbClr val="000000">
                <a:alpha val="33000"/>
              </a:srgbClr>
            </a:outerShdw>
          </a:effectLst>
          <a:scene3d>
            <a:camera prst="orthographicFront"/>
            <a:lightRig rig="balanced" dir="t"/>
          </a:scene3d>
          <a:sp3d contourW="50800" prstMaterial="plastic">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lvl="2" algn="ctr" eaLnBrk="0" fontAlgn="ctr" hangingPunct="0">
              <a:spcBef>
                <a:spcPts val="0"/>
              </a:spcBef>
              <a:spcAft>
                <a:spcPts val="0"/>
              </a:spcAft>
              <a:buClr>
                <a:srgbClr val="FF0000"/>
              </a:buClr>
              <a:buSzPct val="70000"/>
              <a:buFont typeface="Wingdings" panose="05000000000000000000" pitchFamily="2" charset="2"/>
              <a:buChar char="u"/>
              <a:tabLst>
                <a:tab pos="136525" algn="l"/>
              </a:tabLst>
              <a:defRPr/>
            </a:pPr>
            <a:endParaRPr lang="zh-CN" altLang="en-US" sz="1400" dirty="0">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gray">
          <a:xfrm>
            <a:off x="3576141" y="2830984"/>
            <a:ext cx="1643062" cy="1639888"/>
          </a:xfrm>
          <a:prstGeom prst="rect">
            <a:avLst/>
          </a:prstGeom>
          <a:solidFill>
            <a:schemeClr val="bg1">
              <a:alpha val="94000"/>
            </a:schemeClr>
          </a:solidFill>
          <a:ln w="25400">
            <a:noFill/>
          </a:ln>
          <a:effectLst>
            <a:outerShdw blurRad="225425" dist="38100" dir="5220000" algn="ctr">
              <a:srgbClr val="000000">
                <a:alpha val="33000"/>
              </a:srgbClr>
            </a:outerShdw>
          </a:effectLst>
          <a:scene3d>
            <a:camera prst="orthographicFront"/>
            <a:lightRig rig="balanced" dir="t"/>
          </a:scene3d>
          <a:sp3d contourW="50800" prstMaterial="plastic">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lvl="2" algn="ctr" eaLnBrk="0" fontAlgn="ctr" hangingPunct="0">
              <a:spcBef>
                <a:spcPts val="0"/>
              </a:spcBef>
              <a:spcAft>
                <a:spcPts val="0"/>
              </a:spcAft>
              <a:buClr>
                <a:srgbClr val="FF0000"/>
              </a:buClr>
              <a:buSzPct val="70000"/>
              <a:buFont typeface="Wingdings" panose="05000000000000000000" pitchFamily="2" charset="2"/>
              <a:buChar char="u"/>
              <a:tabLst>
                <a:tab pos="136525" algn="l"/>
              </a:tabLst>
              <a:defRPr/>
            </a:pPr>
            <a:endParaRPr lang="zh-CN" altLang="en-US" sz="1400" dirty="0">
              <a:latin typeface="微软雅黑" panose="020B0503020204020204" pitchFamily="34" charset="-122"/>
              <a:ea typeface="微软雅黑" panose="020B0503020204020204" pitchFamily="34" charset="-122"/>
            </a:endParaRPr>
          </a:p>
        </p:txBody>
      </p:sp>
      <p:sp>
        <p:nvSpPr>
          <p:cNvPr id="9" name="Rectangle 7"/>
          <p:cNvSpPr>
            <a:spLocks noChangeArrowheads="1"/>
          </p:cNvSpPr>
          <p:nvPr/>
        </p:nvSpPr>
        <p:spPr bwMode="gray">
          <a:xfrm>
            <a:off x="5406528" y="2830984"/>
            <a:ext cx="1643063" cy="1639888"/>
          </a:xfrm>
          <a:prstGeom prst="rect">
            <a:avLst/>
          </a:prstGeom>
          <a:solidFill>
            <a:schemeClr val="bg1">
              <a:alpha val="94000"/>
            </a:schemeClr>
          </a:solidFill>
          <a:ln w="25400">
            <a:noFill/>
          </a:ln>
          <a:effectLst>
            <a:outerShdw blurRad="225425" dist="38100" dir="5220000" algn="ctr">
              <a:srgbClr val="000000">
                <a:alpha val="33000"/>
              </a:srgbClr>
            </a:outerShdw>
          </a:effectLst>
          <a:scene3d>
            <a:camera prst="orthographicFront"/>
            <a:lightRig rig="balanced" dir="t"/>
          </a:scene3d>
          <a:sp3d contourW="50800" prstMaterial="plastic">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lvl="2" algn="ctr" eaLnBrk="0" fontAlgn="ctr" hangingPunct="0">
              <a:spcBef>
                <a:spcPts val="0"/>
              </a:spcBef>
              <a:spcAft>
                <a:spcPts val="0"/>
              </a:spcAft>
              <a:buClr>
                <a:srgbClr val="FF0000"/>
              </a:buClr>
              <a:buSzPct val="70000"/>
              <a:buFont typeface="Wingdings" panose="05000000000000000000" pitchFamily="2" charset="2"/>
              <a:buChar char="u"/>
              <a:tabLst>
                <a:tab pos="136525" algn="l"/>
              </a:tabLst>
              <a:defRPr/>
            </a:pPr>
            <a:endParaRPr lang="zh-CN" altLang="en-US" sz="1400" dirty="0">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gray">
          <a:xfrm>
            <a:off x="7248028" y="2830984"/>
            <a:ext cx="1643063" cy="1639888"/>
          </a:xfrm>
          <a:prstGeom prst="rect">
            <a:avLst/>
          </a:prstGeom>
          <a:solidFill>
            <a:schemeClr val="bg1">
              <a:alpha val="94000"/>
            </a:schemeClr>
          </a:solidFill>
          <a:ln w="25400">
            <a:noFill/>
          </a:ln>
          <a:effectLst>
            <a:outerShdw blurRad="225425" dist="38100" dir="5220000" algn="ctr">
              <a:srgbClr val="000000">
                <a:alpha val="33000"/>
              </a:srgbClr>
            </a:outerShdw>
          </a:effectLst>
          <a:scene3d>
            <a:camera prst="orthographicFront"/>
            <a:lightRig rig="balanced" dir="t"/>
          </a:scene3d>
          <a:sp3d contourW="50800" prstMaterial="plastic">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lvl="2" algn="ctr" eaLnBrk="0" fontAlgn="ctr" hangingPunct="0">
              <a:spcBef>
                <a:spcPts val="0"/>
              </a:spcBef>
              <a:spcAft>
                <a:spcPts val="0"/>
              </a:spcAft>
              <a:buClr>
                <a:srgbClr val="FF0000"/>
              </a:buClr>
              <a:buSzPct val="70000"/>
              <a:buFont typeface="Wingdings" panose="05000000000000000000" pitchFamily="2" charset="2"/>
              <a:buChar char="u"/>
              <a:tabLst>
                <a:tab pos="136525" algn="l"/>
              </a:tabLst>
              <a:defRPr/>
            </a:pPr>
            <a:endParaRPr lang="zh-CN" altLang="en-US" sz="1400" dirty="0">
              <a:latin typeface="微软雅黑" panose="020B0503020204020204" pitchFamily="34" charset="-122"/>
              <a:ea typeface="微软雅黑" panose="020B0503020204020204" pitchFamily="34" charset="-122"/>
            </a:endParaRPr>
          </a:p>
        </p:txBody>
      </p:sp>
      <p:sp>
        <p:nvSpPr>
          <p:cNvPr id="11" name="Rectangle 9"/>
          <p:cNvSpPr>
            <a:spLocks noChangeArrowheads="1"/>
          </p:cNvSpPr>
          <p:nvPr/>
        </p:nvSpPr>
        <p:spPr bwMode="white">
          <a:xfrm>
            <a:off x="1555253" y="1680047"/>
            <a:ext cx="2219325" cy="646331"/>
          </a:xfrm>
          <a:prstGeom prst="rect">
            <a:avLst/>
          </a:prstGeom>
          <a:noFill/>
          <a:ln w="9525" algn="ctr">
            <a:noFill/>
            <a:miter lim="800000"/>
          </a:ln>
          <a:effectLst>
            <a:outerShdw dist="35921" dir="2700000" algn="ctr" rotWithShape="0">
              <a:srgbClr val="333333">
                <a:alpha val="50000"/>
              </a:srgbClr>
            </a:outerShdw>
          </a:effectLst>
        </p:spPr>
        <p:txBody>
          <a:bodyPr>
            <a:spAutoFit/>
          </a:bodyPr>
          <a:p>
            <a:r>
              <a:rPr lang="zh-CN" altLang="en-US" smtClean="0">
                <a:solidFill>
                  <a:srgbClr val="F8F8F8"/>
                </a:solidFill>
              </a:rPr>
              <a:t>需求</a:t>
            </a:r>
            <a:r>
              <a:rPr lang="zh-CN" altLang="en-US">
                <a:solidFill>
                  <a:srgbClr val="F8F8F8"/>
                </a:solidFill>
              </a:rPr>
              <a:t>测试</a:t>
            </a:r>
            <a:r>
              <a:rPr lang="zh-CN" altLang="en-US" smtClean="0">
                <a:solidFill>
                  <a:srgbClr val="F8F8F8"/>
                </a:solidFill>
              </a:rPr>
              <a:t>进度</a:t>
            </a:r>
            <a:r>
              <a:rPr lang="zh-CN" altLang="en-US">
                <a:solidFill>
                  <a:srgbClr val="F8F8F8"/>
                </a:solidFill>
              </a:rPr>
              <a:t>持续</a:t>
            </a:r>
            <a:r>
              <a:rPr lang="zh-CN" altLang="en-US" smtClean="0">
                <a:solidFill>
                  <a:srgbClr val="F8F8F8"/>
                </a:solidFill>
              </a:rPr>
              <a:t>跟踪反馈</a:t>
            </a:r>
            <a:endParaRPr lang="zh-CN" altLang="en-US"/>
          </a:p>
        </p:txBody>
      </p:sp>
      <p:sp>
        <p:nvSpPr>
          <p:cNvPr id="12" name="Rectangle 11"/>
          <p:cNvSpPr>
            <a:spLocks noChangeArrowheads="1"/>
          </p:cNvSpPr>
          <p:nvPr/>
        </p:nvSpPr>
        <p:spPr bwMode="gray">
          <a:xfrm>
            <a:off x="6846391" y="5075709"/>
            <a:ext cx="2219325" cy="366713"/>
          </a:xfrm>
          <a:prstGeom prst="rect">
            <a:avLst/>
          </a:prstGeom>
          <a:noFill/>
          <a:ln w="9525" algn="ctr">
            <a:noFill/>
            <a:miter lim="800000"/>
          </a:ln>
          <a:effectLst>
            <a:outerShdw dist="17961" dir="2700000" algn="ctr" rotWithShape="0">
              <a:srgbClr val="333333">
                <a:alpha val="50000"/>
              </a:srgbClr>
            </a:outerShdw>
          </a:effectLst>
        </p:spPr>
        <p:txBody>
          <a:bodyPr>
            <a:spAutoFit/>
          </a:bodyPr>
          <a:p>
            <a:pPr algn="r">
              <a:defRPr/>
            </a:pPr>
            <a:r>
              <a:rPr lang="zh-CN" altLang="en-US" i="1" smtClean="0">
                <a:solidFill>
                  <a:srgbClr val="F8F8F8"/>
                </a:solidFill>
                <a:ea typeface="宋体" panose="02010600030101010101" pitchFamily="2" charset="-122"/>
              </a:rPr>
              <a:t>测试充分度分析</a:t>
            </a:r>
            <a:endParaRPr lang="en-US" altLang="zh-CN" i="1" dirty="0">
              <a:solidFill>
                <a:srgbClr val="F8F8F8"/>
              </a:solidFill>
              <a:ea typeface="宋体" panose="02010600030101010101" pitchFamily="2" charset="-122"/>
            </a:endParaRPr>
          </a:p>
        </p:txBody>
      </p:sp>
      <p:sp>
        <p:nvSpPr>
          <p:cNvPr id="13" name="Rectangle 12"/>
          <p:cNvSpPr>
            <a:spLocks noChangeArrowheads="1"/>
          </p:cNvSpPr>
          <p:nvPr/>
        </p:nvSpPr>
        <p:spPr bwMode="gray">
          <a:xfrm>
            <a:off x="3926978" y="2376959"/>
            <a:ext cx="3348994" cy="338554"/>
          </a:xfrm>
          <a:prstGeom prst="rect">
            <a:avLst/>
          </a:prstGeom>
          <a:noFill/>
          <a:ln w="9525">
            <a:noFill/>
            <a:miter lim="800000"/>
          </a:ln>
        </p:spPr>
        <p:txBody>
          <a:bodyPr wrap="none">
            <a:spAutoFit/>
          </a:bodyPr>
          <a:p>
            <a:pPr>
              <a:spcBef>
                <a:spcPct val="50000"/>
              </a:spcBef>
            </a:pPr>
            <a:r>
              <a:rPr lang="zh-CN" altLang="en-US" sz="1600" smtClean="0">
                <a:solidFill>
                  <a:srgbClr val="F8F8F8"/>
                </a:solidFill>
              </a:rPr>
              <a:t>  建立需求 </a:t>
            </a:r>
            <a:r>
              <a:rPr lang="en-US" altLang="zh-CN" sz="1600" smtClean="0">
                <a:solidFill>
                  <a:srgbClr val="F8F8F8"/>
                </a:solidFill>
              </a:rPr>
              <a:t>- </a:t>
            </a:r>
            <a:r>
              <a:rPr lang="zh-CN" altLang="en-US" sz="1600" smtClean="0">
                <a:solidFill>
                  <a:srgbClr val="F8F8F8"/>
                </a:solidFill>
              </a:rPr>
              <a:t>版本</a:t>
            </a:r>
            <a:r>
              <a:rPr lang="en-US" altLang="zh-CN" sz="1600" smtClean="0">
                <a:solidFill>
                  <a:srgbClr val="F8F8F8"/>
                </a:solidFill>
              </a:rPr>
              <a:t>- </a:t>
            </a:r>
            <a:r>
              <a:rPr lang="zh-CN" altLang="en-US" sz="1600" smtClean="0">
                <a:solidFill>
                  <a:srgbClr val="F8F8F8"/>
                </a:solidFill>
              </a:rPr>
              <a:t>测试的追溯关系   </a:t>
            </a:r>
            <a:endParaRPr lang="en-US" altLang="zh-CN" sz="1600" dirty="0">
              <a:solidFill>
                <a:srgbClr val="F8F8F8"/>
              </a:solidFill>
            </a:endParaRPr>
          </a:p>
        </p:txBody>
      </p:sp>
      <p:cxnSp>
        <p:nvCxnSpPr>
          <p:cNvPr id="4" name="AutoShape 13"/>
          <p:cNvCxnSpPr>
            <a:cxnSpLocks noChangeShapeType="1"/>
            <a:stCxn id="7" idx="0"/>
            <a:endCxn id="13" idx="1"/>
          </p:cNvCxnSpPr>
          <p:nvPr/>
        </p:nvCxnSpPr>
        <p:spPr bwMode="gray">
          <a:xfrm rot="16200000">
            <a:off x="3099435" y="2012950"/>
            <a:ext cx="284480" cy="1370330"/>
          </a:xfrm>
          <a:prstGeom prst="bentConnector2">
            <a:avLst/>
          </a:prstGeom>
          <a:noFill/>
          <a:ln w="9525">
            <a:solidFill>
              <a:srgbClr val="EAEAEA"/>
            </a:solidFill>
            <a:miter lim="800000"/>
            <a:tailEnd type="triangle" w="med" len="med"/>
          </a:ln>
        </p:spPr>
      </p:cxnSp>
      <p:cxnSp>
        <p:nvCxnSpPr>
          <p:cNvPr id="15" name="AutoShape 14"/>
          <p:cNvCxnSpPr>
            <a:cxnSpLocks noChangeShapeType="1"/>
            <a:stCxn id="10" idx="0"/>
            <a:endCxn id="13" idx="3"/>
          </p:cNvCxnSpPr>
          <p:nvPr/>
        </p:nvCxnSpPr>
        <p:spPr bwMode="gray">
          <a:xfrm rot="16200000" flipV="1">
            <a:off x="7530465" y="2301240"/>
            <a:ext cx="284480" cy="793750"/>
          </a:xfrm>
          <a:prstGeom prst="bentConnector2">
            <a:avLst/>
          </a:prstGeom>
          <a:noFill/>
          <a:ln w="9525">
            <a:solidFill>
              <a:srgbClr val="EAEAEA"/>
            </a:solidFill>
            <a:miter lim="800000"/>
            <a:tailEnd type="triangle" w="med" len="med"/>
          </a:ln>
        </p:spPr>
      </p:cxnSp>
      <p:cxnSp>
        <p:nvCxnSpPr>
          <p:cNvPr id="16" name="AutoShape 15"/>
          <p:cNvCxnSpPr>
            <a:cxnSpLocks noChangeShapeType="1"/>
            <a:stCxn id="7" idx="2"/>
            <a:endCxn id="8" idx="2"/>
          </p:cNvCxnSpPr>
          <p:nvPr/>
        </p:nvCxnSpPr>
        <p:spPr bwMode="gray">
          <a:xfrm rot="5400000" flipV="1">
            <a:off x="3477260" y="3559810"/>
            <a:ext cx="3175" cy="1841500"/>
          </a:xfrm>
          <a:prstGeom prst="bentConnector3">
            <a:avLst>
              <a:gd name="adj1" fmla="val 7550000"/>
            </a:avLst>
          </a:prstGeom>
          <a:noFill/>
          <a:ln w="9525">
            <a:solidFill>
              <a:srgbClr val="EAEAEA"/>
            </a:solidFill>
            <a:miter lim="800000"/>
            <a:headEnd type="triangle" w="med" len="med"/>
            <a:tailEnd type="triangle" w="med" len="med"/>
          </a:ln>
        </p:spPr>
      </p:cxnSp>
      <p:cxnSp>
        <p:nvCxnSpPr>
          <p:cNvPr id="17" name="AutoShape 16"/>
          <p:cNvCxnSpPr>
            <a:cxnSpLocks noChangeShapeType="1"/>
            <a:stCxn id="9" idx="2"/>
            <a:endCxn id="10" idx="2"/>
          </p:cNvCxnSpPr>
          <p:nvPr/>
        </p:nvCxnSpPr>
        <p:spPr bwMode="gray">
          <a:xfrm rot="5400000" flipV="1">
            <a:off x="7148830" y="3559810"/>
            <a:ext cx="3175" cy="1841500"/>
          </a:xfrm>
          <a:prstGeom prst="bentConnector3">
            <a:avLst>
              <a:gd name="adj1" fmla="val 7550000"/>
            </a:avLst>
          </a:prstGeom>
          <a:noFill/>
          <a:ln w="9525">
            <a:solidFill>
              <a:srgbClr val="EAEAEA"/>
            </a:solidFill>
            <a:miter lim="800000"/>
            <a:headEnd type="triangle" w="med" len="med"/>
            <a:tailEnd type="triangle" w="med" len="med"/>
          </a:ln>
        </p:spPr>
      </p:cxnSp>
      <p:sp>
        <p:nvSpPr>
          <p:cNvPr id="20" name="AutoShape 24"/>
          <p:cNvSpPr>
            <a:spLocks noChangeArrowheads="1"/>
          </p:cNvSpPr>
          <p:nvPr/>
        </p:nvSpPr>
        <p:spPr bwMode="gray">
          <a:xfrm rot="5400000">
            <a:off x="2449016" y="4120034"/>
            <a:ext cx="177800" cy="152400"/>
          </a:xfrm>
          <a:prstGeom prst="triangle">
            <a:avLst>
              <a:gd name="adj" fmla="val 50000"/>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algn="ctr" eaLnBrk="0" fontAlgn="ctr" hangingPunct="0">
              <a:spcBef>
                <a:spcPts val="0"/>
              </a:spcBef>
              <a:spcAft>
                <a:spcPts val="0"/>
              </a:spcAft>
              <a:buClr>
                <a:srgbClr val="FF0000"/>
              </a:buClr>
              <a:buSzPct val="70000"/>
              <a:defRPr/>
            </a:pPr>
            <a:endParaRPr lang="zh-CN" altLang="zh-CN" sz="1600" dirty="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endParaRPr>
          </a:p>
        </p:txBody>
      </p:sp>
      <p:sp>
        <p:nvSpPr>
          <p:cNvPr id="21" name="AutoShape 25"/>
          <p:cNvSpPr>
            <a:spLocks noChangeArrowheads="1"/>
          </p:cNvSpPr>
          <p:nvPr/>
        </p:nvSpPr>
        <p:spPr bwMode="gray">
          <a:xfrm rot="5400000">
            <a:off x="4266703" y="4120034"/>
            <a:ext cx="177800" cy="152400"/>
          </a:xfrm>
          <a:prstGeom prst="triangle">
            <a:avLst>
              <a:gd name="adj" fmla="val 50000"/>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algn="ctr" eaLnBrk="0" fontAlgn="ctr" hangingPunct="0">
              <a:spcBef>
                <a:spcPts val="0"/>
              </a:spcBef>
              <a:spcAft>
                <a:spcPts val="0"/>
              </a:spcAft>
              <a:buClr>
                <a:srgbClr val="FF0000"/>
              </a:buClr>
              <a:buSzPct val="70000"/>
              <a:defRPr/>
            </a:pPr>
            <a:endParaRPr lang="zh-CN" altLang="zh-CN" sz="1600" dirty="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endParaRPr>
          </a:p>
        </p:txBody>
      </p:sp>
      <p:sp>
        <p:nvSpPr>
          <p:cNvPr id="22" name="AutoShape 26"/>
          <p:cNvSpPr>
            <a:spLocks noChangeArrowheads="1"/>
          </p:cNvSpPr>
          <p:nvPr/>
        </p:nvSpPr>
        <p:spPr bwMode="gray">
          <a:xfrm rot="5400000">
            <a:off x="6171703" y="4120034"/>
            <a:ext cx="177800" cy="152400"/>
          </a:xfrm>
          <a:prstGeom prst="triangle">
            <a:avLst>
              <a:gd name="adj" fmla="val 50000"/>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algn="ctr" eaLnBrk="0" fontAlgn="ctr" hangingPunct="0">
              <a:spcBef>
                <a:spcPts val="0"/>
              </a:spcBef>
              <a:spcAft>
                <a:spcPts val="0"/>
              </a:spcAft>
              <a:buClr>
                <a:srgbClr val="FF0000"/>
              </a:buClr>
              <a:buSzPct val="70000"/>
              <a:defRPr/>
            </a:pPr>
            <a:endParaRPr lang="zh-CN" altLang="zh-CN" sz="1600" dirty="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endParaRPr>
          </a:p>
        </p:txBody>
      </p:sp>
      <p:sp>
        <p:nvSpPr>
          <p:cNvPr id="23" name="Rectangle 28"/>
          <p:cNvSpPr>
            <a:spLocks noChangeArrowheads="1"/>
          </p:cNvSpPr>
          <p:nvPr/>
        </p:nvSpPr>
        <p:spPr bwMode="gray">
          <a:xfrm>
            <a:off x="5154563" y="1891184"/>
            <a:ext cx="3906390" cy="338554"/>
          </a:xfrm>
          <a:prstGeom prst="rect">
            <a:avLst/>
          </a:prstGeom>
          <a:noFill/>
          <a:ln w="9525">
            <a:noFill/>
            <a:miter lim="800000"/>
          </a:ln>
        </p:spPr>
        <p:txBody>
          <a:bodyPr wrap="none">
            <a:spAutoFit/>
          </a:bodyPr>
          <a:p>
            <a:pPr algn="r">
              <a:spcBef>
                <a:spcPct val="50000"/>
              </a:spcBef>
            </a:pPr>
            <a:r>
              <a:rPr lang="zh-CN" altLang="en-US" sz="1600" smtClean="0">
                <a:solidFill>
                  <a:srgbClr val="080808"/>
                </a:solidFill>
              </a:rPr>
              <a:t>通过</a:t>
            </a:r>
            <a:r>
              <a:rPr lang="en-US" altLang="zh-CN" sz="1600" smtClean="0">
                <a:solidFill>
                  <a:srgbClr val="080808"/>
                </a:solidFill>
              </a:rPr>
              <a:t>DevOps</a:t>
            </a:r>
            <a:r>
              <a:rPr lang="zh-CN" altLang="en-US" sz="1600" smtClean="0">
                <a:solidFill>
                  <a:srgbClr val="080808"/>
                </a:solidFill>
              </a:rPr>
              <a:t>平台打通需求与开发测试过程</a:t>
            </a:r>
            <a:endParaRPr lang="en-US" altLang="zh-CN" sz="1600" dirty="0">
              <a:solidFill>
                <a:srgbClr val="080808"/>
              </a:solidFill>
            </a:endParaRPr>
          </a:p>
        </p:txBody>
      </p:sp>
      <p:sp>
        <p:nvSpPr>
          <p:cNvPr id="24" name="Rectangle 29"/>
          <p:cNvSpPr>
            <a:spLocks noChangeArrowheads="1"/>
          </p:cNvSpPr>
          <p:nvPr/>
        </p:nvSpPr>
        <p:spPr bwMode="gray">
          <a:xfrm>
            <a:off x="1604466" y="4926484"/>
            <a:ext cx="4794795" cy="584775"/>
          </a:xfrm>
          <a:prstGeom prst="rect">
            <a:avLst/>
          </a:prstGeom>
          <a:noFill/>
          <a:ln w="9525">
            <a:noFill/>
            <a:miter lim="800000"/>
          </a:ln>
        </p:spPr>
        <p:txBody>
          <a:bodyPr wrap="square">
            <a:spAutoFit/>
          </a:bodyPr>
          <a:p>
            <a:pPr>
              <a:spcBef>
                <a:spcPct val="50000"/>
              </a:spcBef>
            </a:pPr>
            <a:r>
              <a:rPr lang="zh-CN" altLang="en-US" sz="1600" smtClean="0">
                <a:solidFill>
                  <a:srgbClr val="080808"/>
                </a:solidFill>
              </a:rPr>
              <a:t>及时了解开发满足需求的程度：</a:t>
            </a:r>
            <a:endParaRPr lang="en-US" altLang="zh-CN" sz="1600"/>
          </a:p>
          <a:p>
            <a:r>
              <a:rPr lang="zh-CN" altLang="en-US" sz="1600"/>
              <a:t>需求 </a:t>
            </a:r>
            <a:r>
              <a:rPr lang="en-US" altLang="zh-CN" sz="1600"/>
              <a:t>– </a:t>
            </a:r>
            <a:r>
              <a:rPr lang="zh-CN" altLang="en-US" sz="1600"/>
              <a:t>负责人 </a:t>
            </a:r>
            <a:r>
              <a:rPr lang="en-US" altLang="zh-CN" sz="1600"/>
              <a:t>– </a:t>
            </a:r>
            <a:r>
              <a:rPr lang="zh-CN" altLang="en-US" sz="1600" smtClean="0"/>
              <a:t>代码</a:t>
            </a:r>
            <a:r>
              <a:rPr lang="zh-CN" altLang="en-US" sz="1600"/>
              <a:t>测试</a:t>
            </a:r>
            <a:r>
              <a:rPr lang="zh-CN" altLang="en-US" sz="1600" smtClean="0"/>
              <a:t>进展</a:t>
            </a:r>
            <a:r>
              <a:rPr lang="zh-CN" altLang="en-US" sz="1600"/>
              <a:t>（</a:t>
            </a:r>
            <a:r>
              <a:rPr lang="zh-CN" altLang="en-US" sz="1600" smtClean="0"/>
              <a:t>版本测试通过状态）</a:t>
            </a:r>
            <a:endParaRPr lang="zh-CN" altLang="en-US" sz="1600"/>
          </a:p>
        </p:txBody>
      </p:sp>
      <p:sp>
        <p:nvSpPr>
          <p:cNvPr id="25" name="Rectangle 10"/>
          <p:cNvSpPr>
            <a:spLocks noChangeArrowheads="1"/>
          </p:cNvSpPr>
          <p:nvPr/>
        </p:nvSpPr>
        <p:spPr bwMode="gray">
          <a:xfrm>
            <a:off x="1756866" y="3386609"/>
            <a:ext cx="1635125" cy="338554"/>
          </a:xfrm>
          <a:prstGeom prst="rect">
            <a:avLst/>
          </a:prstGeom>
          <a:noFill/>
          <a:ln w="9525">
            <a:noFill/>
            <a:miter lim="800000"/>
          </a:ln>
        </p:spPr>
        <p:txBody>
          <a:bodyPr>
            <a:spAutoFit/>
          </a:bodyPr>
          <a:p>
            <a:pPr algn="ctr">
              <a:spcBef>
                <a:spcPct val="50000"/>
              </a:spcBef>
            </a:pPr>
            <a:r>
              <a:rPr lang="zh-CN" altLang="en-US" sz="1600" smtClean="0">
                <a:solidFill>
                  <a:srgbClr val="080808"/>
                </a:solidFill>
              </a:rPr>
              <a:t>提出业务需求</a:t>
            </a:r>
            <a:endParaRPr lang="en-US" altLang="zh-CN" sz="1600" dirty="0">
              <a:solidFill>
                <a:srgbClr val="080808"/>
              </a:solidFill>
            </a:endParaRPr>
          </a:p>
        </p:txBody>
      </p:sp>
      <p:sp>
        <p:nvSpPr>
          <p:cNvPr id="26" name="Rectangle 17"/>
          <p:cNvSpPr>
            <a:spLocks noChangeArrowheads="1"/>
          </p:cNvSpPr>
          <p:nvPr/>
        </p:nvSpPr>
        <p:spPr bwMode="gray">
          <a:xfrm>
            <a:off x="3582491" y="3386609"/>
            <a:ext cx="1635125" cy="338554"/>
          </a:xfrm>
          <a:prstGeom prst="rect">
            <a:avLst/>
          </a:prstGeom>
          <a:noFill/>
          <a:ln w="9525">
            <a:noFill/>
            <a:miter lim="800000"/>
          </a:ln>
        </p:spPr>
        <p:txBody>
          <a:bodyPr>
            <a:spAutoFit/>
          </a:bodyPr>
          <a:p>
            <a:pPr algn="ctr">
              <a:spcBef>
                <a:spcPct val="50000"/>
              </a:spcBef>
            </a:pPr>
            <a:r>
              <a:rPr lang="zh-CN" altLang="en-US" sz="1600" smtClean="0">
                <a:solidFill>
                  <a:srgbClr val="080808"/>
                </a:solidFill>
              </a:rPr>
              <a:t>需求分析与管理</a:t>
            </a:r>
            <a:endParaRPr lang="en-US" altLang="zh-CN" sz="1600" dirty="0">
              <a:solidFill>
                <a:srgbClr val="080808"/>
              </a:solidFill>
            </a:endParaRPr>
          </a:p>
        </p:txBody>
      </p:sp>
      <p:sp>
        <p:nvSpPr>
          <p:cNvPr id="27" name="Rectangle 18"/>
          <p:cNvSpPr>
            <a:spLocks noChangeArrowheads="1"/>
          </p:cNvSpPr>
          <p:nvPr/>
        </p:nvSpPr>
        <p:spPr bwMode="gray">
          <a:xfrm>
            <a:off x="5411291" y="3386609"/>
            <a:ext cx="1635125" cy="584775"/>
          </a:xfrm>
          <a:prstGeom prst="rect">
            <a:avLst/>
          </a:prstGeom>
          <a:noFill/>
          <a:ln w="9525">
            <a:noFill/>
            <a:miter lim="800000"/>
          </a:ln>
        </p:spPr>
        <p:txBody>
          <a:bodyPr>
            <a:spAutoFit/>
          </a:bodyPr>
          <a:p>
            <a:pPr algn="ctr">
              <a:spcBef>
                <a:spcPct val="50000"/>
              </a:spcBef>
            </a:pPr>
            <a:r>
              <a:rPr lang="en-US" altLang="zh-CN" sz="1600">
                <a:solidFill>
                  <a:srgbClr val="080808"/>
                </a:solidFill>
              </a:rPr>
              <a:t>Jenkins</a:t>
            </a:r>
            <a:r>
              <a:rPr lang="zh-CN" altLang="en-US" sz="1600">
                <a:solidFill>
                  <a:srgbClr val="080808"/>
                </a:solidFill>
              </a:rPr>
              <a:t>持续构建版本</a:t>
            </a:r>
            <a:endParaRPr lang="en-US" altLang="zh-CN" sz="1600">
              <a:solidFill>
                <a:srgbClr val="080808"/>
              </a:solidFill>
            </a:endParaRPr>
          </a:p>
        </p:txBody>
      </p:sp>
      <p:sp>
        <p:nvSpPr>
          <p:cNvPr id="28" name="Rectangle 20"/>
          <p:cNvSpPr>
            <a:spLocks noChangeArrowheads="1"/>
          </p:cNvSpPr>
          <p:nvPr/>
        </p:nvSpPr>
        <p:spPr bwMode="black">
          <a:xfrm>
            <a:off x="1823541" y="3019897"/>
            <a:ext cx="1114408" cy="369332"/>
          </a:xfrm>
          <a:prstGeom prst="rect">
            <a:avLst/>
          </a:prstGeom>
          <a:noFill/>
          <a:ln w="9525">
            <a:noFill/>
            <a:miter lim="800000"/>
          </a:ln>
        </p:spPr>
        <p:txBody>
          <a:bodyPr wrap="none">
            <a:spAutoFit/>
          </a:bodyPr>
          <a:p>
            <a:r>
              <a:rPr lang="zh-CN" altLang="en-US" b="1" smtClean="0">
                <a:solidFill>
                  <a:schemeClr val="tx2"/>
                </a:solidFill>
              </a:rPr>
              <a:t>业务部门</a:t>
            </a:r>
            <a:endParaRPr lang="en-US" altLang="zh-CN" b="1" dirty="0">
              <a:solidFill>
                <a:schemeClr val="tx2"/>
              </a:solidFill>
            </a:endParaRPr>
          </a:p>
        </p:txBody>
      </p:sp>
      <p:sp>
        <p:nvSpPr>
          <p:cNvPr id="29" name="Rectangle 21"/>
          <p:cNvSpPr>
            <a:spLocks noChangeArrowheads="1"/>
          </p:cNvSpPr>
          <p:nvPr/>
        </p:nvSpPr>
        <p:spPr bwMode="black">
          <a:xfrm>
            <a:off x="3668216" y="3019897"/>
            <a:ext cx="1114408" cy="369332"/>
          </a:xfrm>
          <a:prstGeom prst="rect">
            <a:avLst/>
          </a:prstGeom>
          <a:noFill/>
          <a:ln w="9525">
            <a:noFill/>
            <a:miter lim="800000"/>
          </a:ln>
        </p:spPr>
        <p:txBody>
          <a:bodyPr wrap="none">
            <a:spAutoFit/>
          </a:bodyPr>
          <a:p>
            <a:r>
              <a:rPr lang="zh-CN" altLang="en-US" b="1" smtClean="0">
                <a:solidFill>
                  <a:schemeClr val="tx2"/>
                </a:solidFill>
              </a:rPr>
              <a:t>需求部门</a:t>
            </a:r>
            <a:endParaRPr lang="en-US" altLang="zh-CN" b="1" dirty="0">
              <a:solidFill>
                <a:schemeClr val="tx2"/>
              </a:solidFill>
            </a:endParaRPr>
          </a:p>
        </p:txBody>
      </p:sp>
      <p:sp>
        <p:nvSpPr>
          <p:cNvPr id="50" name="Rectangle 22"/>
          <p:cNvSpPr>
            <a:spLocks noChangeArrowheads="1"/>
          </p:cNvSpPr>
          <p:nvPr/>
        </p:nvSpPr>
        <p:spPr bwMode="black">
          <a:xfrm>
            <a:off x="5498603" y="3019897"/>
            <a:ext cx="1114408" cy="369332"/>
          </a:xfrm>
          <a:prstGeom prst="rect">
            <a:avLst/>
          </a:prstGeom>
          <a:noFill/>
          <a:ln w="9525">
            <a:noFill/>
            <a:miter lim="800000"/>
          </a:ln>
        </p:spPr>
        <p:txBody>
          <a:bodyPr wrap="none">
            <a:spAutoFit/>
          </a:bodyPr>
          <a:p>
            <a:r>
              <a:rPr lang="zh-CN" altLang="en-US" b="1" smtClean="0">
                <a:solidFill>
                  <a:schemeClr val="tx2"/>
                </a:solidFill>
              </a:rPr>
              <a:t>开发部门</a:t>
            </a:r>
            <a:endParaRPr lang="en-US" altLang="zh-CN" b="1" dirty="0">
              <a:solidFill>
                <a:schemeClr val="tx2"/>
              </a:solidFill>
            </a:endParaRPr>
          </a:p>
        </p:txBody>
      </p:sp>
      <p:sp>
        <p:nvSpPr>
          <p:cNvPr id="51" name="Rectangle 18"/>
          <p:cNvSpPr>
            <a:spLocks noChangeArrowheads="1"/>
          </p:cNvSpPr>
          <p:nvPr/>
        </p:nvSpPr>
        <p:spPr bwMode="gray">
          <a:xfrm>
            <a:off x="7268666" y="3063627"/>
            <a:ext cx="1635125" cy="338554"/>
          </a:xfrm>
          <a:prstGeom prst="rect">
            <a:avLst/>
          </a:prstGeom>
          <a:noFill/>
          <a:ln w="9525">
            <a:noFill/>
            <a:miter lim="800000"/>
          </a:ln>
        </p:spPr>
        <p:txBody>
          <a:bodyPr>
            <a:spAutoFit/>
          </a:bodyPr>
          <a:p>
            <a:pPr algn="ctr">
              <a:spcBef>
                <a:spcPct val="50000"/>
              </a:spcBef>
            </a:pPr>
            <a:r>
              <a:rPr lang="zh-CN" altLang="en-US" sz="1600" smtClean="0">
                <a:solidFill>
                  <a:srgbClr val="080808"/>
                </a:solidFill>
              </a:rPr>
              <a:t>持续测试与反馈</a:t>
            </a:r>
            <a:endParaRPr lang="en-US" altLang="zh-CN" sz="1600" smtClean="0">
              <a:solidFill>
                <a:srgbClr val="080808"/>
              </a:solidFill>
            </a:endParaRPr>
          </a:p>
        </p:txBody>
      </p:sp>
      <p:pic>
        <p:nvPicPr>
          <p:cNvPr id="52" name="Picture 4" descr="http://www.fit2cloud.com/img/introductions/monitor-alert.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58820" y="3147481"/>
            <a:ext cx="1416706" cy="14167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4509135" y="1751965"/>
            <a:ext cx="2868930" cy="783590"/>
          </a:xfrm>
          <a:prstGeom prst="rect">
            <a:avLst/>
          </a:prstGeom>
        </p:spPr>
        <p:txBody>
          <a:bodyPr vert="horz" wrap="square" lIns="91440" tIns="45720" rIns="91440" bIns="45720" rtlCol="0" anchor="ctr">
            <a:noAutofit/>
          </a:bodyPr>
          <a:lstStyle>
            <a:lvl1pPr algn="l" defTabSz="913765" rtl="0" eaLnBrk="1" latinLnBrk="0" hangingPunct="1">
              <a:lnSpc>
                <a:spcPct val="90000"/>
              </a:lnSpc>
              <a:spcBef>
                <a:spcPct val="0"/>
              </a:spcBef>
              <a:buNone/>
              <a:defRPr sz="24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5000" b="1" dirty="0">
                <a:solidFill>
                  <a:schemeClr val="accent4"/>
                </a:solidFill>
              </a:rPr>
              <a:t>PART </a:t>
            </a:r>
            <a:r>
              <a:rPr lang="en-US" altLang="zh-CN" sz="5000" b="1" dirty="0">
                <a:solidFill>
                  <a:schemeClr val="accent4"/>
                </a:solidFill>
                <a:sym typeface="+mn-ea"/>
              </a:rPr>
              <a:t>01</a:t>
            </a:r>
            <a:endParaRPr lang="en-US" altLang="zh-CN" sz="5000" b="1" dirty="0">
              <a:solidFill>
                <a:schemeClr val="accent4"/>
              </a:solidFill>
            </a:endParaRPr>
          </a:p>
        </p:txBody>
      </p:sp>
      <p:pic>
        <p:nvPicPr>
          <p:cNvPr id="8" name="图片 7" descr="目录_03"/>
          <p:cNvPicPr>
            <a:picLocks noChangeAspect="1"/>
          </p:cNvPicPr>
          <p:nvPr/>
        </p:nvPicPr>
        <p:blipFill>
          <a:blip r:embed="rId1"/>
          <a:stretch>
            <a:fillRect/>
          </a:stretch>
        </p:blipFill>
        <p:spPr>
          <a:xfrm>
            <a:off x="5191760" y="1305560"/>
            <a:ext cx="1503680" cy="1503680"/>
          </a:xfrm>
          <a:prstGeom prst="rect">
            <a:avLst/>
          </a:prstGeom>
        </p:spPr>
      </p:pic>
      <p:sp>
        <p:nvSpPr>
          <p:cNvPr id="13" name="文本占位符 2"/>
          <p:cNvSpPr>
            <a:spLocks noGrp="1"/>
          </p:cNvSpPr>
          <p:nvPr/>
        </p:nvSpPr>
        <p:spPr>
          <a:xfrm>
            <a:off x="3769995" y="3034665"/>
            <a:ext cx="4347845" cy="922655"/>
          </a:xfrm>
          <a:prstGeom prst="rect">
            <a:avLst/>
          </a:prstGeom>
        </p:spPr>
        <p:txBody>
          <a:bodyPr vert="horz" lIns="91440" tIns="45720" rIns="91440" bIns="45720" rtlCol="0">
            <a:noAutofit/>
          </a:bodyPr>
          <a:lstStyle>
            <a:lvl1pPr marL="228600" indent="-228600" algn="l" defTabSz="913765" rtl="0" eaLnBrk="1" latinLnBrk="0" hangingPunct="1">
              <a:lnSpc>
                <a:spcPct val="120000"/>
              </a:lnSpc>
              <a:spcBef>
                <a:spcPct val="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120000"/>
              </a:lnSpc>
              <a:spcBef>
                <a:spcPct val="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3765" rtl="0" eaLnBrk="1" latinLnBrk="0" hangingPunct="1">
              <a:lnSpc>
                <a:spcPct val="120000"/>
              </a:lnSpc>
              <a:spcBef>
                <a:spcPct val="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3765" rtl="0" eaLnBrk="1" latinLnBrk="0" hangingPunct="1">
              <a:lnSpc>
                <a:spcPct val="120000"/>
              </a:lnSpc>
              <a:spcBef>
                <a:spcPct val="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3765" rtl="0" eaLnBrk="1" latinLnBrk="0" hangingPunct="1">
              <a:lnSpc>
                <a:spcPct val="120000"/>
              </a:lnSpc>
              <a:spcBef>
                <a:spcPct val="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000" b="1" smtClean="0">
                <a:solidFill>
                  <a:schemeClr val="tx1"/>
                </a:solidFill>
                <a:sym typeface="+mn-ea"/>
              </a:rPr>
              <a:t>DevOps</a:t>
            </a:r>
            <a:r>
              <a:rPr lang="zh-CN" altLang="en-US" sz="4000" b="1" smtClean="0">
                <a:solidFill>
                  <a:schemeClr val="tx1"/>
                </a:solidFill>
                <a:sym typeface="+mn-ea"/>
              </a:rPr>
              <a:t>整体流程</a:t>
            </a:r>
            <a:endParaRPr lang="zh-CN" altLang="en-US" sz="4000" b="1" dirty="0" smtClean="0">
              <a:solidFill>
                <a:schemeClr val="tx1"/>
              </a:solidFill>
              <a:sym typeface="+mn-ea"/>
            </a:endParaRPr>
          </a:p>
        </p:txBody>
      </p:sp>
    </p:spTree>
  </p:cSld>
  <p:clrMapOvr>
    <a:masterClrMapping/>
  </p:clrMapOvr>
  <p:transition spd="med">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6420" y="475615"/>
            <a:ext cx="9337675" cy="1591945"/>
            <a:chOff x="7451" y="1993"/>
            <a:chExt cx="14705" cy="2507"/>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2</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13455" cy="2470"/>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DevOps平台概要设计：</a:t>
              </a:r>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持续跟踪反馈测试进展</a:t>
              </a:r>
              <a:endPar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a:latin typeface="微软雅黑" panose="020B0503020204020204" pitchFamily="34" charset="-122"/>
                <a:ea typeface="微软雅黑" panose="020B0503020204020204" pitchFamily="34" charset="-122"/>
              </a:endParaRPr>
            </a:p>
            <a:p>
              <a:pPr algn="l"/>
              <a:endParaRPr kumimoji="0" lang="en-US" altLang="zh-CN" sz="24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b="1" dirty="0">
                <a:solidFill>
                  <a:schemeClr val="tx1"/>
                </a:solidFill>
                <a:effectLst/>
                <a:latin typeface="微软雅黑" panose="020B0503020204020204" pitchFamily="34" charset="-122"/>
                <a:ea typeface="微软雅黑" panose="020B0503020204020204" pitchFamily="34" charset="-122"/>
                <a:sym typeface="+mn-ea"/>
              </a:endParaRPr>
            </a:p>
          </p:txBody>
        </p:sp>
      </p:grpSp>
      <p:sp>
        <p:nvSpPr>
          <p:cNvPr id="49" name="Freeform 3"/>
          <p:cNvSpPr/>
          <p:nvPr/>
        </p:nvSpPr>
        <p:spPr bwMode="gray">
          <a:xfrm rot="10800000" flipH="1" flipV="1">
            <a:off x="1669977" y="2168674"/>
            <a:ext cx="7573318" cy="2942021"/>
          </a:xfrm>
          <a:custGeom>
            <a:avLst/>
            <a:gdLst/>
            <a:ahLst/>
            <a:cxnLst>
              <a:cxn ang="0">
                <a:pos x="3724" y="288"/>
              </a:cxn>
              <a:cxn ang="0">
                <a:pos x="1346" y="290"/>
              </a:cxn>
              <a:cxn ang="0">
                <a:pos x="1246" y="258"/>
              </a:cxn>
              <a:cxn ang="0">
                <a:pos x="1066" y="79"/>
              </a:cxn>
              <a:cxn ang="0">
                <a:pos x="923" y="4"/>
              </a:cxn>
              <a:cxn ang="0">
                <a:pos x="103" y="4"/>
              </a:cxn>
              <a:cxn ang="0">
                <a:pos x="2" y="88"/>
              </a:cxn>
              <a:cxn ang="0">
                <a:pos x="2" y="729"/>
              </a:cxn>
              <a:cxn ang="0">
                <a:pos x="103" y="804"/>
              </a:cxn>
              <a:cxn ang="0">
                <a:pos x="3688" y="804"/>
              </a:cxn>
              <a:cxn ang="0">
                <a:pos x="3790" y="716"/>
              </a:cxn>
              <a:cxn ang="0">
                <a:pos x="3790" y="356"/>
              </a:cxn>
              <a:cxn ang="0">
                <a:pos x="3724" y="288"/>
              </a:cxn>
            </a:cxnLst>
            <a:rect l="0" t="0" r="r" b="b"/>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flip="none" rotWithShape="1">
            <a:gsLst>
              <a:gs pos="0">
                <a:srgbClr val="6EFF01">
                  <a:alpha val="50000"/>
                </a:srgbClr>
              </a:gs>
              <a:gs pos="90000">
                <a:srgbClr val="0F5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a:bevelT prst="convex"/>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886000" y="1304578"/>
            <a:ext cx="7200800" cy="4869307"/>
            <a:chOff x="4716016" y="2556360"/>
            <a:chExt cx="4464496" cy="3796408"/>
          </a:xfrm>
        </p:grpSpPr>
        <p:sp>
          <p:nvSpPr>
            <p:cNvPr id="33" name="右箭头 32"/>
            <p:cNvSpPr/>
            <p:nvPr/>
          </p:nvSpPr>
          <p:spPr>
            <a:xfrm>
              <a:off x="4716016" y="2556360"/>
              <a:ext cx="4427984" cy="78740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所用环境与生产环境的相似度</a:t>
              </a:r>
              <a:r>
                <a:rPr lang="zh-CN" altLang="en-US" sz="1400" smtClean="0"/>
                <a:t>增加</a:t>
              </a:r>
              <a:endParaRPr lang="en-US" altLang="zh-CN" sz="1400" smtClean="0"/>
            </a:p>
            <a:p>
              <a:pPr algn="ctr"/>
              <a:r>
                <a:rPr lang="zh-CN" altLang="en-US" sz="1400" smtClean="0"/>
                <a:t>对</a:t>
              </a:r>
              <a:r>
                <a:rPr lang="zh-CN" altLang="en-US" sz="1400" dirty="0" smtClean="0"/>
                <a:t>构建可在生产环境上运行的信心指数增加</a:t>
              </a:r>
              <a:endParaRPr lang="zh-CN" altLang="en-US" sz="1400" dirty="0"/>
            </a:p>
          </p:txBody>
        </p:sp>
        <p:sp>
          <p:nvSpPr>
            <p:cNvPr id="35" name="右箭头 34"/>
            <p:cNvSpPr/>
            <p:nvPr/>
          </p:nvSpPr>
          <p:spPr>
            <a:xfrm rot="10800000">
              <a:off x="4724400" y="5531876"/>
              <a:ext cx="4419600" cy="82089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矩形 35"/>
            <p:cNvSpPr/>
            <p:nvPr/>
          </p:nvSpPr>
          <p:spPr>
            <a:xfrm>
              <a:off x="6370940" y="5807262"/>
              <a:ext cx="1441420" cy="307777"/>
            </a:xfrm>
            <a:prstGeom prst="rect">
              <a:avLst/>
            </a:prstGeom>
          </p:spPr>
          <p:txBody>
            <a:bodyPr wrap="none">
              <a:spAutoFit/>
            </a:bodyPr>
            <a:p>
              <a:r>
                <a:rPr lang="zh-CN" altLang="en-US" sz="1400" dirty="0">
                  <a:solidFill>
                    <a:schemeClr val="lt1"/>
                  </a:solidFill>
                  <a:latin typeface="+mn-lt"/>
                  <a:ea typeface="+mn-ea"/>
                </a:rPr>
                <a:t>更快的反馈速度</a:t>
              </a:r>
              <a:endParaRPr lang="zh-CN" altLang="en-US" sz="1400" dirty="0">
                <a:solidFill>
                  <a:schemeClr val="lt1"/>
                </a:solidFill>
                <a:latin typeface="+mn-lt"/>
                <a:ea typeface="+mn-ea"/>
              </a:endParaRPr>
            </a:p>
          </p:txBody>
        </p:sp>
        <p:sp>
          <p:nvSpPr>
            <p:cNvPr id="37" name="矩形 36"/>
            <p:cNvSpPr/>
            <p:nvPr/>
          </p:nvSpPr>
          <p:spPr>
            <a:xfrm>
              <a:off x="4716016" y="4350252"/>
              <a:ext cx="1224136" cy="864096"/>
            </a:xfrm>
            <a:prstGeom prst="rect">
              <a:avLst/>
            </a:prstGeom>
            <a:gradFill flip="none" rotWithShape="1">
              <a:gsLst>
                <a:gs pos="20000">
                  <a:srgbClr val="FF7711"/>
                </a:gs>
                <a:gs pos="58000">
                  <a:srgbClr val="FFAA01"/>
                </a:gs>
                <a:gs pos="100000">
                  <a:srgbClr val="FFC000"/>
                </a:gs>
              </a:gsLst>
              <a:lin ang="54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algn="ctr">
                <a:spcBef>
                  <a:spcPct val="0"/>
                </a:spcBef>
              </a:pPr>
              <a:r>
                <a:rPr lang="zh-CN" altLang="en-US" sz="1600" b="1" u="sng" kern="0" smtClean="0">
                  <a:solidFill>
                    <a:srgbClr val="FFFFFF"/>
                  </a:solidFill>
                  <a:latin typeface="Arial" panose="020B0604020202020204"/>
                </a:rPr>
                <a:t> 提交阶段 </a:t>
              </a:r>
              <a:endParaRPr lang="en-US" altLang="zh-CN" sz="1600" b="1" u="sng" kern="0" dirty="0">
                <a:solidFill>
                  <a:srgbClr val="FFFFFF"/>
                </a:solidFill>
                <a:latin typeface="Arial" panose="020B0604020202020204"/>
              </a:endParaRPr>
            </a:p>
            <a:p>
              <a:pPr algn="ctr">
                <a:spcBef>
                  <a:spcPct val="0"/>
                </a:spcBef>
              </a:pPr>
              <a:r>
                <a:rPr lang="zh-CN" altLang="en-US" sz="1400" kern="0" dirty="0">
                  <a:solidFill>
                    <a:srgbClr val="FFFFFF"/>
                  </a:solidFill>
                  <a:latin typeface="Arial" panose="020B0604020202020204"/>
                </a:rPr>
                <a:t>编译</a:t>
              </a:r>
              <a:endParaRPr lang="en-US" altLang="zh-CN" sz="1400" kern="0" dirty="0">
                <a:solidFill>
                  <a:srgbClr val="FFFFFF"/>
                </a:solidFill>
                <a:latin typeface="Arial" panose="020B0604020202020204"/>
              </a:endParaRPr>
            </a:p>
            <a:p>
              <a:pPr algn="ctr">
                <a:spcBef>
                  <a:spcPct val="0"/>
                </a:spcBef>
              </a:pPr>
              <a:r>
                <a:rPr lang="zh-CN" altLang="en-US" sz="1400" kern="0">
                  <a:solidFill>
                    <a:srgbClr val="FFFFFF"/>
                  </a:solidFill>
                  <a:latin typeface="Arial" panose="020B0604020202020204"/>
                </a:rPr>
                <a:t>代码分析</a:t>
              </a:r>
              <a:endParaRPr lang="en-US" altLang="zh-CN" sz="1400" kern="0">
                <a:solidFill>
                  <a:srgbClr val="FFFFFF"/>
                </a:solidFill>
                <a:latin typeface="Arial" panose="020B0604020202020204"/>
              </a:endParaRPr>
            </a:p>
            <a:p>
              <a:pPr algn="ctr">
                <a:spcBef>
                  <a:spcPct val="0"/>
                </a:spcBef>
              </a:pPr>
              <a:r>
                <a:rPr lang="zh-CN" altLang="en-US" sz="1400" kern="0">
                  <a:solidFill>
                    <a:srgbClr val="FFFFFF"/>
                  </a:solidFill>
                  <a:latin typeface="Arial" panose="020B0604020202020204"/>
                </a:rPr>
                <a:t>单元测试</a:t>
              </a:r>
              <a:endParaRPr lang="en-US" altLang="zh-CN" sz="1400" kern="0" dirty="0">
                <a:solidFill>
                  <a:srgbClr val="FFFFFF"/>
                </a:solidFill>
                <a:latin typeface="Arial" panose="020B0604020202020204"/>
              </a:endParaRPr>
            </a:p>
            <a:p>
              <a:pPr algn="ctr">
                <a:spcBef>
                  <a:spcPct val="0"/>
                </a:spcBef>
              </a:pPr>
              <a:r>
                <a:rPr lang="zh-CN" altLang="en-US" sz="1400" kern="0">
                  <a:solidFill>
                    <a:srgbClr val="FFFFFF"/>
                  </a:solidFill>
                  <a:latin typeface="Arial" panose="020B0604020202020204"/>
                </a:rPr>
                <a:t>构建</a:t>
              </a:r>
              <a:r>
                <a:rPr lang="zh-CN" altLang="en-US" sz="1400" kern="0" dirty="0">
                  <a:solidFill>
                    <a:srgbClr val="FFFFFF"/>
                  </a:solidFill>
                  <a:latin typeface="Arial" panose="020B0604020202020204"/>
                </a:rPr>
                <a:t>安装包</a:t>
              </a:r>
              <a:endParaRPr lang="zh-CN" altLang="en-US" sz="1400" kern="0" dirty="0">
                <a:solidFill>
                  <a:srgbClr val="FFFFFF"/>
                </a:solidFill>
                <a:latin typeface="Arial" panose="020B0604020202020204"/>
              </a:endParaRPr>
            </a:p>
          </p:txBody>
        </p:sp>
        <p:sp>
          <p:nvSpPr>
            <p:cNvPr id="38" name="矩形 37"/>
            <p:cNvSpPr/>
            <p:nvPr/>
          </p:nvSpPr>
          <p:spPr>
            <a:xfrm>
              <a:off x="6084168" y="4509120"/>
              <a:ext cx="932794" cy="545099"/>
            </a:xfrm>
            <a:prstGeom prst="rect">
              <a:avLst/>
            </a:prstGeom>
            <a:gradFill flip="none" rotWithShape="1">
              <a:gsLst>
                <a:gs pos="26000">
                  <a:srgbClr val="00B0F0">
                    <a:shade val="30000"/>
                    <a:satMod val="115000"/>
                  </a:srgbClr>
                </a:gs>
                <a:gs pos="63000">
                  <a:srgbClr val="00B0F0">
                    <a:shade val="67500"/>
                    <a:satMod val="115000"/>
                  </a:srgbClr>
                </a:gs>
                <a:gs pos="87000">
                  <a:srgbClr val="00B0F0">
                    <a:shade val="100000"/>
                    <a:satMod val="115000"/>
                  </a:srgbClr>
                </a:gs>
              </a:gsLst>
              <a:lin ang="1200000" scaled="0"/>
              <a:tileRect/>
            </a:gradFill>
            <a:ln w="3175" cap="flat" cmpd="sng" algn="ctr">
              <a:solidFill>
                <a:srgbClr val="FFFFFF"/>
              </a:solidFill>
              <a:prstDash val="solid"/>
            </a:ln>
            <a:effectLst>
              <a:outerShdw blurRad="50800" dist="38100" dir="5400000" algn="t" rotWithShape="0">
                <a:prstClr val="black">
                  <a:alpha val="40000"/>
                </a:prstClr>
              </a:outerShdw>
            </a:effectLst>
          </p:spPr>
          <p:txBody>
            <a:bodyPr anchor="ctr"/>
            <a:p>
              <a:pPr algn="ctr">
                <a:spcBef>
                  <a:spcPct val="0"/>
                </a:spcBef>
              </a:pPr>
              <a:r>
                <a:rPr lang="zh-CN" altLang="en-US" sz="1600" b="1" u="sng" kern="0" dirty="0">
                  <a:solidFill>
                    <a:srgbClr val="FFFFFF"/>
                  </a:solidFill>
                  <a:latin typeface="Arial" panose="020B0604020202020204"/>
                </a:rPr>
                <a:t>验收测试阶段</a:t>
              </a:r>
              <a:endParaRPr lang="en-US" altLang="zh-CN" sz="1600" b="1" u="sng" kern="0" dirty="0">
                <a:solidFill>
                  <a:srgbClr val="FFFFFF"/>
                </a:solidFill>
                <a:latin typeface="Arial" panose="020B0604020202020204"/>
              </a:endParaRPr>
            </a:p>
          </p:txBody>
        </p:sp>
        <p:sp>
          <p:nvSpPr>
            <p:cNvPr id="39" name="矩形 38"/>
            <p:cNvSpPr/>
            <p:nvPr/>
          </p:nvSpPr>
          <p:spPr>
            <a:xfrm>
              <a:off x="7164288" y="4130654"/>
              <a:ext cx="912540" cy="541785"/>
            </a:xfrm>
            <a:prstGeom prst="rect">
              <a:avLst/>
            </a:prstGeom>
            <a:gradFill flip="none" rotWithShape="1">
              <a:gsLst>
                <a:gs pos="26000">
                  <a:srgbClr val="00B0F0">
                    <a:shade val="30000"/>
                    <a:satMod val="115000"/>
                  </a:srgbClr>
                </a:gs>
                <a:gs pos="63000">
                  <a:srgbClr val="00B0F0">
                    <a:shade val="67500"/>
                    <a:satMod val="115000"/>
                  </a:srgbClr>
                </a:gs>
                <a:gs pos="87000">
                  <a:srgbClr val="00B0F0">
                    <a:shade val="100000"/>
                    <a:satMod val="115000"/>
                  </a:srgbClr>
                </a:gs>
              </a:gsLst>
              <a:lin ang="1200000" scaled="0"/>
              <a:tileRect/>
            </a:gradFill>
            <a:ln w="3175" cap="flat" cmpd="sng" algn="ctr">
              <a:solidFill>
                <a:srgbClr val="FFFFFF"/>
              </a:solidFill>
              <a:prstDash val="solid"/>
            </a:ln>
            <a:effectLst>
              <a:outerShdw blurRad="50800" dist="38100" dir="5400000" algn="t" rotWithShape="0">
                <a:prstClr val="black">
                  <a:alpha val="40000"/>
                </a:prstClr>
              </a:outerShdw>
            </a:effectLst>
          </p:spPr>
          <p:txBody>
            <a:bodyPr anchor="ctr"/>
            <a:p>
              <a:pPr algn="ctr">
                <a:spcBef>
                  <a:spcPct val="0"/>
                </a:spcBef>
              </a:pPr>
              <a:r>
                <a:rPr lang="zh-CN" altLang="en-US" sz="1600" b="1" u="sng" kern="0">
                  <a:solidFill>
                    <a:srgbClr val="FFFFFF"/>
                  </a:solidFill>
                  <a:latin typeface="Arial" panose="020B0604020202020204"/>
                </a:rPr>
                <a:t>功能</a:t>
              </a:r>
              <a:r>
                <a:rPr lang="zh-CN" altLang="en-US" sz="1600" b="1" u="sng" kern="0" smtClean="0">
                  <a:solidFill>
                    <a:srgbClr val="FFFFFF"/>
                  </a:solidFill>
                  <a:latin typeface="Arial" panose="020B0604020202020204"/>
                </a:rPr>
                <a:t>验收测试</a:t>
              </a:r>
              <a:endParaRPr lang="en-US" altLang="zh-CN" sz="1600" b="1" u="sng" kern="0">
                <a:solidFill>
                  <a:srgbClr val="FFFFFF"/>
                </a:solidFill>
                <a:latin typeface="Arial" panose="020B0604020202020204"/>
              </a:endParaRPr>
            </a:p>
            <a:p>
              <a:pPr algn="ctr">
                <a:spcBef>
                  <a:spcPct val="0"/>
                </a:spcBef>
              </a:pPr>
              <a:r>
                <a:rPr lang="zh-CN" altLang="en-US" sz="1400" b="1" kern="0">
                  <a:solidFill>
                    <a:srgbClr val="FFFFFF"/>
                  </a:solidFill>
                  <a:latin typeface="Arial" panose="020B0604020202020204"/>
                </a:rPr>
                <a:t>（接口测试、</a:t>
              </a:r>
              <a:r>
                <a:rPr lang="en-US" altLang="zh-CN" sz="1400" b="1" kern="0">
                  <a:solidFill>
                    <a:srgbClr val="FFFFFF"/>
                  </a:solidFill>
                  <a:latin typeface="Arial" panose="020B0604020202020204"/>
                </a:rPr>
                <a:t>UI</a:t>
              </a:r>
              <a:r>
                <a:rPr lang="zh-CN" altLang="en-US" sz="1400" b="1" kern="0">
                  <a:solidFill>
                    <a:srgbClr val="FFFFFF"/>
                  </a:solidFill>
                  <a:latin typeface="Arial" panose="020B0604020202020204"/>
                </a:rPr>
                <a:t>自动化测试</a:t>
              </a:r>
              <a:r>
                <a:rPr lang="zh-CN" altLang="en-US" sz="1200" b="1" kern="0">
                  <a:solidFill>
                    <a:srgbClr val="FFFFFF"/>
                  </a:solidFill>
                  <a:latin typeface="Arial" panose="020B0604020202020204"/>
                </a:rPr>
                <a:t>）</a:t>
              </a:r>
              <a:endParaRPr lang="zh-CN" altLang="en-US" sz="1200" b="1" kern="0" dirty="0">
                <a:solidFill>
                  <a:srgbClr val="FFFFFF"/>
                </a:solidFill>
                <a:latin typeface="Arial" panose="020B0604020202020204"/>
              </a:endParaRPr>
            </a:p>
          </p:txBody>
        </p:sp>
        <p:sp>
          <p:nvSpPr>
            <p:cNvPr id="40" name="矩形 39"/>
            <p:cNvSpPr/>
            <p:nvPr/>
          </p:nvSpPr>
          <p:spPr>
            <a:xfrm>
              <a:off x="7164288" y="4801822"/>
              <a:ext cx="912540" cy="541785"/>
            </a:xfrm>
            <a:prstGeom prst="rect">
              <a:avLst/>
            </a:prstGeom>
            <a:gradFill flip="none" rotWithShape="1">
              <a:gsLst>
                <a:gs pos="26000">
                  <a:srgbClr val="00B0F0">
                    <a:shade val="30000"/>
                    <a:satMod val="115000"/>
                  </a:srgbClr>
                </a:gs>
                <a:gs pos="63000">
                  <a:srgbClr val="00B0F0">
                    <a:shade val="67500"/>
                    <a:satMod val="115000"/>
                  </a:srgbClr>
                </a:gs>
                <a:gs pos="87000">
                  <a:srgbClr val="00B0F0">
                    <a:shade val="100000"/>
                    <a:satMod val="115000"/>
                  </a:srgbClr>
                </a:gs>
              </a:gsLst>
              <a:lin ang="1200000" scaled="0"/>
              <a:tileRect/>
            </a:gradFill>
            <a:ln w="3175" cap="flat" cmpd="sng" algn="ctr">
              <a:solidFill>
                <a:srgbClr val="FFFFFF"/>
              </a:solidFill>
              <a:prstDash val="solid"/>
            </a:ln>
            <a:effectLst>
              <a:outerShdw blurRad="50800" dist="38100" dir="5400000" algn="t" rotWithShape="0">
                <a:prstClr val="black">
                  <a:alpha val="40000"/>
                </a:prstClr>
              </a:outerShdw>
            </a:effectLst>
          </p:spPr>
          <p:txBody>
            <a:bodyPr anchor="ctr"/>
            <a:p>
              <a:pPr algn="ctr">
                <a:spcBef>
                  <a:spcPct val="0"/>
                </a:spcBef>
              </a:pPr>
              <a:r>
                <a:rPr lang="zh-CN" altLang="en-US" sz="1600" b="1" kern="0">
                  <a:solidFill>
                    <a:srgbClr val="FFFFFF"/>
                  </a:solidFill>
                  <a:latin typeface="Arial" panose="020B0604020202020204"/>
                </a:rPr>
                <a:t>性能测试、安全测试、用户体验测试</a:t>
              </a:r>
              <a:endParaRPr lang="zh-CN" altLang="en-US" sz="1600" b="1" kern="0" dirty="0">
                <a:solidFill>
                  <a:srgbClr val="FFFFFF"/>
                </a:solidFill>
                <a:latin typeface="Arial" panose="020B0604020202020204"/>
              </a:endParaRPr>
            </a:p>
          </p:txBody>
        </p:sp>
        <p:sp>
          <p:nvSpPr>
            <p:cNvPr id="41" name="矩形 40"/>
            <p:cNvSpPr/>
            <p:nvPr/>
          </p:nvSpPr>
          <p:spPr>
            <a:xfrm>
              <a:off x="8267972" y="4456500"/>
              <a:ext cx="912540" cy="541785"/>
            </a:xfrm>
            <a:prstGeom prst="rect">
              <a:avLst/>
            </a:prstGeom>
            <a:gradFill flip="none" rotWithShape="1">
              <a:gsLst>
                <a:gs pos="10000">
                  <a:srgbClr val="D2144F"/>
                </a:gs>
                <a:gs pos="68000">
                  <a:srgbClr val="F87477"/>
                </a:gs>
                <a:gs pos="100000">
                  <a:srgbClr val="FA9496"/>
                </a:gs>
              </a:gsLst>
              <a:lin ang="162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algn="ctr">
                <a:spcBef>
                  <a:spcPct val="0"/>
                </a:spcBef>
              </a:pPr>
              <a:r>
                <a:rPr lang="zh-CN" altLang="en-US" sz="1600" b="1" u="sng" kern="0" dirty="0">
                  <a:solidFill>
                    <a:srgbClr val="FFFFFF"/>
                  </a:solidFill>
                  <a:latin typeface="Arial" panose="020B0604020202020204"/>
                </a:rPr>
                <a:t>预发</a:t>
              </a:r>
              <a:r>
                <a:rPr lang="en-US" altLang="zh-CN" sz="1600" b="1" u="sng" kern="0" dirty="0">
                  <a:solidFill>
                    <a:srgbClr val="FFFFFF"/>
                  </a:solidFill>
                  <a:latin typeface="Arial" panose="020B0604020202020204"/>
                </a:rPr>
                <a:t>/</a:t>
              </a:r>
              <a:r>
                <a:rPr lang="zh-CN" altLang="en-US" sz="1600" b="1" u="sng" kern="0" dirty="0">
                  <a:solidFill>
                    <a:srgbClr val="FFFFFF"/>
                  </a:solidFill>
                  <a:latin typeface="Arial" panose="020B0604020202020204"/>
                </a:rPr>
                <a:t>生产环境</a:t>
              </a:r>
              <a:endParaRPr lang="zh-CN" altLang="en-US" sz="1600" b="1" u="sng" kern="0" dirty="0">
                <a:solidFill>
                  <a:srgbClr val="FFFFFF"/>
                </a:solidFill>
                <a:latin typeface="Arial" panose="020B0604020202020204"/>
              </a:endParaRPr>
            </a:p>
          </p:txBody>
        </p:sp>
        <p:cxnSp>
          <p:nvCxnSpPr>
            <p:cNvPr id="42" name="直接箭头连接符 41"/>
            <p:cNvCxnSpPr>
              <a:stCxn id="37" idx="3"/>
              <a:endCxn id="38" idx="1"/>
            </p:cNvCxnSpPr>
            <p:nvPr/>
          </p:nvCxnSpPr>
          <p:spPr>
            <a:xfrm flipV="1">
              <a:off x="5940152" y="4781804"/>
              <a:ext cx="144094" cy="495"/>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8" idx="3"/>
              <a:endCxn id="39" idx="1"/>
            </p:cNvCxnSpPr>
            <p:nvPr/>
          </p:nvCxnSpPr>
          <p:spPr>
            <a:xfrm flipV="1">
              <a:off x="7016962" y="4401547"/>
              <a:ext cx="147326" cy="380123"/>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8" idx="3"/>
              <a:endCxn id="40" idx="1"/>
            </p:cNvCxnSpPr>
            <p:nvPr/>
          </p:nvCxnSpPr>
          <p:spPr>
            <a:xfrm>
              <a:off x="7016962" y="4781670"/>
              <a:ext cx="147326" cy="291045"/>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9" idx="3"/>
              <a:endCxn id="41" idx="1"/>
            </p:cNvCxnSpPr>
            <p:nvPr/>
          </p:nvCxnSpPr>
          <p:spPr>
            <a:xfrm>
              <a:off x="8076828" y="4401547"/>
              <a:ext cx="191144" cy="325846"/>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0" idx="3"/>
              <a:endCxn id="41" idx="1"/>
            </p:cNvCxnSpPr>
            <p:nvPr/>
          </p:nvCxnSpPr>
          <p:spPr>
            <a:xfrm flipV="1">
              <a:off x="8076828" y="4727393"/>
              <a:ext cx="191144" cy="345322"/>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741984" y="2364953"/>
            <a:ext cx="1528445" cy="306705"/>
          </a:xfrm>
          <a:prstGeom prst="rect">
            <a:avLst/>
          </a:prstGeom>
        </p:spPr>
        <p:txBody>
          <a:bodyPr wrap="none">
            <a:spAutoFit/>
          </a:bodyPr>
          <a:p>
            <a:r>
              <a:rPr lang="en-US" altLang="zh-CN" sz="1400" b="1" smtClean="0"/>
              <a:t>K8S</a:t>
            </a:r>
            <a:r>
              <a:rPr lang="zh-CN" altLang="en-US" sz="1400" b="1" smtClean="0"/>
              <a:t>测试环境管理</a:t>
            </a:r>
            <a:endParaRPr lang="zh-CN" altLang="en-US" sz="1400" b="1"/>
          </a:p>
        </p:txBody>
      </p:sp>
      <p:pic>
        <p:nvPicPr>
          <p:cNvPr id="48" name="图片 47"/>
          <p:cNvPicPr>
            <a:picLocks noChangeAspect="1"/>
          </p:cNvPicPr>
          <p:nvPr/>
        </p:nvPicPr>
        <p:blipFill>
          <a:blip r:embed="rId1"/>
          <a:stretch>
            <a:fillRect/>
          </a:stretch>
        </p:blipFill>
        <p:spPr>
          <a:xfrm>
            <a:off x="1967709" y="2716163"/>
            <a:ext cx="1070419" cy="7768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6420" y="475615"/>
            <a:ext cx="9337675" cy="1222375"/>
            <a:chOff x="7451" y="1993"/>
            <a:chExt cx="14705" cy="1925"/>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2</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13455" cy="1888"/>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DevOps平台概要设计：</a:t>
              </a:r>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自动部署，降低发布风险</a:t>
              </a:r>
              <a:endPar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kumimoji="0" lang="en-US" altLang="zh-CN" sz="24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b="1" dirty="0">
                <a:solidFill>
                  <a:schemeClr val="tx1"/>
                </a:solidFill>
                <a:effectLst/>
                <a:latin typeface="微软雅黑" panose="020B0503020204020204" pitchFamily="34" charset="-122"/>
                <a:ea typeface="微软雅黑" panose="020B0503020204020204" pitchFamily="34" charset="-122"/>
                <a:sym typeface="+mn-ea"/>
              </a:endParaRPr>
            </a:p>
          </p:txBody>
        </p:sp>
      </p:grpSp>
      <p:sp>
        <p:nvSpPr>
          <p:cNvPr id="3" name="AutoShape 6"/>
          <p:cNvSpPr>
            <a:spLocks noChangeArrowheads="1"/>
          </p:cNvSpPr>
          <p:nvPr/>
        </p:nvSpPr>
        <p:spPr bwMode="auto">
          <a:xfrm>
            <a:off x="6959576" y="1562125"/>
            <a:ext cx="1895475" cy="771525"/>
          </a:xfrm>
          <a:prstGeom prst="homePlate">
            <a:avLst>
              <a:gd name="adj" fmla="val 32207"/>
            </a:avLst>
          </a:prstGeom>
          <a:gradFill flip="none" rotWithShape="1">
            <a:gsLst>
              <a:gs pos="10000">
                <a:srgbClr val="D2144F"/>
              </a:gs>
              <a:gs pos="68000">
                <a:srgbClr val="F87477"/>
              </a:gs>
              <a:gs pos="100000">
                <a:srgbClr val="FA9496"/>
              </a:gs>
            </a:gsLst>
            <a:lin ang="162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运维</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AutoShape 7"/>
          <p:cNvSpPr>
            <a:spLocks noChangeArrowheads="1"/>
          </p:cNvSpPr>
          <p:nvPr/>
        </p:nvSpPr>
        <p:spPr bwMode="auto">
          <a:xfrm>
            <a:off x="5476851" y="1562125"/>
            <a:ext cx="1795462" cy="771525"/>
          </a:xfrm>
          <a:prstGeom prst="homePlate">
            <a:avLst>
              <a:gd name="adj" fmla="val 36186"/>
            </a:avLst>
          </a:prstGeom>
          <a:gradFill flip="none" rotWithShape="1">
            <a:gsLst>
              <a:gs pos="26000">
                <a:srgbClr val="00B0F0">
                  <a:shade val="30000"/>
                  <a:satMod val="115000"/>
                </a:srgbClr>
              </a:gs>
              <a:gs pos="63000">
                <a:srgbClr val="00B0F0">
                  <a:shade val="67500"/>
                  <a:satMod val="115000"/>
                </a:srgbClr>
              </a:gs>
              <a:gs pos="87000">
                <a:srgbClr val="00B0F0">
                  <a:shade val="100000"/>
                  <a:satMod val="115000"/>
                </a:srgbClr>
              </a:gs>
            </a:gsLst>
            <a:lin ang="1200000" scaled="0"/>
            <a:tileRect/>
          </a:gradFill>
          <a:ln w="3175" cap="flat" cmpd="sng" algn="ctr">
            <a:solidFill>
              <a:srgbClr val="FFFFFF"/>
            </a:solidFill>
            <a:prstDash val="solid"/>
          </a:ln>
          <a:effectLst>
            <a:outerShdw blurRad="50800" dist="38100" dir="5400000" algn="t"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测试</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 name="AutoShape 8"/>
          <p:cNvSpPr>
            <a:spLocks noChangeArrowheads="1"/>
          </p:cNvSpPr>
          <p:nvPr/>
        </p:nvSpPr>
        <p:spPr bwMode="auto">
          <a:xfrm>
            <a:off x="3933801" y="1562125"/>
            <a:ext cx="1795462" cy="771525"/>
          </a:xfrm>
          <a:prstGeom prst="homePlate">
            <a:avLst>
              <a:gd name="adj" fmla="val 32235"/>
            </a:avLst>
          </a:prstGeom>
          <a:gradFill flip="none" rotWithShape="1">
            <a:gsLst>
              <a:gs pos="20000">
                <a:srgbClr val="FF7711"/>
              </a:gs>
              <a:gs pos="58000">
                <a:srgbClr val="FFAA01"/>
              </a:gs>
              <a:gs pos="100000">
                <a:srgbClr val="FFC000"/>
              </a:gs>
            </a:gsLst>
            <a:lin ang="54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开发</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 name="AutoShape 9"/>
          <p:cNvSpPr>
            <a:spLocks noChangeArrowheads="1"/>
          </p:cNvSpPr>
          <p:nvPr/>
        </p:nvSpPr>
        <p:spPr bwMode="auto">
          <a:xfrm>
            <a:off x="2395514" y="1562125"/>
            <a:ext cx="1792287" cy="771525"/>
          </a:xfrm>
          <a:prstGeom prst="homePlate">
            <a:avLst>
              <a:gd name="adj" fmla="val 32178"/>
            </a:avLst>
          </a:prstGeom>
          <a:gradFill flip="none" rotWithShape="1">
            <a:gsLst>
              <a:gs pos="12000">
                <a:srgbClr val="119707"/>
              </a:gs>
              <a:gs pos="64000">
                <a:srgbClr val="8AD53F"/>
              </a:gs>
              <a:gs pos="100000">
                <a:srgbClr val="BCEB6F"/>
              </a:gs>
            </a:gsLst>
            <a:lin ang="108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需求</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2" name="AutoShape 12"/>
          <p:cNvSpPr>
            <a:spLocks noChangeArrowheads="1"/>
          </p:cNvSpPr>
          <p:nvPr/>
        </p:nvSpPr>
        <p:spPr bwMode="auto">
          <a:xfrm>
            <a:off x="6735464" y="3150556"/>
            <a:ext cx="2185988" cy="927100"/>
          </a:xfrm>
          <a:prstGeom prst="homePlate">
            <a:avLst>
              <a:gd name="adj" fmla="val 32661"/>
            </a:avLst>
          </a:prstGeom>
          <a:gradFill flip="none" rotWithShape="1">
            <a:gsLst>
              <a:gs pos="10000">
                <a:srgbClr val="D2144F"/>
              </a:gs>
              <a:gs pos="68000">
                <a:srgbClr val="F87477"/>
              </a:gs>
              <a:gs pos="100000">
                <a:srgbClr val="FA9496"/>
              </a:gs>
            </a:gsLst>
            <a:lin ang="162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algn="ctr">
              <a:spcBef>
                <a:spcPct val="0"/>
              </a:spcBef>
            </a:pPr>
            <a:r>
              <a:rPr lang="zh-CN" altLang="en-US" kern="0">
                <a:solidFill>
                  <a:srgbClr val="FFFFFF"/>
                </a:solidFill>
                <a:latin typeface="Arial" panose="020B0604020202020204"/>
              </a:rPr>
              <a:t>上线发布</a:t>
            </a:r>
            <a:endParaRPr lang="en-US" altLang="ko-KR" kern="0" dirty="0">
              <a:solidFill>
                <a:srgbClr val="FFFFFF"/>
              </a:solidFill>
              <a:latin typeface="Arial" panose="020B0604020202020204"/>
            </a:endParaRPr>
          </a:p>
        </p:txBody>
      </p:sp>
      <p:sp>
        <p:nvSpPr>
          <p:cNvPr id="13" name="AutoShape 13"/>
          <p:cNvSpPr>
            <a:spLocks noChangeArrowheads="1"/>
          </p:cNvSpPr>
          <p:nvPr/>
        </p:nvSpPr>
        <p:spPr bwMode="auto">
          <a:xfrm>
            <a:off x="4865389" y="3150556"/>
            <a:ext cx="2181225" cy="927100"/>
          </a:xfrm>
          <a:prstGeom prst="homePlate">
            <a:avLst>
              <a:gd name="adj" fmla="val 32590"/>
            </a:avLst>
          </a:prstGeom>
          <a:gradFill flip="none" rotWithShape="1">
            <a:gsLst>
              <a:gs pos="10000">
                <a:srgbClr val="D2144F"/>
              </a:gs>
              <a:gs pos="68000">
                <a:srgbClr val="F87477"/>
              </a:gs>
              <a:gs pos="100000">
                <a:srgbClr val="FA9496"/>
              </a:gs>
            </a:gsLst>
            <a:lin ang="162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algn="ctr">
              <a:spcBef>
                <a:spcPct val="0"/>
              </a:spcBef>
            </a:pPr>
            <a:r>
              <a:rPr lang="zh-CN" altLang="en-US" kern="0">
                <a:solidFill>
                  <a:srgbClr val="FFFFFF"/>
                </a:solidFill>
                <a:latin typeface="Arial" panose="020B0604020202020204"/>
              </a:rPr>
              <a:t>部署预发布</a:t>
            </a:r>
            <a:endParaRPr lang="en-US" altLang="ko-KR" kern="0" dirty="0">
              <a:solidFill>
                <a:srgbClr val="FFFFFF"/>
              </a:solidFill>
              <a:latin typeface="Arial" panose="020B0604020202020204"/>
            </a:endParaRPr>
          </a:p>
        </p:txBody>
      </p:sp>
      <p:pic>
        <p:nvPicPr>
          <p:cNvPr id="4" name="图片 3"/>
          <p:cNvPicPr>
            <a:picLocks noChangeAspect="1"/>
          </p:cNvPicPr>
          <p:nvPr/>
        </p:nvPicPr>
        <p:blipFill>
          <a:blip r:embed="rId1"/>
          <a:stretch>
            <a:fillRect/>
          </a:stretch>
        </p:blipFill>
        <p:spPr>
          <a:xfrm>
            <a:off x="4745990" y="5057140"/>
            <a:ext cx="1679575" cy="1271270"/>
          </a:xfrm>
          <a:prstGeom prst="rect">
            <a:avLst/>
          </a:prstGeom>
        </p:spPr>
      </p:pic>
      <p:sp>
        <p:nvSpPr>
          <p:cNvPr id="15" name="矩形 14"/>
          <p:cNvSpPr/>
          <p:nvPr/>
        </p:nvSpPr>
        <p:spPr>
          <a:xfrm>
            <a:off x="4744988" y="4718441"/>
            <a:ext cx="1679588" cy="338554"/>
          </a:xfrm>
          <a:prstGeom prst="rect">
            <a:avLst/>
          </a:prstGeom>
          <a:solidFill>
            <a:schemeClr val="accent1">
              <a:lumMod val="40000"/>
              <a:lumOff val="60000"/>
            </a:schemeClr>
          </a:solidFill>
          <a:scene3d>
            <a:camera prst="orthographicFront"/>
            <a:lightRig rig="threePt" dir="t"/>
          </a:scene3d>
          <a:sp3d>
            <a:bevelT prst="relaxedInset"/>
          </a:sp3d>
        </p:spPr>
        <p:txBody>
          <a:bodyPr wrap="square">
            <a:spAutoFit/>
          </a:bodyPr>
          <a:p>
            <a:pPr algn="ctr"/>
            <a:r>
              <a:rPr lang="en-US" altLang="zh-CN" sz="1600" b="1"/>
              <a:t>DevOps</a:t>
            </a:r>
            <a:r>
              <a:rPr lang="zh-CN" altLang="en-US" sz="1600" b="1"/>
              <a:t>平台</a:t>
            </a:r>
            <a:endParaRPr lang="zh-CN" altLang="en-US" sz="1600" b="1"/>
          </a:p>
        </p:txBody>
      </p:sp>
      <p:cxnSp>
        <p:nvCxnSpPr>
          <p:cNvPr id="17" name="直接箭头连接符 16"/>
          <p:cNvCxnSpPr>
            <a:stCxn id="29" idx="2"/>
            <a:endCxn id="15" idx="0"/>
          </p:cNvCxnSpPr>
          <p:nvPr/>
        </p:nvCxnSpPr>
        <p:spPr>
          <a:xfrm flipH="1">
            <a:off x="5584866" y="4437386"/>
            <a:ext cx="1146175" cy="2813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内容占位符 2"/>
          <p:cNvSpPr>
            <a:spLocks noGrp="1"/>
          </p:cNvSpPr>
          <p:nvPr>
            <p:ph sz="half" idx="2"/>
          </p:nvPr>
        </p:nvSpPr>
        <p:spPr>
          <a:xfrm>
            <a:off x="1432560" y="1166495"/>
            <a:ext cx="8385810" cy="390525"/>
          </a:xfrm>
        </p:spPr>
        <p:txBody>
          <a:bodyPr/>
          <a:p>
            <a:pPr marL="0" indent="0">
              <a:buNone/>
            </a:pPr>
            <a:r>
              <a:rPr lang="zh-CN" altLang="en-US" sz="1800" smtClean="0"/>
              <a:t>结合</a:t>
            </a:r>
            <a:r>
              <a:rPr lang="en-US" altLang="zh-CN" sz="1800"/>
              <a:t>Jenkins</a:t>
            </a:r>
            <a:r>
              <a:rPr lang="zh-CN" altLang="en-US" sz="1800" smtClean="0"/>
              <a:t>平台实现测试环境、预发布环境、生产环境的自动部署和发布过程。</a:t>
            </a:r>
            <a:endParaRPr lang="zh-CN" altLang="en-US" sz="1800"/>
          </a:p>
        </p:txBody>
      </p:sp>
      <p:sp>
        <p:nvSpPr>
          <p:cNvPr id="29" name="矩形 28"/>
          <p:cNvSpPr/>
          <p:nvPr/>
        </p:nvSpPr>
        <p:spPr>
          <a:xfrm>
            <a:off x="4865389" y="4100102"/>
            <a:ext cx="3731304" cy="337185"/>
          </a:xfrm>
          <a:prstGeom prst="rect">
            <a:avLst/>
          </a:prstGeom>
          <a:solidFill>
            <a:schemeClr val="accent1">
              <a:lumMod val="40000"/>
              <a:lumOff val="60000"/>
            </a:schemeClr>
          </a:solidFill>
          <a:scene3d>
            <a:camera prst="orthographicFront"/>
            <a:lightRig rig="threePt" dir="t"/>
          </a:scene3d>
          <a:sp3d>
            <a:bevelT prst="relaxedInset"/>
          </a:sp3d>
        </p:spPr>
        <p:txBody>
          <a:bodyPr wrap="square">
            <a:spAutoFit/>
          </a:bodyPr>
          <a:p>
            <a:pPr algn="ctr"/>
            <a:r>
              <a:rPr lang="en-US" altLang="zh-CN" sz="1600" b="1" smtClean="0"/>
              <a:t>Jenkins + K8S</a:t>
            </a:r>
            <a:r>
              <a:rPr lang="zh-CN" altLang="en-US" sz="1600" b="1" smtClean="0"/>
              <a:t>平台</a:t>
            </a:r>
            <a:r>
              <a:rPr lang="en-US" altLang="zh-CN" sz="1600" b="1" smtClean="0"/>
              <a:t> + </a:t>
            </a:r>
            <a:r>
              <a:rPr lang="zh-CN" altLang="en-US" sz="1600" b="1" smtClean="0"/>
              <a:t>数据审核平台</a:t>
            </a:r>
            <a:endParaRPr lang="zh-CN" altLang="en-US" sz="1600" b="1"/>
          </a:p>
        </p:txBody>
      </p:sp>
      <p:pic>
        <p:nvPicPr>
          <p:cNvPr id="5" name="图片 4"/>
          <p:cNvPicPr>
            <a:picLocks noChangeAspect="1"/>
          </p:cNvPicPr>
          <p:nvPr/>
        </p:nvPicPr>
        <p:blipFill>
          <a:blip r:embed="rId2"/>
          <a:stretch>
            <a:fillRect/>
          </a:stretch>
        </p:blipFill>
        <p:spPr>
          <a:xfrm>
            <a:off x="1432620" y="3431282"/>
            <a:ext cx="2828869" cy="1943293"/>
          </a:xfrm>
          <a:prstGeom prst="rect">
            <a:avLst/>
          </a:prstGeom>
          <a:ln>
            <a:solidFill>
              <a:schemeClr val="accent1"/>
            </a:solidFill>
          </a:ln>
          <a:scene3d>
            <a:camera prst="orthographicFront"/>
            <a:lightRig rig="threePt" dir="t"/>
          </a:scene3d>
          <a:sp3d>
            <a:bevelT w="114300" prst="artDeco"/>
          </a:sp3d>
        </p:spPr>
      </p:pic>
      <p:sp>
        <p:nvSpPr>
          <p:cNvPr id="11" name="矩形 10"/>
          <p:cNvSpPr/>
          <p:nvPr/>
        </p:nvSpPr>
        <p:spPr>
          <a:xfrm>
            <a:off x="1423035" y="3081020"/>
            <a:ext cx="2838450" cy="337185"/>
          </a:xfrm>
          <a:prstGeom prst="rect">
            <a:avLst/>
          </a:prstGeom>
          <a:solidFill>
            <a:schemeClr val="accent1">
              <a:lumMod val="40000"/>
              <a:lumOff val="60000"/>
            </a:schemeClr>
          </a:solidFill>
          <a:scene3d>
            <a:camera prst="orthographicFront"/>
            <a:lightRig rig="threePt" dir="t"/>
          </a:scene3d>
          <a:sp3d>
            <a:bevelT prst="relaxedInset"/>
          </a:sp3d>
        </p:spPr>
        <p:txBody>
          <a:bodyPr wrap="square">
            <a:spAutoFit/>
          </a:bodyPr>
          <a:p>
            <a:pPr algn="ctr"/>
            <a:r>
              <a:rPr lang="en-US" altLang="zh-CN" sz="1600" b="1"/>
              <a:t>Docker</a:t>
            </a:r>
            <a:r>
              <a:rPr lang="zh-CN" altLang="en-US" sz="1600" b="1"/>
              <a:t>镜像库</a:t>
            </a:r>
            <a:endParaRPr lang="zh-CN" altLang="en-US" sz="1600" b="1"/>
          </a:p>
        </p:txBody>
      </p:sp>
      <p:sp>
        <p:nvSpPr>
          <p:cNvPr id="23" name="左大括号 22"/>
          <p:cNvSpPr/>
          <p:nvPr/>
        </p:nvSpPr>
        <p:spPr>
          <a:xfrm rot="16200000">
            <a:off x="5029300" y="1629572"/>
            <a:ext cx="286816" cy="17813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下箭头 23"/>
          <p:cNvSpPr/>
          <p:nvPr/>
        </p:nvSpPr>
        <p:spPr>
          <a:xfrm rot="2979291">
            <a:off x="4448212" y="2536855"/>
            <a:ext cx="348246" cy="6964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右箭头 24"/>
          <p:cNvSpPr/>
          <p:nvPr/>
        </p:nvSpPr>
        <p:spPr>
          <a:xfrm>
            <a:off x="4396105" y="3853180"/>
            <a:ext cx="374650" cy="340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a:stCxn id="5" idx="3"/>
            <a:endCxn id="15" idx="0"/>
          </p:cNvCxnSpPr>
          <p:nvPr/>
        </p:nvCxnSpPr>
        <p:spPr>
          <a:xfrm>
            <a:off x="4261489" y="4402929"/>
            <a:ext cx="1323340" cy="3155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6420" y="475615"/>
            <a:ext cx="9337675" cy="1222375"/>
            <a:chOff x="7451" y="1993"/>
            <a:chExt cx="14705" cy="1925"/>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2</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13455" cy="1888"/>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DevOps平台概要设计：</a:t>
              </a:r>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从持续集成到预发布状态</a:t>
              </a:r>
              <a:endPar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kumimoji="0" lang="en-US" altLang="zh-CN" sz="24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b="1" dirty="0">
                <a:solidFill>
                  <a:schemeClr val="tx1"/>
                </a:solidFill>
                <a:effectLst/>
                <a:latin typeface="微软雅黑" panose="020B0503020204020204" pitchFamily="34" charset="-122"/>
                <a:ea typeface="微软雅黑" panose="020B0503020204020204" pitchFamily="34" charset="-122"/>
                <a:sym typeface="+mn-ea"/>
              </a:endParaRPr>
            </a:p>
          </p:txBody>
        </p:sp>
      </p:grpSp>
      <p:sp>
        <p:nvSpPr>
          <p:cNvPr id="22" name="Freeform 4"/>
          <p:cNvSpPr/>
          <p:nvPr/>
        </p:nvSpPr>
        <p:spPr bwMode="gray">
          <a:xfrm>
            <a:off x="1726874" y="4268172"/>
            <a:ext cx="3319773" cy="1897132"/>
          </a:xfrm>
          <a:custGeom>
            <a:avLst/>
            <a:gdLst/>
            <a:ahLst/>
            <a:cxnLst>
              <a:cxn ang="0">
                <a:pos x="3724" y="288"/>
              </a:cxn>
              <a:cxn ang="0">
                <a:pos x="1346" y="290"/>
              </a:cxn>
              <a:cxn ang="0">
                <a:pos x="1246" y="258"/>
              </a:cxn>
              <a:cxn ang="0">
                <a:pos x="1066" y="79"/>
              </a:cxn>
              <a:cxn ang="0">
                <a:pos x="923" y="4"/>
              </a:cxn>
              <a:cxn ang="0">
                <a:pos x="103" y="4"/>
              </a:cxn>
              <a:cxn ang="0">
                <a:pos x="2" y="88"/>
              </a:cxn>
              <a:cxn ang="0">
                <a:pos x="2" y="729"/>
              </a:cxn>
              <a:cxn ang="0">
                <a:pos x="103" y="804"/>
              </a:cxn>
              <a:cxn ang="0">
                <a:pos x="3688" y="804"/>
              </a:cxn>
              <a:cxn ang="0">
                <a:pos x="3790" y="716"/>
              </a:cxn>
              <a:cxn ang="0">
                <a:pos x="3790" y="356"/>
              </a:cxn>
              <a:cxn ang="0">
                <a:pos x="3724" y="288"/>
              </a:cxn>
            </a:cxnLst>
            <a:rect l="0" t="0" r="r" b="b"/>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flip="none" rotWithShape="1">
            <a:gsLst>
              <a:gs pos="0">
                <a:srgbClr val="00DFF6">
                  <a:alpha val="50000"/>
                </a:srgbClr>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1" name="Freeform 4"/>
          <p:cNvSpPr/>
          <p:nvPr/>
        </p:nvSpPr>
        <p:spPr bwMode="gray">
          <a:xfrm>
            <a:off x="4638368" y="1228379"/>
            <a:ext cx="5558770" cy="2154918"/>
          </a:xfrm>
          <a:custGeom>
            <a:avLst/>
            <a:gdLst/>
            <a:ahLst/>
            <a:cxnLst>
              <a:cxn ang="0">
                <a:pos x="3724" y="288"/>
              </a:cxn>
              <a:cxn ang="0">
                <a:pos x="1346" y="290"/>
              </a:cxn>
              <a:cxn ang="0">
                <a:pos x="1246" y="258"/>
              </a:cxn>
              <a:cxn ang="0">
                <a:pos x="1066" y="79"/>
              </a:cxn>
              <a:cxn ang="0">
                <a:pos x="923" y="4"/>
              </a:cxn>
              <a:cxn ang="0">
                <a:pos x="103" y="4"/>
              </a:cxn>
              <a:cxn ang="0">
                <a:pos x="2" y="88"/>
              </a:cxn>
              <a:cxn ang="0">
                <a:pos x="2" y="729"/>
              </a:cxn>
              <a:cxn ang="0">
                <a:pos x="103" y="804"/>
              </a:cxn>
              <a:cxn ang="0">
                <a:pos x="3688" y="804"/>
              </a:cxn>
              <a:cxn ang="0">
                <a:pos x="3790" y="716"/>
              </a:cxn>
              <a:cxn ang="0">
                <a:pos x="3790" y="356"/>
              </a:cxn>
              <a:cxn ang="0">
                <a:pos x="3724" y="288"/>
              </a:cxn>
            </a:cxnLst>
            <a:rect l="0" t="0" r="r" b="b"/>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flip="none" rotWithShape="1">
            <a:gsLst>
              <a:gs pos="0">
                <a:srgbClr val="00DFF6">
                  <a:alpha val="50000"/>
                </a:srgbClr>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491233" y="1223555"/>
            <a:ext cx="1437817" cy="1043464"/>
          </a:xfrm>
          <a:prstGeom prst="rect">
            <a:avLst/>
          </a:prstGeom>
        </p:spPr>
      </p:pic>
      <p:sp>
        <p:nvSpPr>
          <p:cNvPr id="10" name="矩形 9"/>
          <p:cNvSpPr/>
          <p:nvPr/>
        </p:nvSpPr>
        <p:spPr>
          <a:xfrm>
            <a:off x="1458913" y="2307422"/>
            <a:ext cx="2127528" cy="646331"/>
          </a:xfrm>
          <a:prstGeom prst="rect">
            <a:avLst/>
          </a:prstGeom>
        </p:spPr>
        <p:txBody>
          <a:bodyPr wrap="square">
            <a:spAutoFit/>
          </a:bodyPr>
          <a:p>
            <a:r>
              <a:rPr lang="en-US" altLang="zh-CN"/>
              <a:t>Jenkins</a:t>
            </a:r>
            <a:r>
              <a:rPr lang="zh-CN" altLang="en-US"/>
              <a:t>版本构建后推送到测试环境</a:t>
            </a:r>
            <a:endParaRPr lang="zh-CN" altLang="en-US"/>
          </a:p>
        </p:txBody>
      </p:sp>
      <p:sp>
        <p:nvSpPr>
          <p:cNvPr id="16" name="右箭头 15"/>
          <p:cNvSpPr/>
          <p:nvPr/>
        </p:nvSpPr>
        <p:spPr>
          <a:xfrm>
            <a:off x="3176811" y="1757327"/>
            <a:ext cx="1152128" cy="395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下箭头 19"/>
          <p:cNvSpPr/>
          <p:nvPr/>
        </p:nvSpPr>
        <p:spPr>
          <a:xfrm>
            <a:off x="1962969" y="3179939"/>
            <a:ext cx="432048"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3071075" y="1351247"/>
            <a:ext cx="1338828" cy="369332"/>
          </a:xfrm>
          <a:prstGeom prst="rect">
            <a:avLst/>
          </a:prstGeom>
        </p:spPr>
        <p:txBody>
          <a:bodyPr wrap="none">
            <a:spAutoFit/>
          </a:bodyPr>
          <a:p>
            <a:r>
              <a:rPr lang="zh-CN" altLang="en-US"/>
              <a:t>应用层测试</a:t>
            </a:r>
            <a:endParaRPr lang="zh-CN" altLang="en-US"/>
          </a:p>
        </p:txBody>
      </p:sp>
      <p:sp>
        <p:nvSpPr>
          <p:cNvPr id="28" name="矩形 27"/>
          <p:cNvSpPr/>
          <p:nvPr/>
        </p:nvSpPr>
        <p:spPr>
          <a:xfrm>
            <a:off x="2462265" y="3395672"/>
            <a:ext cx="1338828" cy="369332"/>
          </a:xfrm>
          <a:prstGeom prst="rect">
            <a:avLst/>
          </a:prstGeom>
        </p:spPr>
        <p:txBody>
          <a:bodyPr wrap="none">
            <a:spAutoFit/>
          </a:bodyPr>
          <a:p>
            <a:r>
              <a:rPr lang="zh-CN" altLang="en-US"/>
              <a:t>数据层测试</a:t>
            </a:r>
            <a:endParaRPr lang="zh-CN" altLang="en-US"/>
          </a:p>
        </p:txBody>
      </p:sp>
      <p:sp>
        <p:nvSpPr>
          <p:cNvPr id="30" name="矩形 29"/>
          <p:cNvSpPr/>
          <p:nvPr/>
        </p:nvSpPr>
        <p:spPr>
          <a:xfrm>
            <a:off x="8482985" y="4940795"/>
            <a:ext cx="1800493" cy="369332"/>
          </a:xfrm>
          <a:prstGeom prst="rect">
            <a:avLst/>
          </a:prstGeom>
        </p:spPr>
        <p:txBody>
          <a:bodyPr wrap="none">
            <a:spAutoFit/>
          </a:bodyPr>
          <a:p>
            <a:r>
              <a:rPr lang="zh-CN" altLang="en-US"/>
              <a:t>达到可发布状态</a:t>
            </a:r>
            <a:endParaRPr lang="zh-CN" altLang="en-US"/>
          </a:p>
        </p:txBody>
      </p:sp>
      <p:sp>
        <p:nvSpPr>
          <p:cNvPr id="31" name="矩形 30"/>
          <p:cNvSpPr/>
          <p:nvPr/>
        </p:nvSpPr>
        <p:spPr>
          <a:xfrm>
            <a:off x="4637072" y="2158265"/>
            <a:ext cx="5558770" cy="923330"/>
          </a:xfrm>
          <a:prstGeom prst="rect">
            <a:avLst/>
          </a:prstGeom>
        </p:spPr>
        <p:txBody>
          <a:bodyPr wrap="square">
            <a:spAutoFit/>
          </a:bodyPr>
          <a:p>
            <a:pPr>
              <a:defRPr/>
            </a:pPr>
            <a:r>
              <a:rPr lang="zh-CN" altLang="en-US"/>
              <a:t>自动化</a:t>
            </a:r>
            <a:r>
              <a:rPr lang="zh-CN" altLang="en-US" smtClean="0"/>
              <a:t>测试（接口自动化测试</a:t>
            </a:r>
            <a:r>
              <a:rPr lang="zh-CN" altLang="en-US"/>
              <a:t>、</a:t>
            </a:r>
            <a:r>
              <a:rPr lang="en-US" altLang="zh-CN" smtClean="0"/>
              <a:t>UI</a:t>
            </a:r>
            <a:r>
              <a:rPr lang="zh-CN" altLang="en-US" smtClean="0"/>
              <a:t>自动化测试）</a:t>
            </a:r>
            <a:endParaRPr lang="en-US" altLang="zh-CN"/>
          </a:p>
          <a:p>
            <a:pPr>
              <a:defRPr/>
            </a:pPr>
            <a:r>
              <a:rPr lang="zh-CN" altLang="en-US"/>
              <a:t>性能</a:t>
            </a:r>
            <a:r>
              <a:rPr lang="zh-CN" altLang="en-US" smtClean="0"/>
              <a:t>测试（性能验证、压力测试、性能基线对比测试）</a:t>
            </a:r>
            <a:endParaRPr lang="en-US" altLang="zh-CN"/>
          </a:p>
          <a:p>
            <a:pPr>
              <a:defRPr/>
            </a:pPr>
            <a:r>
              <a:rPr lang="zh-CN" altLang="en-US"/>
              <a:t>安全</a:t>
            </a:r>
            <a:r>
              <a:rPr lang="zh-CN" altLang="en-US" smtClean="0"/>
              <a:t>测试（代码安全漏洞扫描</a:t>
            </a:r>
            <a:r>
              <a:rPr lang="zh-CN" altLang="en-US"/>
              <a:t>、</a:t>
            </a:r>
            <a:r>
              <a:rPr lang="en-US" altLang="zh-CN" smtClean="0"/>
              <a:t>Web</a:t>
            </a:r>
            <a:r>
              <a:rPr lang="zh-CN" altLang="en-US"/>
              <a:t>安全漏洞</a:t>
            </a:r>
            <a:r>
              <a:rPr lang="zh-CN" altLang="en-US" smtClean="0"/>
              <a:t>扫描）</a:t>
            </a:r>
            <a:endParaRPr lang="en-US" altLang="zh-CN"/>
          </a:p>
        </p:txBody>
      </p:sp>
      <p:sp>
        <p:nvSpPr>
          <p:cNvPr id="32" name="矩形 31"/>
          <p:cNvSpPr/>
          <p:nvPr/>
        </p:nvSpPr>
        <p:spPr>
          <a:xfrm>
            <a:off x="4637072" y="1467866"/>
            <a:ext cx="1415772" cy="338554"/>
          </a:xfrm>
          <a:prstGeom prst="rect">
            <a:avLst/>
          </a:prstGeom>
        </p:spPr>
        <p:txBody>
          <a:bodyPr wrap="none">
            <a:spAutoFit/>
          </a:bodyPr>
          <a:p>
            <a:r>
              <a:rPr lang="zh-CN" altLang="en-US" sz="1600" b="1"/>
              <a:t>测试管理平台</a:t>
            </a:r>
            <a:endParaRPr lang="zh-CN" altLang="en-US" sz="1600" b="1"/>
          </a:p>
        </p:txBody>
      </p:sp>
      <p:sp>
        <p:nvSpPr>
          <p:cNvPr id="33" name="下箭头 32"/>
          <p:cNvSpPr/>
          <p:nvPr/>
        </p:nvSpPr>
        <p:spPr>
          <a:xfrm>
            <a:off x="9167207" y="3480276"/>
            <a:ext cx="432048" cy="13778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4557594" y="3485289"/>
            <a:ext cx="5009119" cy="369332"/>
          </a:xfrm>
          <a:prstGeom prst="rect">
            <a:avLst/>
          </a:prstGeom>
        </p:spPr>
        <p:txBody>
          <a:bodyPr wrap="square">
            <a:spAutoFit/>
          </a:bodyPr>
          <a:p>
            <a:r>
              <a:rPr lang="zh-CN" altLang="en-US"/>
              <a:t>测试</a:t>
            </a:r>
            <a:r>
              <a:rPr lang="zh-CN" altLang="en-US" smtClean="0"/>
              <a:t>覆盖率、测试</a:t>
            </a:r>
            <a:r>
              <a:rPr lang="zh-CN" altLang="en-US"/>
              <a:t>通过率、缺陷率</a:t>
            </a:r>
            <a:r>
              <a:rPr lang="zh-CN" altLang="en-US" smtClean="0"/>
              <a:t>、修复率</a:t>
            </a:r>
            <a:endParaRPr lang="zh-CN" altLang="en-US"/>
          </a:p>
        </p:txBody>
      </p:sp>
      <p:sp>
        <p:nvSpPr>
          <p:cNvPr id="36" name="矩形 35"/>
          <p:cNvSpPr/>
          <p:nvPr/>
        </p:nvSpPr>
        <p:spPr>
          <a:xfrm>
            <a:off x="1689495" y="4437112"/>
            <a:ext cx="1011815" cy="584775"/>
          </a:xfrm>
          <a:prstGeom prst="rect">
            <a:avLst/>
          </a:prstGeom>
        </p:spPr>
        <p:txBody>
          <a:bodyPr wrap="none">
            <a:spAutoFit/>
          </a:bodyPr>
          <a:p>
            <a:pPr>
              <a:defRPr/>
            </a:pPr>
            <a:r>
              <a:rPr lang="zh-CN" altLang="en-US" sz="1600" b="1" smtClean="0"/>
              <a:t>数据审核</a:t>
            </a:r>
            <a:endParaRPr lang="en-US" altLang="zh-CN" sz="1600" b="1" smtClean="0"/>
          </a:p>
          <a:p>
            <a:pPr>
              <a:defRPr/>
            </a:pPr>
            <a:r>
              <a:rPr lang="zh-CN" altLang="en-US" sz="1600" b="1" smtClean="0"/>
              <a:t>平台</a:t>
            </a:r>
            <a:endParaRPr lang="en-US" altLang="zh-CN" sz="1600" b="1"/>
          </a:p>
        </p:txBody>
      </p:sp>
      <p:sp>
        <p:nvSpPr>
          <p:cNvPr id="37" name="矩形 36"/>
          <p:cNvSpPr/>
          <p:nvPr/>
        </p:nvSpPr>
        <p:spPr>
          <a:xfrm>
            <a:off x="1758284" y="5145931"/>
            <a:ext cx="1569660" cy="646331"/>
          </a:xfrm>
          <a:prstGeom prst="rect">
            <a:avLst/>
          </a:prstGeom>
        </p:spPr>
        <p:txBody>
          <a:bodyPr wrap="none">
            <a:spAutoFit/>
          </a:bodyPr>
          <a:p>
            <a:pPr>
              <a:defRPr/>
            </a:pPr>
            <a:r>
              <a:rPr lang="en-US" altLang="zh-CN"/>
              <a:t>SQL</a:t>
            </a:r>
            <a:r>
              <a:rPr lang="zh-CN" altLang="en-US" smtClean="0"/>
              <a:t>审核</a:t>
            </a:r>
            <a:endParaRPr lang="en-US" altLang="zh-CN" smtClean="0"/>
          </a:p>
          <a:p>
            <a:pPr>
              <a:defRPr/>
            </a:pPr>
            <a:r>
              <a:rPr lang="zh-CN" altLang="en-US" smtClean="0"/>
              <a:t>数据变更稽核</a:t>
            </a:r>
            <a:endParaRPr lang="en-US" altLang="zh-CN"/>
          </a:p>
        </p:txBody>
      </p:sp>
      <p:sp>
        <p:nvSpPr>
          <p:cNvPr id="38" name="右箭头 37"/>
          <p:cNvSpPr/>
          <p:nvPr/>
        </p:nvSpPr>
        <p:spPr>
          <a:xfrm>
            <a:off x="5354955" y="5553710"/>
            <a:ext cx="2955925" cy="395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矩形 38"/>
          <p:cNvSpPr/>
          <p:nvPr/>
        </p:nvSpPr>
        <p:spPr>
          <a:xfrm>
            <a:off x="5563832" y="4941168"/>
            <a:ext cx="2277817" cy="646331"/>
          </a:xfrm>
          <a:prstGeom prst="rect">
            <a:avLst/>
          </a:prstGeom>
        </p:spPr>
        <p:txBody>
          <a:bodyPr wrap="square">
            <a:spAutoFit/>
          </a:bodyPr>
          <a:p>
            <a:pPr>
              <a:defRPr/>
            </a:pPr>
            <a:r>
              <a:rPr lang="en-US" altLang="zh-CN"/>
              <a:t>SQL</a:t>
            </a:r>
            <a:r>
              <a:rPr lang="zh-CN" altLang="en-US"/>
              <a:t>规范符合度</a:t>
            </a:r>
            <a:endParaRPr lang="en-US" altLang="zh-CN"/>
          </a:p>
          <a:p>
            <a:pPr>
              <a:defRPr/>
            </a:pPr>
            <a:r>
              <a:rPr lang="zh-CN" altLang="en-US"/>
              <a:t>数据设计规范符合度</a:t>
            </a:r>
            <a:endParaRPr lang="zh-CN" altLang="en-US"/>
          </a:p>
        </p:txBody>
      </p:sp>
      <p:pic>
        <p:nvPicPr>
          <p:cNvPr id="40" name="Picture 2" descr="http://www.fit2cloud.com/img/saas/9-512.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24532" y="5224402"/>
            <a:ext cx="1312749" cy="1312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6420" y="475615"/>
            <a:ext cx="9337675" cy="1222375"/>
            <a:chOff x="7451" y="1993"/>
            <a:chExt cx="14705" cy="1925"/>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2</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13455" cy="1888"/>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DevOps平台概要设计：</a:t>
              </a:r>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基于Docker镜像的持续交付</a:t>
              </a:r>
              <a:endPar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kumimoji="0" lang="en-US" altLang="zh-CN" sz="24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b="1" dirty="0">
                <a:solidFill>
                  <a:schemeClr val="tx1"/>
                </a:solidFill>
                <a:effectLst/>
                <a:latin typeface="微软雅黑" panose="020B0503020204020204" pitchFamily="34" charset="-122"/>
                <a:ea typeface="微软雅黑" panose="020B0503020204020204" pitchFamily="34" charset="-122"/>
                <a:sym typeface="+mn-ea"/>
              </a:endParaRPr>
            </a:p>
          </p:txBody>
        </p:sp>
      </p:grpSp>
      <p:sp>
        <p:nvSpPr>
          <p:cNvPr id="5" name="Rectangle 28"/>
          <p:cNvSpPr>
            <a:spLocks noChangeArrowheads="1"/>
          </p:cNvSpPr>
          <p:nvPr/>
        </p:nvSpPr>
        <p:spPr bwMode="gray">
          <a:xfrm>
            <a:off x="1429385" y="1181735"/>
            <a:ext cx="8164195" cy="368300"/>
          </a:xfrm>
          <a:prstGeom prst="rect">
            <a:avLst/>
          </a:prstGeom>
          <a:noFill/>
          <a:ln w="9525">
            <a:noFill/>
            <a:miter lim="800000"/>
          </a:ln>
        </p:spPr>
        <p:txBody>
          <a:bodyPr wrap="square">
            <a:spAutoFit/>
          </a:bodyPr>
          <a:p>
            <a:pPr algn="ctr">
              <a:spcBef>
                <a:spcPct val="20000"/>
              </a:spcBef>
            </a:pPr>
            <a:r>
              <a:rPr lang="zh-CN" altLang="en-US" b="1">
                <a:solidFill>
                  <a:schemeClr val="tx1"/>
                </a:solidFill>
                <a:latin typeface="仿宋_GB2312" pitchFamily="49" charset="-122"/>
                <a:ea typeface="仿宋_GB2312" pitchFamily="49" charset="-122"/>
              </a:rPr>
              <a:t>通过</a:t>
            </a:r>
            <a:r>
              <a:rPr lang="en-US" altLang="zh-CN" b="1">
                <a:solidFill>
                  <a:schemeClr val="tx1"/>
                </a:solidFill>
                <a:latin typeface="仿宋_GB2312" pitchFamily="49" charset="-122"/>
                <a:ea typeface="仿宋_GB2312" pitchFamily="49" charset="-122"/>
              </a:rPr>
              <a:t>DevOps</a:t>
            </a:r>
            <a:r>
              <a:rPr lang="zh-CN" altLang="en-US" b="1">
                <a:solidFill>
                  <a:schemeClr val="tx1"/>
                </a:solidFill>
                <a:latin typeface="仿宋_GB2312" pitchFamily="49" charset="-122"/>
                <a:ea typeface="仿宋_GB2312" pitchFamily="49" charset="-122"/>
              </a:rPr>
              <a:t>平台打通开发与发布运维过程</a:t>
            </a:r>
            <a:endParaRPr lang="zh-CN" altLang="en-US" b="1" dirty="0">
              <a:solidFill>
                <a:schemeClr val="tx1"/>
              </a:solidFill>
              <a:latin typeface="仿宋_GB2312" pitchFamily="49" charset="-122"/>
              <a:ea typeface="仿宋_GB2312" pitchFamily="49" charset="-122"/>
            </a:endParaRPr>
          </a:p>
        </p:txBody>
      </p:sp>
      <p:pic>
        <p:nvPicPr>
          <p:cNvPr id="2" name="图片 1"/>
          <p:cNvPicPr>
            <a:picLocks noChangeAspect="1"/>
          </p:cNvPicPr>
          <p:nvPr/>
        </p:nvPicPr>
        <p:blipFill>
          <a:blip r:embed="rId1"/>
          <a:stretch>
            <a:fillRect/>
          </a:stretch>
        </p:blipFill>
        <p:spPr>
          <a:xfrm>
            <a:off x="1538605" y="1550670"/>
            <a:ext cx="7848600" cy="4526280"/>
          </a:xfrm>
          <a:prstGeom prst="rect">
            <a:avLst/>
          </a:prstGeom>
        </p:spPr>
      </p:pic>
      <p:sp>
        <p:nvSpPr>
          <p:cNvPr id="7" name="矩形 6"/>
          <p:cNvSpPr/>
          <p:nvPr/>
        </p:nvSpPr>
        <p:spPr>
          <a:xfrm>
            <a:off x="1546920" y="6002615"/>
            <a:ext cx="8128520" cy="369332"/>
          </a:xfrm>
          <a:prstGeom prst="rect">
            <a:avLst/>
          </a:prstGeom>
          <a:solidFill>
            <a:srgbClr val="92D050"/>
          </a:solidFill>
        </p:spPr>
        <p:txBody>
          <a:bodyPr wrap="square">
            <a:spAutoFit/>
          </a:bodyPr>
          <a:p>
            <a:pPr algn="l"/>
            <a:r>
              <a:rPr lang="zh-CN" altLang="en-US"/>
              <a:t>镜像标签使 </a:t>
            </a:r>
            <a:r>
              <a:rPr lang="en-US" altLang="zh-CN"/>
              <a:t>DevOps </a:t>
            </a:r>
            <a:r>
              <a:rPr lang="zh-CN" altLang="en-US"/>
              <a:t>管道下游的使用者可以方便的选择最新最符合要求的镜像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6420" y="475615"/>
            <a:ext cx="9337675" cy="1222375"/>
            <a:chOff x="7451" y="1993"/>
            <a:chExt cx="14705" cy="1925"/>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2</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13455" cy="1888"/>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DevOps平台概要设计：</a:t>
              </a:r>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基于Docker镜像的持续交付</a:t>
              </a:r>
              <a:endPar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kumimoji="0" lang="en-US" altLang="zh-CN" sz="24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b="1" dirty="0">
                <a:solidFill>
                  <a:schemeClr val="tx1"/>
                </a:solidFill>
                <a:effectLst/>
                <a:latin typeface="微软雅黑" panose="020B0503020204020204" pitchFamily="34" charset="-122"/>
                <a:ea typeface="微软雅黑" panose="020B0503020204020204" pitchFamily="34" charset="-122"/>
                <a:sym typeface="+mn-ea"/>
              </a:endParaRPr>
            </a:p>
          </p:txBody>
        </p:sp>
      </p:grpSp>
      <p:sp>
        <p:nvSpPr>
          <p:cNvPr id="3" name="内容占位符 2"/>
          <p:cNvSpPr>
            <a:spLocks noGrp="1"/>
          </p:cNvSpPr>
          <p:nvPr>
            <p:ph sz="half" idx="2"/>
          </p:nvPr>
        </p:nvSpPr>
        <p:spPr>
          <a:xfrm>
            <a:off x="1355279" y="1144559"/>
            <a:ext cx="8568952" cy="790187"/>
          </a:xfrm>
        </p:spPr>
        <p:txBody>
          <a:bodyPr/>
          <a:p>
            <a:pPr marL="0" indent="0">
              <a:buNone/>
            </a:pPr>
            <a:r>
              <a:rPr lang="zh-CN" altLang="en-US" sz="1800"/>
              <a:t>以微服务模式单独部署容器提供满足需求的业务功能，可随时启停一个单独的业务功能，而其它业务功能不受影响</a:t>
            </a:r>
            <a:r>
              <a:rPr lang="zh-CN" altLang="en-US" sz="1800" smtClean="0"/>
              <a:t>。</a:t>
            </a:r>
            <a:endParaRPr lang="zh-CN" altLang="en-US" sz="1800"/>
          </a:p>
        </p:txBody>
      </p:sp>
      <p:pic>
        <p:nvPicPr>
          <p:cNvPr id="5" name="图片 4"/>
          <p:cNvPicPr>
            <a:picLocks noChangeAspect="1"/>
          </p:cNvPicPr>
          <p:nvPr/>
        </p:nvPicPr>
        <p:blipFill>
          <a:blip r:embed="rId1"/>
          <a:stretch>
            <a:fillRect/>
          </a:stretch>
        </p:blipFill>
        <p:spPr>
          <a:xfrm>
            <a:off x="1419225" y="1728470"/>
            <a:ext cx="8812530" cy="47555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15" y="2907030"/>
            <a:ext cx="6832600" cy="2061210"/>
          </a:xfrm>
          <a:prstGeom prst="rect">
            <a:avLst/>
          </a:prstGeom>
          <a:noFill/>
        </p:spPr>
        <p:txBody>
          <a:bodyPr wrap="square" rtlCol="0">
            <a:spAutoFit/>
          </a:bodyPr>
          <a:lstStyle/>
          <a:p>
            <a:pPr algn="ctr"/>
            <a:r>
              <a:rPr lang="zh-CN" altLang="en-US" sz="3200" b="1" smtClean="0">
                <a:solidFill>
                  <a:srgbClr val="FF0000"/>
                </a:solidFill>
                <a:latin typeface="微软雅黑" panose="020B0503020204020204" pitchFamily="34" charset="-122"/>
                <a:ea typeface="微软雅黑" panose="020B0503020204020204" pitchFamily="34" charset="-122"/>
              </a:rPr>
              <a:t>谢谢!</a:t>
            </a:r>
            <a:endParaRPr kumimoji="1" lang="en-US" altLang="zh-CN" sz="3200" b="1" dirty="0" smtClean="0">
              <a:latin typeface="微软雅黑 Light" panose="020B0502040204020203" pitchFamily="34" charset="-122"/>
              <a:ea typeface="微软雅黑 Light" panose="020B0502040204020203" pitchFamily="34" charset="-122"/>
              <a:cs typeface="Yuppy SC" charset="-122"/>
            </a:endParaRPr>
          </a:p>
          <a:p>
            <a:pPr algn="ctr"/>
            <a:endParaRPr kumimoji="1" lang="en-US" altLang="zh-CN" sz="3200" b="1" dirty="0" smtClean="0">
              <a:latin typeface="微软雅黑 Light" panose="020B0502040204020203" pitchFamily="34" charset="-122"/>
              <a:ea typeface="微软雅黑 Light" panose="020B0502040204020203" pitchFamily="34" charset="-122"/>
              <a:cs typeface="Yuppy SC" charset="-122"/>
            </a:endParaRPr>
          </a:p>
          <a:p>
            <a:pPr algn="ctr"/>
            <a:r>
              <a:rPr lang="zh-CN" altLang="en-US" sz="3200" b="1" smtClean="0">
                <a:solidFill>
                  <a:srgbClr val="000000"/>
                </a:solidFill>
                <a:latin typeface="微软雅黑" panose="020B0503020204020204" pitchFamily="34" charset="-122"/>
                <a:ea typeface="微软雅黑" panose="020B0503020204020204" pitchFamily="34" charset="-122"/>
              </a:rPr>
              <a:t>下次分享：DevOps</a:t>
            </a:r>
            <a:r>
              <a:rPr lang="zh-CN" altLang="en-US" sz="3200" b="1" smtClean="0">
                <a:solidFill>
                  <a:srgbClr val="000000"/>
                </a:solidFill>
                <a:latin typeface="微软雅黑" panose="020B0503020204020204" pitchFamily="34" charset="-122"/>
                <a:ea typeface="微软雅黑" panose="020B0503020204020204" pitchFamily="34" charset="-122"/>
                <a:sym typeface="+mn-ea"/>
              </a:rPr>
              <a:t>技术实现方案</a:t>
            </a:r>
            <a:endParaRPr lang="zh-CN" altLang="en-US" sz="3200" b="1" smtClean="0">
              <a:solidFill>
                <a:srgbClr val="000000"/>
              </a:solidFill>
              <a:latin typeface="微软雅黑" panose="020B0503020204020204" pitchFamily="34" charset="-122"/>
              <a:ea typeface="微软雅黑" panose="020B0503020204020204" pitchFamily="34" charset="-122"/>
              <a:sym typeface="+mn-ea"/>
            </a:endParaRPr>
          </a:p>
          <a:p>
            <a:pPr algn="ctr"/>
            <a:endParaRPr kumimoji="1" lang="zh-CN" altLang="en-US" sz="3200" b="1" dirty="0">
              <a:latin typeface="微软雅黑 Light" panose="020B0502040204020203" pitchFamily="34" charset="-122"/>
              <a:ea typeface="微软雅黑 Light" panose="020B0502040204020203" pitchFamily="34" charset="-122"/>
              <a:cs typeface="Yuppy SC"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7055" y="475615"/>
            <a:ext cx="4668520" cy="495300"/>
            <a:chOff x="7451" y="1993"/>
            <a:chExt cx="7352" cy="780"/>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1</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6102" cy="725"/>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rPr>
                <a:t>DevOps</a:t>
              </a:r>
              <a:r>
                <a:rPr lang="zh-CN" altLang="en-US"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rPr>
                <a:t>核心价值观</a:t>
              </a:r>
              <a:endParaRPr lang="zh-CN" altLang="en-US"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p:txBody>
        </p:sp>
      </p:grpSp>
      <p:sp>
        <p:nvSpPr>
          <p:cNvPr id="3" name="文本占位符 2"/>
          <p:cNvSpPr>
            <a:spLocks noGrp="1"/>
          </p:cNvSpPr>
          <p:nvPr>
            <p:ph type="body" idx="1"/>
          </p:nvPr>
        </p:nvSpPr>
        <p:spPr>
          <a:xfrm>
            <a:off x="819150" y="1250315"/>
            <a:ext cx="10895330" cy="4857115"/>
          </a:xfrm>
          <a:solidFill>
            <a:schemeClr val="bg1"/>
          </a:solidFill>
        </p:spPr>
        <p:txBody>
          <a:bodyPr>
            <a:normAutofit fontScale="90000"/>
          </a:bodyPr>
          <a:p>
            <a:pPr marL="0" indent="0">
              <a:buFont typeface="Wingdings" panose="05000000000000000000" pitchFamily="2" charset="2"/>
              <a:buNone/>
            </a:pPr>
            <a:endParaRPr lang="en-US" altLang="zh-CN" sz="2000" dirty="0"/>
          </a:p>
          <a:p>
            <a:r>
              <a:rPr lang="zh-CN" dirty="0">
                <a:sym typeface="+mn-ea"/>
              </a:rPr>
              <a:t>DevOps（Development和Operations的组合词）是一组过程、方法与系统的统称，用于</a:t>
            </a:r>
            <a:r>
              <a:rPr lang="zh-CN" b="1" dirty="0">
                <a:solidFill>
                  <a:srgbClr val="FF0000"/>
                </a:solidFill>
                <a:sym typeface="+mn-ea"/>
              </a:rPr>
              <a:t>促进</a:t>
            </a:r>
            <a:r>
              <a:rPr lang="zh-CN" dirty="0">
                <a:sym typeface="+mn-ea"/>
              </a:rPr>
              <a:t>开发、技术运营和质量保障（QA）部门之间的沟通、协作与整合。</a:t>
            </a:r>
            <a:endParaRPr lang="zh-CN" dirty="0">
              <a:sym typeface="+mn-ea"/>
            </a:endParaRPr>
          </a:p>
          <a:p>
            <a:pPr marL="0" indent="0">
              <a:buNone/>
            </a:pPr>
            <a:endParaRPr lang="zh-CN" dirty="0">
              <a:sym typeface="+mn-ea"/>
            </a:endParaRPr>
          </a:p>
          <a:p>
            <a:r>
              <a:rPr lang="zh-CN" dirty="0">
                <a:sym typeface="+mn-ea"/>
              </a:rPr>
              <a:t>正如</a:t>
            </a:r>
            <a:r>
              <a:rPr lang="zh-CN" b="1" dirty="0">
                <a:solidFill>
                  <a:srgbClr val="FF0000"/>
                </a:solidFill>
                <a:sym typeface="+mn-ea"/>
              </a:rPr>
              <a:t>敏捷</a:t>
            </a:r>
            <a:r>
              <a:rPr lang="zh-CN" dirty="0">
                <a:sym typeface="+mn-ea"/>
              </a:rPr>
              <a:t>一样，DevOps实践也必须在深入理解DevOps价值观的基础上，将其推荐的实践和自己的产品相适应，根据自己产品的具体情况灵活运用具体实践，才可能产生我们期待的效果。</a:t>
            </a:r>
            <a:endParaRPr lang="zh-CN" dirty="0">
              <a:sym typeface="+mn-ea"/>
            </a:endParaRPr>
          </a:p>
          <a:p>
            <a:endParaRPr lang="zh-CN" dirty="0">
              <a:sym typeface="+mn-ea"/>
            </a:endParaRPr>
          </a:p>
          <a:p>
            <a:r>
              <a:rPr lang="zh-CN" dirty="0">
                <a:sym typeface="+mn-ea"/>
              </a:rPr>
              <a:t>DevOps的三大基本原则作为DevOps的核心价值观，如下：</a:t>
            </a:r>
            <a:endParaRPr lang="zh-CN" dirty="0">
              <a:sym typeface="+mn-ea"/>
            </a:endParaRPr>
          </a:p>
          <a:p>
            <a:pPr marL="914400" lvl="1" indent="-457200">
              <a:buFont typeface="+mj-ea"/>
              <a:buAutoNum type="circleNumDbPlain"/>
            </a:pPr>
            <a:r>
              <a:rPr lang="zh-CN" dirty="0">
                <a:sym typeface="+mn-ea"/>
              </a:rPr>
              <a:t>流动原则</a:t>
            </a:r>
            <a:endParaRPr lang="zh-CN" dirty="0">
              <a:sym typeface="+mn-ea"/>
            </a:endParaRPr>
          </a:p>
          <a:p>
            <a:pPr marL="914400" lvl="1" indent="-457200">
              <a:buFont typeface="+mj-ea"/>
              <a:buAutoNum type="circleNumDbPlain"/>
            </a:pPr>
            <a:r>
              <a:rPr lang="zh-CN" dirty="0">
                <a:sym typeface="+mn-ea"/>
              </a:rPr>
              <a:t>反馈原则</a:t>
            </a:r>
            <a:endParaRPr lang="zh-CN" dirty="0">
              <a:sym typeface="+mn-ea"/>
            </a:endParaRPr>
          </a:p>
          <a:p>
            <a:pPr marL="914400" lvl="1" indent="-457200">
              <a:buFont typeface="+mj-ea"/>
              <a:buAutoNum type="circleNumDbPlain"/>
            </a:pPr>
            <a:r>
              <a:rPr lang="zh-CN" dirty="0">
                <a:sym typeface="+mn-ea"/>
              </a:rPr>
              <a:t>持续实验和学习原则</a:t>
            </a:r>
            <a:endParaRPr lang="zh-CN" dirty="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7055" y="475615"/>
            <a:ext cx="5852160" cy="495300"/>
            <a:chOff x="7451" y="1993"/>
            <a:chExt cx="9216" cy="780"/>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1</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7966" cy="725"/>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rPr>
                <a:t>DevOps</a:t>
              </a:r>
              <a:r>
                <a:rPr lang="zh-CN" altLang="en-US"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rPr>
                <a:t>核心价值观</a:t>
              </a:r>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rPr>
                <a:t>-</a:t>
              </a:r>
              <a:r>
                <a:rPr lang="zh-CN" altLang="en-US"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rPr>
                <a:t>流动原则</a:t>
              </a:r>
              <a:endParaRPr lang="zh-CN" altLang="en-US"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p:txBody>
        </p:sp>
      </p:grpSp>
      <p:sp>
        <p:nvSpPr>
          <p:cNvPr id="3" name="文本占位符 2"/>
          <p:cNvSpPr>
            <a:spLocks noGrp="1"/>
          </p:cNvSpPr>
          <p:nvPr>
            <p:ph type="body" idx="1"/>
          </p:nvPr>
        </p:nvSpPr>
        <p:spPr>
          <a:xfrm>
            <a:off x="819150" y="1250315"/>
            <a:ext cx="10895330" cy="4857115"/>
          </a:xfrm>
          <a:solidFill>
            <a:schemeClr val="bg1"/>
          </a:solidFill>
        </p:spPr>
        <p:txBody>
          <a:bodyPr>
            <a:normAutofit lnSpcReduction="10000"/>
          </a:bodyPr>
          <a:p>
            <a:pPr marL="0" indent="0">
              <a:buFont typeface="Wingdings" panose="05000000000000000000" pitchFamily="2" charset="2"/>
              <a:buNone/>
            </a:pPr>
            <a:endParaRPr lang="en-US" altLang="zh-CN" sz="2000" dirty="0"/>
          </a:p>
          <a:p>
            <a:pPr marL="0" indent="0">
              <a:buFont typeface="Wingdings" panose="05000000000000000000" pitchFamily="2" charset="2"/>
              <a:buNone/>
            </a:pPr>
            <a:endParaRPr lang="en-US" altLang="zh-CN" sz="2000" dirty="0"/>
          </a:p>
          <a:p>
            <a:r>
              <a:rPr lang="zh-CN" dirty="0">
                <a:sym typeface="+mn-ea"/>
              </a:rPr>
              <a:t>流动原则，流动的应该是什么？是</a:t>
            </a:r>
            <a:r>
              <a:rPr lang="zh-CN" b="1" dirty="0">
                <a:solidFill>
                  <a:srgbClr val="FF0000"/>
                </a:solidFill>
                <a:sym typeface="+mn-ea"/>
              </a:rPr>
              <a:t>价值</a:t>
            </a:r>
            <a:r>
              <a:rPr lang="zh-CN" dirty="0">
                <a:sym typeface="+mn-ea"/>
              </a:rPr>
              <a:t>。需求的价值体现在上线并且给用户带来价值，这才是价值的根本。</a:t>
            </a:r>
            <a:endParaRPr lang="zh-CN" dirty="0">
              <a:sym typeface="+mn-ea"/>
            </a:endParaRPr>
          </a:p>
          <a:p>
            <a:pPr marL="0" indent="0">
              <a:buNone/>
            </a:pPr>
            <a:endParaRPr lang="zh-CN" dirty="0">
              <a:sym typeface="+mn-ea"/>
            </a:endParaRPr>
          </a:p>
          <a:p>
            <a:r>
              <a:rPr lang="zh-CN" dirty="0">
                <a:sym typeface="+mn-ea"/>
              </a:rPr>
              <a:t>DevOps流水线上应该流动的是价值，价值流的自动化管道中，我们希望流动的价值流是</a:t>
            </a:r>
            <a:r>
              <a:rPr lang="zh-CN" b="1" dirty="0">
                <a:solidFill>
                  <a:srgbClr val="FF0000"/>
                </a:solidFill>
                <a:sym typeface="+mn-ea"/>
              </a:rPr>
              <a:t>小批量</a:t>
            </a:r>
            <a:r>
              <a:rPr lang="zh-CN" dirty="0">
                <a:sym typeface="+mn-ea"/>
              </a:rPr>
              <a:t>，这样可以更加</a:t>
            </a:r>
            <a:r>
              <a:rPr lang="zh-CN" b="1" dirty="0">
                <a:solidFill>
                  <a:srgbClr val="FF0000"/>
                </a:solidFill>
                <a:sym typeface="+mn-ea"/>
              </a:rPr>
              <a:t>快速和方便试错</a:t>
            </a:r>
            <a:r>
              <a:rPr lang="zh-CN" dirty="0">
                <a:sym typeface="+mn-ea"/>
              </a:rPr>
              <a:t>。</a:t>
            </a:r>
            <a:endParaRPr lang="zh-CN" dirty="0">
              <a:sym typeface="+mn-ea"/>
            </a:endParaRPr>
          </a:p>
          <a:p>
            <a:pPr marL="0" indent="0">
              <a:buNone/>
            </a:pPr>
            <a:endParaRPr lang="zh-CN" dirty="0">
              <a:sym typeface="+mn-ea"/>
            </a:endParaRPr>
          </a:p>
          <a:p>
            <a:r>
              <a:rPr lang="zh-CN" b="1" dirty="0">
                <a:solidFill>
                  <a:srgbClr val="FF0000"/>
                </a:solidFill>
                <a:sym typeface="+mn-ea"/>
              </a:rPr>
              <a:t>价值流动且快速流动</a:t>
            </a:r>
            <a:r>
              <a:rPr lang="zh-CN" dirty="0">
                <a:sym typeface="+mn-ea"/>
              </a:rPr>
              <a:t>的价值观是我们判断流水线价值的主要依据。</a:t>
            </a:r>
            <a:endParaRPr lang="zh-CN" dirty="0">
              <a:sym typeface="+mn-ea"/>
            </a:endParaRPr>
          </a:p>
          <a:p>
            <a:endParaRPr lang="zh-CN" dirty="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7055" y="475615"/>
            <a:ext cx="5978525" cy="495300"/>
            <a:chOff x="7451" y="1993"/>
            <a:chExt cx="9415" cy="780"/>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1</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8165" cy="725"/>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rPr>
                <a:t>DevOps</a:t>
              </a:r>
              <a:r>
                <a:rPr lang="zh-CN" altLang="en-US"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rPr>
                <a:t>核心价值观</a:t>
              </a:r>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rPr>
                <a:t>-</a:t>
              </a:r>
              <a:r>
                <a:rPr lang="zh-CN" altLang="en-US"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rPr>
                <a:t>反馈原则</a:t>
              </a:r>
              <a:endParaRPr lang="zh-CN" altLang="en-US"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p:txBody>
        </p:sp>
      </p:grpSp>
      <p:sp>
        <p:nvSpPr>
          <p:cNvPr id="3" name="文本占位符 2"/>
          <p:cNvSpPr>
            <a:spLocks noGrp="1"/>
          </p:cNvSpPr>
          <p:nvPr>
            <p:ph type="body" idx="1"/>
          </p:nvPr>
        </p:nvSpPr>
        <p:spPr>
          <a:xfrm>
            <a:off x="819150" y="1250315"/>
            <a:ext cx="10895330" cy="4857115"/>
          </a:xfrm>
          <a:solidFill>
            <a:schemeClr val="bg1"/>
          </a:solidFill>
        </p:spPr>
        <p:txBody>
          <a:bodyPr>
            <a:normAutofit lnSpcReduction="20000"/>
          </a:bodyPr>
          <a:p>
            <a:pPr marL="0" indent="0">
              <a:buFont typeface="Wingdings" panose="05000000000000000000" pitchFamily="2" charset="2"/>
              <a:buNone/>
            </a:pPr>
            <a:endParaRPr lang="en-US" altLang="zh-CN" sz="2000" dirty="0"/>
          </a:p>
          <a:p>
            <a:r>
              <a:rPr lang="zh-CN" dirty="0">
                <a:sym typeface="+mn-ea"/>
              </a:rPr>
              <a:t>快速而高效的反馈肯定是敏捷的一个核心原则，同样适用于DevOps；所以在价值流水线的基础上，</a:t>
            </a:r>
            <a:r>
              <a:rPr lang="zh-CN" b="1" dirty="0">
                <a:solidFill>
                  <a:srgbClr val="FF0000"/>
                </a:solidFill>
                <a:sym typeface="+mn-ea"/>
              </a:rPr>
              <a:t>各个节点</a:t>
            </a:r>
            <a:r>
              <a:rPr lang="zh-CN" dirty="0">
                <a:sym typeface="+mn-ea"/>
              </a:rPr>
              <a:t>都必须有</a:t>
            </a:r>
            <a:r>
              <a:rPr lang="zh-CN" b="1" dirty="0">
                <a:solidFill>
                  <a:srgbClr val="FF0000"/>
                </a:solidFill>
                <a:sym typeface="+mn-ea"/>
              </a:rPr>
              <a:t>快速而有效的反馈；</a:t>
            </a:r>
            <a:endParaRPr lang="zh-CN" dirty="0">
              <a:sym typeface="+mn-ea"/>
            </a:endParaRPr>
          </a:p>
          <a:p>
            <a:endParaRPr lang="zh-CN" dirty="0">
              <a:sym typeface="+mn-ea"/>
            </a:endParaRPr>
          </a:p>
          <a:p>
            <a:r>
              <a:rPr lang="zh-CN" dirty="0">
                <a:sym typeface="+mn-ea"/>
              </a:rPr>
              <a:t>DevOps强调，任何产品需要强调的品质或特性</a:t>
            </a:r>
            <a:r>
              <a:rPr lang="zh-CN" dirty="0">
                <a:sym typeface="+mn-ea"/>
              </a:rPr>
              <a:t>（比如</a:t>
            </a:r>
            <a:r>
              <a:rPr lang="zh-CN" b="1" dirty="0">
                <a:solidFill>
                  <a:srgbClr val="FF0000"/>
                </a:solidFill>
                <a:sym typeface="+mn-ea"/>
              </a:rPr>
              <a:t>安全，合规，质量</a:t>
            </a:r>
            <a:r>
              <a:rPr lang="zh-CN" dirty="0">
                <a:sym typeface="+mn-ea"/>
              </a:rPr>
              <a:t>），都应该内置到全部流水线中合适的节点，通过进行</a:t>
            </a:r>
            <a:r>
              <a:rPr lang="zh-CN" b="1" dirty="0">
                <a:solidFill>
                  <a:srgbClr val="FF0000"/>
                </a:solidFill>
                <a:sym typeface="+mn-ea"/>
              </a:rPr>
              <a:t>全面和自动化</a:t>
            </a:r>
            <a:r>
              <a:rPr lang="zh-CN" dirty="0">
                <a:sym typeface="+mn-ea"/>
              </a:rPr>
              <a:t>来进行保证；</a:t>
            </a:r>
            <a:endParaRPr lang="zh-CN" dirty="0">
              <a:sym typeface="+mn-ea"/>
            </a:endParaRPr>
          </a:p>
          <a:p>
            <a:endParaRPr lang="zh-CN" dirty="0">
              <a:sym typeface="+mn-ea"/>
            </a:endParaRPr>
          </a:p>
          <a:p>
            <a:r>
              <a:rPr lang="zh-CN" dirty="0">
                <a:sym typeface="+mn-ea"/>
              </a:rPr>
              <a:t>特别重要的是质量，需要通过测试分层的方式，用代码走查，UT，FT,  IT(接口测试，集成测试）到ST，也包括静态检查等来系统保证。DevOps强调的另一点是</a:t>
            </a:r>
            <a:r>
              <a:rPr lang="zh-CN" b="1" dirty="0">
                <a:solidFill>
                  <a:srgbClr val="FF0000"/>
                </a:solidFill>
                <a:sym typeface="+mn-ea"/>
              </a:rPr>
              <a:t>通过技术的手段解决技术</a:t>
            </a:r>
            <a:r>
              <a:rPr lang="zh-CN" dirty="0">
                <a:sym typeface="+mn-ea"/>
              </a:rPr>
              <a:t>的问题；</a:t>
            </a:r>
            <a:endParaRPr lang="zh-CN" dirty="0">
              <a:sym typeface="+mn-ea"/>
            </a:endParaRPr>
          </a:p>
          <a:p>
            <a:endParaRPr lang="zh-CN" dirty="0">
              <a:sym typeface="+mn-ea"/>
            </a:endParaRPr>
          </a:p>
          <a:p>
            <a:r>
              <a:rPr lang="zh-CN" dirty="0">
                <a:sym typeface="+mn-ea"/>
              </a:rPr>
              <a:t> 将关注的内容自动化内置到流水线，实现最高效，最快速的反馈是DevOps的一个核心价值观。</a:t>
            </a:r>
            <a:endParaRPr lang="zh-CN" dirty="0">
              <a:sym typeface="+mn-ea"/>
            </a:endParaRPr>
          </a:p>
          <a:p>
            <a:endParaRPr lang="zh-CN" dirty="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7055" y="475615"/>
            <a:ext cx="7468235" cy="495300"/>
            <a:chOff x="7451" y="1993"/>
            <a:chExt cx="11761" cy="780"/>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1</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10511" cy="725"/>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rPr>
                <a:t>DevOps</a:t>
              </a:r>
              <a:r>
                <a:rPr lang="zh-CN" altLang="en-US"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rPr>
                <a:t>核心价值观</a:t>
              </a:r>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rPr>
                <a:t>-</a:t>
              </a:r>
              <a:r>
                <a:rPr lang="zh-CN" altLang="en-US"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rPr>
                <a:t>持续实验和学习原则</a:t>
              </a:r>
              <a:endParaRPr lang="zh-CN" altLang="en-US"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p:txBody>
        </p:sp>
      </p:grpSp>
      <p:sp>
        <p:nvSpPr>
          <p:cNvPr id="3" name="文本占位符 2"/>
          <p:cNvSpPr>
            <a:spLocks noGrp="1"/>
          </p:cNvSpPr>
          <p:nvPr>
            <p:ph type="body" idx="1"/>
          </p:nvPr>
        </p:nvSpPr>
        <p:spPr>
          <a:xfrm>
            <a:off x="819150" y="1125855"/>
            <a:ext cx="10895330" cy="5046980"/>
          </a:xfrm>
          <a:solidFill>
            <a:schemeClr val="bg1"/>
          </a:solidFill>
        </p:spPr>
        <p:txBody>
          <a:bodyPr>
            <a:normAutofit fontScale="70000"/>
          </a:bodyPr>
          <a:p>
            <a:pPr marL="0" indent="0">
              <a:buFont typeface="Wingdings" panose="05000000000000000000" pitchFamily="2" charset="2"/>
              <a:buNone/>
            </a:pPr>
            <a:endParaRPr lang="en-US" altLang="zh-CN" sz="2000" dirty="0"/>
          </a:p>
          <a:p>
            <a:r>
              <a:rPr lang="zh-CN" dirty="0">
                <a:sym typeface="+mn-ea"/>
              </a:rPr>
              <a:t>敏捷和DevOps最核心的一个目的是</a:t>
            </a:r>
            <a:r>
              <a:rPr lang="en-US" altLang="zh-CN" dirty="0">
                <a:sym typeface="+mn-ea"/>
              </a:rPr>
              <a:t>“</a:t>
            </a:r>
            <a:r>
              <a:rPr lang="zh-CN" dirty="0">
                <a:sym typeface="+mn-ea"/>
              </a:rPr>
              <a:t>拥抱变化”,让我们的软件开发过程适应现在不断变化的市场和用户需求。其根本认知是</a:t>
            </a:r>
            <a:r>
              <a:rPr lang="en-US" altLang="zh-CN" dirty="0">
                <a:sym typeface="+mn-ea"/>
              </a:rPr>
              <a:t>“</a:t>
            </a:r>
            <a:r>
              <a:rPr lang="zh-CN" b="1" dirty="0">
                <a:solidFill>
                  <a:srgbClr val="FF0000"/>
                </a:solidFill>
                <a:sym typeface="+mn-ea"/>
              </a:rPr>
              <a:t>我们不能充分预测市场，唯一可以做的是小步验证，根据验证结果进行不断调整</a:t>
            </a:r>
            <a:r>
              <a:rPr lang="zh-CN" dirty="0">
                <a:sym typeface="+mn-ea"/>
              </a:rPr>
              <a:t>”；</a:t>
            </a:r>
            <a:endParaRPr lang="zh-CN" dirty="0">
              <a:sym typeface="+mn-ea"/>
            </a:endParaRPr>
          </a:p>
          <a:p>
            <a:endParaRPr lang="zh-CN" dirty="0">
              <a:sym typeface="+mn-ea"/>
            </a:endParaRPr>
          </a:p>
          <a:p>
            <a:r>
              <a:rPr lang="zh-CN" dirty="0">
                <a:sym typeface="+mn-ea"/>
              </a:rPr>
              <a:t>DevOps强调全员学习和改进的文化；每一次错误都是我们学习的机会，每一个犯错的人都是其他人的老师——他应该深入剖析并分析自己犯错的前因后果；而改正，应该是在DevOps流程中通过</a:t>
            </a:r>
            <a:r>
              <a:rPr lang="zh-CN" b="1" dirty="0">
                <a:solidFill>
                  <a:srgbClr val="FF0000"/>
                </a:solidFill>
                <a:sym typeface="+mn-ea"/>
              </a:rPr>
              <a:t>工具</a:t>
            </a:r>
            <a:r>
              <a:rPr lang="zh-CN" dirty="0">
                <a:sym typeface="+mn-ea"/>
              </a:rPr>
              <a:t>改正，而</a:t>
            </a:r>
            <a:r>
              <a:rPr lang="zh-CN" b="1" dirty="0">
                <a:solidFill>
                  <a:srgbClr val="FF0000"/>
                </a:solidFill>
                <a:sym typeface="+mn-ea"/>
              </a:rPr>
              <a:t>不能依靠管理</a:t>
            </a:r>
            <a:r>
              <a:rPr lang="zh-CN" dirty="0">
                <a:sym typeface="+mn-ea"/>
              </a:rPr>
              <a:t>改正——人是应该做更有价值的事情；</a:t>
            </a:r>
            <a:endParaRPr lang="zh-CN" dirty="0">
              <a:sym typeface="+mn-ea"/>
            </a:endParaRPr>
          </a:p>
          <a:p>
            <a:endParaRPr lang="zh-CN" dirty="0">
              <a:sym typeface="+mn-ea"/>
            </a:endParaRPr>
          </a:p>
          <a:p>
            <a:r>
              <a:rPr lang="zh-CN" dirty="0">
                <a:sym typeface="+mn-ea"/>
              </a:rPr>
              <a:t>任何错误都应该是系统和组织改进的源泉；DevOps的试错文化应该包括：</a:t>
            </a:r>
            <a:endParaRPr lang="zh-CN" dirty="0">
              <a:sym typeface="+mn-ea"/>
            </a:endParaRPr>
          </a:p>
          <a:p>
            <a:pPr marL="800100" lvl="1" indent="-342900">
              <a:buFont typeface="+mj-ea"/>
              <a:buAutoNum type="circleNumDbPlain"/>
            </a:pPr>
            <a:r>
              <a:rPr lang="zh-CN" dirty="0">
                <a:sym typeface="+mn-ea"/>
              </a:rPr>
              <a:t>打造信任文化</a:t>
            </a:r>
            <a:endParaRPr lang="zh-CN" dirty="0">
              <a:sym typeface="+mn-ea"/>
            </a:endParaRPr>
          </a:p>
          <a:p>
            <a:pPr marL="800100" lvl="1" indent="-342900">
              <a:buFont typeface="+mj-ea"/>
              <a:buAutoNum type="circleNumDbPlain"/>
            </a:pPr>
            <a:r>
              <a:rPr lang="zh-CN" dirty="0">
                <a:sym typeface="+mn-ea"/>
              </a:rPr>
              <a:t>弹性工作模式</a:t>
            </a:r>
            <a:endParaRPr lang="zh-CN" dirty="0">
              <a:sym typeface="+mn-ea"/>
            </a:endParaRPr>
          </a:p>
          <a:p>
            <a:pPr marL="800100" lvl="1" indent="-342900">
              <a:buFont typeface="+mj-ea"/>
              <a:buAutoNum type="circleNumDbPlain"/>
            </a:pPr>
            <a:r>
              <a:rPr lang="zh-CN" dirty="0">
                <a:sym typeface="+mn-ea"/>
              </a:rPr>
              <a:t>快速的交流和传递通道</a:t>
            </a:r>
            <a:endParaRPr lang="zh-CN" dirty="0">
              <a:sym typeface="+mn-ea"/>
            </a:endParaRPr>
          </a:p>
          <a:p>
            <a:pPr marL="457200" lvl="1" indent="0">
              <a:buFont typeface="+mj-ea"/>
              <a:buNone/>
            </a:pPr>
            <a:endParaRPr lang="zh-CN" dirty="0">
              <a:sym typeface="+mn-ea"/>
            </a:endParaRPr>
          </a:p>
          <a:p>
            <a:r>
              <a:rPr lang="zh-CN" dirty="0">
                <a:sym typeface="+mn-ea"/>
              </a:rPr>
              <a:t>DevOps流水线不是固定不变的，而是持续学习持续改进。完美并不存在，但我们要一直在追求完美的路上；</a:t>
            </a:r>
            <a:endParaRPr lang="zh-CN" dirty="0">
              <a:sym typeface="+mn-ea"/>
            </a:endParaRPr>
          </a:p>
          <a:p>
            <a:pPr marL="0" indent="0">
              <a:buNone/>
            </a:pPr>
            <a:endParaRPr lang="zh-CN" dirty="0">
              <a:sym typeface="+mn-ea"/>
            </a:endParaRPr>
          </a:p>
          <a:p>
            <a:r>
              <a:rPr lang="zh-CN" dirty="0">
                <a:sym typeface="+mn-ea"/>
              </a:rPr>
              <a:t>价值、反馈、持续改进，这三点是DevOps的核心价值观，也是我们理解一切DevOps实践的基石。</a:t>
            </a:r>
            <a:endParaRPr lang="zh-CN" dirty="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67055" y="475615"/>
            <a:ext cx="4668520" cy="495300"/>
            <a:chOff x="7451" y="1993"/>
            <a:chExt cx="7352" cy="780"/>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1</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6102" cy="725"/>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rPr>
                <a:t>DevOps整体目标</a:t>
              </a:r>
              <a:endPar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p:txBody>
        </p:sp>
      </p:grpSp>
      <p:sp>
        <p:nvSpPr>
          <p:cNvPr id="3" name="文本占位符 2"/>
          <p:cNvSpPr>
            <a:spLocks noGrp="1"/>
          </p:cNvSpPr>
          <p:nvPr>
            <p:ph type="body" idx="1"/>
          </p:nvPr>
        </p:nvSpPr>
        <p:spPr>
          <a:xfrm>
            <a:off x="819150" y="1467485"/>
            <a:ext cx="10895330" cy="4441190"/>
          </a:xfrm>
          <a:solidFill>
            <a:schemeClr val="bg1"/>
          </a:solidFill>
        </p:spPr>
        <p:txBody>
          <a:bodyPr>
            <a:normAutofit lnSpcReduction="20000"/>
          </a:bodyPr>
          <a:p>
            <a:pPr marL="0" indent="0">
              <a:buFont typeface="Wingdings" panose="05000000000000000000" pitchFamily="2" charset="2"/>
              <a:buNone/>
            </a:pPr>
            <a:endParaRPr lang="en-US" altLang="zh-CN" sz="2000" dirty="0"/>
          </a:p>
          <a:p>
            <a:r>
              <a:rPr lang="en-US" altLang="zh-CN" dirty="0">
                <a:sym typeface="+mn-ea"/>
              </a:rPr>
              <a:t>DevOps</a:t>
            </a:r>
            <a:r>
              <a:rPr lang="zh-CN" dirty="0">
                <a:sym typeface="+mn-ea"/>
              </a:rPr>
              <a:t>整体目标涵盖了软件开发从构想到交付的一切所需，使研发团队在云端高效协同，实践敏捷开发与 DevOps，提升软件</a:t>
            </a:r>
            <a:r>
              <a:rPr lang="zh-CN" b="1" dirty="0">
                <a:solidFill>
                  <a:srgbClr val="FF0000"/>
                </a:solidFill>
                <a:sym typeface="+mn-ea"/>
              </a:rPr>
              <a:t>交付质量与速度；</a:t>
            </a:r>
            <a:endParaRPr lang="zh-CN" dirty="0">
              <a:sym typeface="+mn-ea"/>
            </a:endParaRPr>
          </a:p>
          <a:p>
            <a:endParaRPr lang="zh-CN" dirty="0">
              <a:sym typeface="+mn-ea"/>
            </a:endParaRPr>
          </a:p>
          <a:p>
            <a:r>
              <a:rPr lang="zh-CN" dirty="0">
                <a:sym typeface="+mn-ea"/>
              </a:rPr>
              <a:t>DevOps 不是一次性的工程，可以一劳永逸，一句话总结：“</a:t>
            </a:r>
            <a:r>
              <a:rPr lang="zh-CN" b="1" dirty="0">
                <a:solidFill>
                  <a:srgbClr val="FF0000"/>
                </a:solidFill>
                <a:sym typeface="+mn-ea"/>
              </a:rPr>
              <a:t>比日常工作更重要的，是对日常工作的持续改进。</a:t>
            </a:r>
            <a:r>
              <a:rPr lang="zh-CN" dirty="0">
                <a:sym typeface="+mn-ea"/>
              </a:rPr>
              <a:t>”其实我们每个人都在做很多工作，可能每一天都会比前一天做更多，企业效能等于实际产生价值的工时除以是总工时；很多公司的企业效能仅为16%，原因就是很多工作都有等待，很多工作有返工；</a:t>
            </a:r>
            <a:endParaRPr lang="zh-CN" dirty="0">
              <a:sym typeface="+mn-ea"/>
            </a:endParaRPr>
          </a:p>
          <a:p>
            <a:endParaRPr lang="zh-CN" dirty="0">
              <a:sym typeface="+mn-ea"/>
            </a:endParaRPr>
          </a:p>
          <a:p>
            <a:r>
              <a:rPr lang="zh-CN" dirty="0">
                <a:sym typeface="+mn-ea"/>
              </a:rPr>
              <a:t>粗略的算一下从目前的效能水平，优化到总体</a:t>
            </a:r>
            <a:r>
              <a:rPr lang="zh-CN" b="1" dirty="0">
                <a:solidFill>
                  <a:srgbClr val="FF0000"/>
                </a:solidFill>
                <a:sym typeface="+mn-ea"/>
              </a:rPr>
              <a:t>效能提升两倍、三倍</a:t>
            </a:r>
            <a:r>
              <a:rPr lang="zh-CN" dirty="0">
                <a:sym typeface="+mn-ea"/>
              </a:rPr>
              <a:t>是非常有可能的。</a:t>
            </a:r>
            <a:endParaRPr lang="zh-CN" dirty="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36905" y="1130300"/>
            <a:ext cx="10991215" cy="802640"/>
          </a:xfrm>
          <a:solidFill>
            <a:schemeClr val="bg1"/>
          </a:solidFill>
        </p:spPr>
        <p:txBody>
          <a:bodyPr>
            <a:normAutofit/>
          </a:bodyPr>
          <a:lstStyle/>
          <a:p>
            <a:pPr marL="0" indent="0">
              <a:buNone/>
            </a:pPr>
            <a:r>
              <a:rPr lang="zh-CN" altLang="en-US" sz="1600">
                <a:solidFill>
                  <a:schemeClr val="tx1"/>
                </a:solidFill>
                <a:sym typeface="+mn-ea"/>
              </a:rPr>
              <a:t>通过</a:t>
            </a:r>
            <a:r>
              <a:rPr lang="en-US" altLang="zh-CN" sz="1600">
                <a:solidFill>
                  <a:schemeClr val="tx1"/>
                </a:solidFill>
                <a:sym typeface="+mn-ea"/>
              </a:rPr>
              <a:t>DevOps</a:t>
            </a:r>
            <a:r>
              <a:rPr lang="zh-CN" altLang="en-US" sz="1600">
                <a:solidFill>
                  <a:schemeClr val="tx1"/>
                </a:solidFill>
                <a:sym typeface="+mn-ea"/>
              </a:rPr>
              <a:t>平台</a:t>
            </a:r>
            <a:r>
              <a:rPr lang="zh-CN" altLang="en-US" sz="1600" b="1">
                <a:solidFill>
                  <a:srgbClr val="FF0000"/>
                </a:solidFill>
                <a:sym typeface="+mn-ea"/>
              </a:rPr>
              <a:t>打通</a:t>
            </a:r>
            <a:r>
              <a:rPr lang="zh-CN" altLang="en-US" sz="1600">
                <a:solidFill>
                  <a:schemeClr val="tx1"/>
                </a:solidFill>
                <a:sym typeface="+mn-ea"/>
              </a:rPr>
              <a:t>从需求到开发、测试，到发布上线进入运维的各个环节，促进开发、测试、运维更紧密地合作，提高系统发布的效率，及时了解业务需求开发实现的进展情况以及质量状态。</a:t>
            </a:r>
            <a:endParaRPr lang="zh-CN" altLang="en-US" sz="1600" dirty="0">
              <a:solidFill>
                <a:schemeClr val="tx1"/>
              </a:solidFill>
              <a:sym typeface="+mn-ea"/>
            </a:endParaRPr>
          </a:p>
        </p:txBody>
      </p:sp>
      <p:grpSp>
        <p:nvGrpSpPr>
          <p:cNvPr id="14" name="组合 13"/>
          <p:cNvGrpSpPr/>
          <p:nvPr/>
        </p:nvGrpSpPr>
        <p:grpSpPr>
          <a:xfrm>
            <a:off x="567055" y="475615"/>
            <a:ext cx="7862570" cy="853440"/>
            <a:chOff x="7451" y="1993"/>
            <a:chExt cx="12382" cy="1344"/>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1</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11132" cy="1307"/>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DevOps</a:t>
              </a:r>
              <a:r>
                <a:rPr lang="zh-CN" altLang="en-US"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整体流程：加速交付速度，提升交付质量</a:t>
              </a:r>
              <a:endPar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b="1" dirty="0">
                <a:solidFill>
                  <a:schemeClr val="tx1"/>
                </a:solidFill>
                <a:effectLst/>
                <a:latin typeface="微软雅黑" panose="020B0503020204020204" pitchFamily="34" charset="-122"/>
                <a:ea typeface="微软雅黑" panose="020B0503020204020204" pitchFamily="34" charset="-122"/>
                <a:sym typeface="+mn-ea"/>
              </a:endParaRPr>
            </a:p>
          </p:txBody>
        </p:sp>
      </p:grpSp>
      <p:sp>
        <p:nvSpPr>
          <p:cNvPr id="4" name="AutoShape 6"/>
          <p:cNvSpPr>
            <a:spLocks noChangeArrowheads="1"/>
          </p:cNvSpPr>
          <p:nvPr/>
        </p:nvSpPr>
        <p:spPr bwMode="auto">
          <a:xfrm>
            <a:off x="7055461" y="1865387"/>
            <a:ext cx="1895475" cy="771525"/>
          </a:xfrm>
          <a:prstGeom prst="homePlate">
            <a:avLst>
              <a:gd name="adj" fmla="val 32207"/>
            </a:avLst>
          </a:prstGeom>
          <a:gradFill flip="none" rotWithShape="1">
            <a:gsLst>
              <a:gs pos="10000">
                <a:srgbClr val="D2144F"/>
              </a:gs>
              <a:gs pos="68000">
                <a:srgbClr val="F87477"/>
              </a:gs>
              <a:gs pos="100000">
                <a:srgbClr val="FA9496"/>
              </a:gs>
            </a:gsLst>
            <a:lin ang="162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运维</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5" name="AutoShape 7"/>
          <p:cNvSpPr>
            <a:spLocks noChangeArrowheads="1"/>
          </p:cNvSpPr>
          <p:nvPr/>
        </p:nvSpPr>
        <p:spPr bwMode="auto">
          <a:xfrm>
            <a:off x="5572736" y="1865387"/>
            <a:ext cx="1795462" cy="771525"/>
          </a:xfrm>
          <a:prstGeom prst="homePlate">
            <a:avLst>
              <a:gd name="adj" fmla="val 36186"/>
            </a:avLst>
          </a:prstGeom>
          <a:gradFill flip="none" rotWithShape="1">
            <a:gsLst>
              <a:gs pos="26000">
                <a:srgbClr val="00B0F0">
                  <a:shade val="30000"/>
                  <a:satMod val="115000"/>
                </a:srgbClr>
              </a:gs>
              <a:gs pos="63000">
                <a:srgbClr val="00B0F0">
                  <a:shade val="67500"/>
                  <a:satMod val="115000"/>
                </a:srgbClr>
              </a:gs>
              <a:gs pos="87000">
                <a:srgbClr val="00B0F0">
                  <a:shade val="100000"/>
                  <a:satMod val="115000"/>
                </a:srgbClr>
              </a:gs>
            </a:gsLst>
            <a:lin ang="1200000" scaled="0"/>
            <a:tileRect/>
          </a:gradFill>
          <a:ln w="3175" cap="flat" cmpd="sng" algn="ctr">
            <a:solidFill>
              <a:srgbClr val="FFFFFF"/>
            </a:solidFill>
            <a:prstDash val="solid"/>
          </a:ln>
          <a:effectLst>
            <a:outerShdw blurRad="50800" dist="38100" dir="5400000" algn="t"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测试</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AutoShape 8"/>
          <p:cNvSpPr>
            <a:spLocks noChangeArrowheads="1"/>
          </p:cNvSpPr>
          <p:nvPr/>
        </p:nvSpPr>
        <p:spPr bwMode="auto">
          <a:xfrm>
            <a:off x="4029686" y="1865387"/>
            <a:ext cx="1795462" cy="771525"/>
          </a:xfrm>
          <a:prstGeom prst="homePlate">
            <a:avLst>
              <a:gd name="adj" fmla="val 32235"/>
            </a:avLst>
          </a:prstGeom>
          <a:gradFill flip="none" rotWithShape="1">
            <a:gsLst>
              <a:gs pos="20000">
                <a:srgbClr val="FF7711"/>
              </a:gs>
              <a:gs pos="58000">
                <a:srgbClr val="FFAA01"/>
              </a:gs>
              <a:gs pos="100000">
                <a:srgbClr val="FFC000"/>
              </a:gs>
            </a:gsLst>
            <a:lin ang="54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开发</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 name="AutoShape 9"/>
          <p:cNvSpPr>
            <a:spLocks noChangeArrowheads="1"/>
          </p:cNvSpPr>
          <p:nvPr/>
        </p:nvSpPr>
        <p:spPr bwMode="auto">
          <a:xfrm>
            <a:off x="2491399" y="1865387"/>
            <a:ext cx="1792287" cy="771525"/>
          </a:xfrm>
          <a:prstGeom prst="homePlate">
            <a:avLst>
              <a:gd name="adj" fmla="val 32178"/>
            </a:avLst>
          </a:prstGeom>
          <a:gradFill flip="none" rotWithShape="1">
            <a:gsLst>
              <a:gs pos="12000">
                <a:srgbClr val="119707"/>
              </a:gs>
              <a:gs pos="64000">
                <a:srgbClr val="8AD53F"/>
              </a:gs>
              <a:gs pos="100000">
                <a:srgbClr val="BCEB6F"/>
              </a:gs>
            </a:gsLst>
            <a:lin ang="108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mn-cs"/>
              </a:rPr>
              <a:t>需求</a:t>
            </a:r>
            <a:endParaRPr kumimoji="0" lang="en-US" altLang="ko-KR"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pic>
        <p:nvPicPr>
          <p:cNvPr id="9" name="Picture 2" descr="http://www.fit2cloud.com/img/introductions/continuou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67931" y="4002995"/>
            <a:ext cx="2671397" cy="267139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www.fit2cloud.com/img/introductions/automa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117" y="4142874"/>
            <a:ext cx="2531518" cy="2531519"/>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4732942" y="3461012"/>
            <a:ext cx="1679588" cy="1480156"/>
          </a:xfrm>
          <a:prstGeom prst="rect">
            <a:avLst/>
          </a:prstGeom>
        </p:spPr>
      </p:pic>
      <p:sp>
        <p:nvSpPr>
          <p:cNvPr id="11" name="矩形 10"/>
          <p:cNvSpPr/>
          <p:nvPr/>
        </p:nvSpPr>
        <p:spPr>
          <a:xfrm>
            <a:off x="4732942" y="3162454"/>
            <a:ext cx="1679588" cy="338554"/>
          </a:xfrm>
          <a:prstGeom prst="rect">
            <a:avLst/>
          </a:prstGeom>
          <a:solidFill>
            <a:schemeClr val="accent1">
              <a:lumMod val="40000"/>
              <a:lumOff val="60000"/>
            </a:schemeClr>
          </a:solidFill>
          <a:scene3d>
            <a:camera prst="orthographicFront"/>
            <a:lightRig rig="threePt" dir="t"/>
          </a:scene3d>
          <a:sp3d>
            <a:bevelT prst="relaxedInset"/>
          </a:sp3d>
        </p:spPr>
        <p:txBody>
          <a:bodyPr wrap="square">
            <a:spAutoFit/>
          </a:bodyPr>
          <a:p>
            <a:pPr algn="ctr"/>
            <a:r>
              <a:rPr lang="en-US" altLang="zh-CN" sz="1600" b="1"/>
              <a:t>DevOps</a:t>
            </a:r>
            <a:r>
              <a:rPr lang="zh-CN" altLang="en-US" sz="1600" b="1"/>
              <a:t>平台</a:t>
            </a:r>
            <a:endParaRPr lang="zh-CN" altLang="en-US" sz="1600" b="1"/>
          </a:p>
        </p:txBody>
      </p:sp>
      <p:cxnSp>
        <p:nvCxnSpPr>
          <p:cNvPr id="13" name="直接箭头连接符 12"/>
          <p:cNvCxnSpPr>
            <a:stCxn id="8" idx="2"/>
            <a:endCxn id="11" idx="0"/>
          </p:cNvCxnSpPr>
          <p:nvPr/>
        </p:nvCxnSpPr>
        <p:spPr>
          <a:xfrm>
            <a:off x="4044462" y="2636912"/>
            <a:ext cx="1537970" cy="5251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2"/>
          </p:cNvCxnSpPr>
          <p:nvPr/>
        </p:nvCxnSpPr>
        <p:spPr>
          <a:xfrm>
            <a:off x="5585386" y="2636912"/>
            <a:ext cx="769670" cy="5153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2"/>
          </p:cNvCxnSpPr>
          <p:nvPr/>
        </p:nvCxnSpPr>
        <p:spPr>
          <a:xfrm flipH="1">
            <a:off x="6339816" y="2636912"/>
            <a:ext cx="758139" cy="5153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2"/>
            <a:endCxn id="11" idx="0"/>
          </p:cNvCxnSpPr>
          <p:nvPr/>
        </p:nvCxnSpPr>
        <p:spPr>
          <a:xfrm flipH="1">
            <a:off x="5582161" y="2636912"/>
            <a:ext cx="3129915" cy="5251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AutoShape 4"/>
          <p:cNvSpPr>
            <a:spLocks noChangeArrowheads="1"/>
          </p:cNvSpPr>
          <p:nvPr/>
        </p:nvSpPr>
        <p:spPr bwMode="auto">
          <a:xfrm rot="5400000">
            <a:off x="5380023" y="5270104"/>
            <a:ext cx="943897" cy="558473"/>
          </a:xfrm>
          <a:prstGeom prst="triangle">
            <a:avLst>
              <a:gd name="adj" fmla="val 51098"/>
            </a:avLst>
          </a:prstGeom>
          <a:gradFill flip="none" rotWithShape="1">
            <a:gsLst>
              <a:gs pos="0">
                <a:srgbClr val="FFFFFF"/>
              </a:gs>
              <a:gs pos="50000">
                <a:srgbClr val="FFFFFF">
                  <a:shade val="67500"/>
                  <a:satMod val="115000"/>
                </a:srgbClr>
              </a:gs>
              <a:gs pos="100000">
                <a:srgbClr val="FFFFFF">
                  <a:shade val="100000"/>
                  <a:satMod val="115000"/>
                </a:srgbClr>
              </a:gs>
            </a:gsLst>
            <a:lin ang="5400000" scaled="1"/>
            <a:tileRect/>
          </a:gradFill>
          <a:ln w="3175" cap="flat" cmpd="sng" algn="ctr">
            <a:solidFill>
              <a:srgbClr val="FFFFFF"/>
            </a:solidFill>
            <a:prstDash val="solid"/>
          </a:ln>
          <a:effectLst>
            <a:outerShdw blurRad="50800" dist="38100" dir="2700000" algn="tl" rotWithShape="0">
              <a:prstClr val="black">
                <a:alpha val="40000"/>
              </a:prstClr>
            </a:outerShdw>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1" name="矩形 20"/>
          <p:cNvSpPr/>
          <p:nvPr/>
        </p:nvSpPr>
        <p:spPr>
          <a:xfrm>
            <a:off x="4371493" y="6173745"/>
            <a:ext cx="2481580" cy="368300"/>
          </a:xfrm>
          <a:prstGeom prst="rect">
            <a:avLst/>
          </a:prstGeom>
        </p:spPr>
        <p:txBody>
          <a:bodyPr wrap="none">
            <a:spAutoFit/>
          </a:bodyPr>
          <a:p>
            <a:pPr algn="ctr"/>
            <a:r>
              <a:rPr lang="zh-CN" altLang="en-US" b="1">
                <a:solidFill>
                  <a:srgbClr val="FF0000"/>
                </a:solidFill>
              </a:rPr>
              <a:t>从持续集成到持续交付</a:t>
            </a:r>
            <a:endParaRPr lang="zh-CN"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36905" y="1130300"/>
            <a:ext cx="10991215" cy="802640"/>
          </a:xfrm>
          <a:solidFill>
            <a:schemeClr val="bg1"/>
          </a:solidFill>
        </p:spPr>
        <p:txBody>
          <a:bodyPr>
            <a:normAutofit/>
          </a:bodyPr>
          <a:lstStyle/>
          <a:p>
            <a:pPr marL="0" indent="0">
              <a:buNone/>
            </a:pPr>
            <a:r>
              <a:rPr lang="zh-CN" altLang="en-US" sz="1600">
                <a:solidFill>
                  <a:schemeClr val="tx1"/>
                </a:solidFill>
                <a:sym typeface="+mn-ea"/>
              </a:rPr>
              <a:t>通过</a:t>
            </a:r>
            <a:r>
              <a:rPr lang="en-US" altLang="zh-CN" sz="1600">
                <a:solidFill>
                  <a:schemeClr val="tx1"/>
                </a:solidFill>
                <a:sym typeface="+mn-ea"/>
              </a:rPr>
              <a:t>DevOps</a:t>
            </a:r>
            <a:r>
              <a:rPr lang="zh-CN" altLang="en-US" sz="1600">
                <a:solidFill>
                  <a:schemeClr val="tx1"/>
                </a:solidFill>
                <a:sym typeface="+mn-ea"/>
              </a:rPr>
              <a:t>平台打通从需求到开发、测试，到发布上线进入运维的各个环节，促进开发、测试、运维更紧密地合作，提高系统</a:t>
            </a:r>
            <a:r>
              <a:rPr lang="zh-CN" altLang="en-US" sz="1600" b="1">
                <a:solidFill>
                  <a:srgbClr val="FF0000"/>
                </a:solidFill>
                <a:sym typeface="+mn-ea"/>
              </a:rPr>
              <a:t>发布的效率</a:t>
            </a:r>
            <a:r>
              <a:rPr lang="zh-CN" altLang="en-US" sz="1600">
                <a:solidFill>
                  <a:schemeClr val="tx1"/>
                </a:solidFill>
                <a:sym typeface="+mn-ea"/>
              </a:rPr>
              <a:t>，及时了解业务需求开发实现的进展情况以及质量状态。</a:t>
            </a:r>
            <a:endParaRPr lang="zh-CN" altLang="en-US" sz="1600" dirty="0">
              <a:solidFill>
                <a:schemeClr val="tx1"/>
              </a:solidFill>
              <a:sym typeface="+mn-ea"/>
            </a:endParaRPr>
          </a:p>
        </p:txBody>
      </p:sp>
      <p:grpSp>
        <p:nvGrpSpPr>
          <p:cNvPr id="14" name="组合 13"/>
          <p:cNvGrpSpPr/>
          <p:nvPr/>
        </p:nvGrpSpPr>
        <p:grpSpPr>
          <a:xfrm>
            <a:off x="567055" y="475615"/>
            <a:ext cx="7862570" cy="853440"/>
            <a:chOff x="7451" y="1993"/>
            <a:chExt cx="12382" cy="1344"/>
          </a:xfrm>
        </p:grpSpPr>
        <p:sp>
          <p:nvSpPr>
            <p:cNvPr id="19" name="平行四边形 18"/>
            <p:cNvSpPr/>
            <p:nvPr/>
          </p:nvSpPr>
          <p:spPr>
            <a:xfrm>
              <a:off x="7848" y="2342"/>
              <a:ext cx="690" cy="431"/>
            </a:xfrm>
            <a:prstGeom prst="parallelogram">
              <a:avLst/>
            </a:prstGeom>
            <a:solidFill>
              <a:srgbClr val="DC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行四边形 17"/>
            <p:cNvSpPr/>
            <p:nvPr/>
          </p:nvSpPr>
          <p:spPr>
            <a:xfrm>
              <a:off x="7451" y="1993"/>
              <a:ext cx="1064" cy="665"/>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solidFill>
                    <a:schemeClr val="tx1"/>
                  </a:solidFill>
                  <a:latin typeface="微软雅黑" panose="020B0503020204020204" pitchFamily="34" charset="-122"/>
                  <a:ea typeface="微软雅黑" panose="020B0503020204020204" pitchFamily="34" charset="-122"/>
                </a:rPr>
                <a:t>1</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01" y="2030"/>
              <a:ext cx="11132" cy="1307"/>
            </a:xfrm>
            <a:prstGeom prst="rect">
              <a:avLst/>
            </a:prstGeom>
            <a:noFill/>
          </p:spPr>
          <p:txBody>
            <a:bodyPr wrap="square" rtlCol="0">
              <a:spAutoFit/>
            </a:bodyPr>
            <a:p>
              <a:pPr algn="l"/>
              <a:r>
                <a:rPr lang="en-US" altLang="zh-CN" sz="2400" b="1" noProof="0" smtClean="0">
                  <a:ln>
                    <a:noFill/>
                  </a:ln>
                  <a:solidFill>
                    <a:srgbClr val="0070C0"/>
                  </a:solidFill>
                  <a:effectLst/>
                  <a:uLnTx/>
                  <a:uFillTx/>
                  <a:latin typeface="微软雅黑" panose="020B0503020204020204" pitchFamily="34" charset="-122"/>
                  <a:ea typeface="微软雅黑" panose="020B0503020204020204" pitchFamily="34" charset="-122"/>
                  <a:cs typeface="+mj-cs"/>
                  <a:sym typeface="+mn-ea"/>
                </a:rPr>
                <a:t>DevOps整体流程：促进开发测试运维融合</a:t>
              </a:r>
              <a:endParaRPr kumimoji="0" lang="en-US" altLang="zh-CN" sz="24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j-cs"/>
              </a:endParaRPr>
            </a:p>
            <a:p>
              <a:pPr algn="l"/>
              <a:endParaRPr lang="zh-CN" altLang="en-US" sz="2400" b="1" dirty="0">
                <a:solidFill>
                  <a:schemeClr val="tx1"/>
                </a:solidFill>
                <a:effectLst/>
                <a:latin typeface="微软雅黑" panose="020B0503020204020204" pitchFamily="34" charset="-122"/>
                <a:ea typeface="微软雅黑" panose="020B0503020204020204" pitchFamily="34" charset="-122"/>
                <a:sym typeface="+mn-ea"/>
              </a:endParaRPr>
            </a:p>
          </p:txBody>
        </p:sp>
      </p:grpSp>
      <p:sp>
        <p:nvSpPr>
          <p:cNvPr id="50" name="右箭头 49"/>
          <p:cNvSpPr/>
          <p:nvPr/>
        </p:nvSpPr>
        <p:spPr>
          <a:xfrm>
            <a:off x="3554730" y="2360930"/>
            <a:ext cx="4250690" cy="509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6" name="组合 15"/>
          <p:cNvGrpSpPr/>
          <p:nvPr/>
        </p:nvGrpSpPr>
        <p:grpSpPr>
          <a:xfrm>
            <a:off x="2254282" y="4911722"/>
            <a:ext cx="1126730" cy="1061803"/>
            <a:chOff x="1606550" y="930275"/>
            <a:chExt cx="5970588" cy="5376863"/>
          </a:xfrm>
        </p:grpSpPr>
        <p:sp>
          <p:nvSpPr>
            <p:cNvPr id="22" name="Freeform 7"/>
            <p:cNvSpPr>
              <a:spLocks noEditPoints="1" noChangeArrowheads="1"/>
            </p:cNvSpPr>
            <p:nvPr/>
          </p:nvSpPr>
          <p:spPr bwMode="auto">
            <a:xfrm>
              <a:off x="5429250" y="2051050"/>
              <a:ext cx="1001713" cy="992188"/>
            </a:xfrm>
            <a:custGeom>
              <a:avLst/>
              <a:gdLst>
                <a:gd name="T0" fmla="*/ 201 w 203"/>
                <a:gd name="T1" fmla="*/ 83 h 201"/>
                <a:gd name="T2" fmla="*/ 201 w 203"/>
                <a:gd name="T3" fmla="*/ 118 h 201"/>
                <a:gd name="T4" fmla="*/ 173 w 203"/>
                <a:gd name="T5" fmla="*/ 130 h 201"/>
                <a:gd name="T6" fmla="*/ 187 w 203"/>
                <a:gd name="T7" fmla="*/ 158 h 201"/>
                <a:gd name="T8" fmla="*/ 158 w 203"/>
                <a:gd name="T9" fmla="*/ 186 h 201"/>
                <a:gd name="T10" fmla="*/ 131 w 203"/>
                <a:gd name="T11" fmla="*/ 172 h 201"/>
                <a:gd name="T12" fmla="*/ 120 w 203"/>
                <a:gd name="T13" fmla="*/ 201 h 201"/>
                <a:gd name="T14" fmla="*/ 82 w 203"/>
                <a:gd name="T15" fmla="*/ 201 h 201"/>
                <a:gd name="T16" fmla="*/ 71 w 203"/>
                <a:gd name="T17" fmla="*/ 171 h 201"/>
                <a:gd name="T18" fmla="*/ 44 w 203"/>
                <a:gd name="T19" fmla="*/ 186 h 201"/>
                <a:gd name="T20" fmla="*/ 15 w 203"/>
                <a:gd name="T21" fmla="*/ 155 h 201"/>
                <a:gd name="T22" fmla="*/ 28 w 203"/>
                <a:gd name="T23" fmla="*/ 138 h 201"/>
                <a:gd name="T24" fmla="*/ 28 w 203"/>
                <a:gd name="T25" fmla="*/ 138 h 201"/>
                <a:gd name="T26" fmla="*/ 28 w 203"/>
                <a:gd name="T27" fmla="*/ 128 h 201"/>
                <a:gd name="T28" fmla="*/ 25 w 203"/>
                <a:gd name="T29" fmla="*/ 123 h 201"/>
                <a:gd name="T30" fmla="*/ 20 w 203"/>
                <a:gd name="T31" fmla="*/ 110 h 201"/>
                <a:gd name="T32" fmla="*/ 0 w 203"/>
                <a:gd name="T33" fmla="*/ 110 h 201"/>
                <a:gd name="T34" fmla="*/ 0 w 203"/>
                <a:gd name="T35" fmla="*/ 83 h 201"/>
                <a:gd name="T36" fmla="*/ 28 w 203"/>
                <a:gd name="T37" fmla="*/ 72 h 201"/>
                <a:gd name="T38" fmla="*/ 18 w 203"/>
                <a:gd name="T39" fmla="*/ 42 h 201"/>
                <a:gd name="T40" fmla="*/ 42 w 203"/>
                <a:gd name="T41" fmla="*/ 17 h 201"/>
                <a:gd name="T42" fmla="*/ 72 w 203"/>
                <a:gd name="T43" fmla="*/ 28 h 201"/>
                <a:gd name="T44" fmla="*/ 82 w 203"/>
                <a:gd name="T45" fmla="*/ 0 h 201"/>
                <a:gd name="T46" fmla="*/ 117 w 203"/>
                <a:gd name="T47" fmla="*/ 0 h 201"/>
                <a:gd name="T48" fmla="*/ 130 w 203"/>
                <a:gd name="T49" fmla="*/ 29 h 201"/>
                <a:gd name="T50" fmla="*/ 159 w 203"/>
                <a:gd name="T51" fmla="*/ 17 h 201"/>
                <a:gd name="T52" fmla="*/ 184 w 203"/>
                <a:gd name="T53" fmla="*/ 43 h 201"/>
                <a:gd name="T54" fmla="*/ 172 w 203"/>
                <a:gd name="T55" fmla="*/ 72 h 201"/>
                <a:gd name="T56" fmla="*/ 201 w 203"/>
                <a:gd name="T57" fmla="*/ 83 h 201"/>
                <a:gd name="T58" fmla="*/ 101 w 203"/>
                <a:gd name="T59" fmla="*/ 145 h 201"/>
                <a:gd name="T60" fmla="*/ 145 w 203"/>
                <a:gd name="T61" fmla="*/ 100 h 201"/>
                <a:gd name="T62" fmla="*/ 101 w 203"/>
                <a:gd name="T63" fmla="*/ 56 h 201"/>
                <a:gd name="T64" fmla="*/ 56 w 203"/>
                <a:gd name="T65" fmla="*/ 100 h 201"/>
                <a:gd name="T66" fmla="*/ 101 w 203"/>
                <a:gd name="T67" fmla="*/ 145 h 2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3"/>
                <a:gd name="T103" fmla="*/ 0 h 201"/>
                <a:gd name="T104" fmla="*/ 203 w 203"/>
                <a:gd name="T105" fmla="*/ 201 h 2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3" h="201">
                  <a:moveTo>
                    <a:pt x="201" y="83"/>
                  </a:moveTo>
                  <a:cubicBezTo>
                    <a:pt x="203" y="82"/>
                    <a:pt x="201" y="118"/>
                    <a:pt x="201" y="118"/>
                  </a:cubicBezTo>
                  <a:cubicBezTo>
                    <a:pt x="201" y="118"/>
                    <a:pt x="176" y="114"/>
                    <a:pt x="173" y="130"/>
                  </a:cubicBezTo>
                  <a:cubicBezTo>
                    <a:pt x="171" y="146"/>
                    <a:pt x="187" y="158"/>
                    <a:pt x="187" y="158"/>
                  </a:cubicBezTo>
                  <a:cubicBezTo>
                    <a:pt x="158" y="186"/>
                    <a:pt x="158" y="186"/>
                    <a:pt x="158" y="186"/>
                  </a:cubicBezTo>
                  <a:cubicBezTo>
                    <a:pt x="158" y="186"/>
                    <a:pt x="144" y="167"/>
                    <a:pt x="131" y="172"/>
                  </a:cubicBezTo>
                  <a:cubicBezTo>
                    <a:pt x="116" y="178"/>
                    <a:pt x="120" y="201"/>
                    <a:pt x="120" y="201"/>
                  </a:cubicBezTo>
                  <a:cubicBezTo>
                    <a:pt x="82" y="201"/>
                    <a:pt x="82" y="201"/>
                    <a:pt x="82" y="201"/>
                  </a:cubicBezTo>
                  <a:cubicBezTo>
                    <a:pt x="82" y="201"/>
                    <a:pt x="85" y="176"/>
                    <a:pt x="71" y="171"/>
                  </a:cubicBezTo>
                  <a:cubicBezTo>
                    <a:pt x="56" y="166"/>
                    <a:pt x="44" y="186"/>
                    <a:pt x="44" y="186"/>
                  </a:cubicBezTo>
                  <a:cubicBezTo>
                    <a:pt x="15" y="155"/>
                    <a:pt x="15" y="155"/>
                    <a:pt x="15" y="155"/>
                  </a:cubicBezTo>
                  <a:cubicBezTo>
                    <a:pt x="15" y="155"/>
                    <a:pt x="25" y="148"/>
                    <a:pt x="28" y="138"/>
                  </a:cubicBezTo>
                  <a:cubicBezTo>
                    <a:pt x="28" y="138"/>
                    <a:pt x="28" y="138"/>
                    <a:pt x="28" y="138"/>
                  </a:cubicBezTo>
                  <a:cubicBezTo>
                    <a:pt x="29" y="135"/>
                    <a:pt x="29" y="131"/>
                    <a:pt x="28" y="128"/>
                  </a:cubicBezTo>
                  <a:cubicBezTo>
                    <a:pt x="27" y="126"/>
                    <a:pt x="26" y="125"/>
                    <a:pt x="25" y="123"/>
                  </a:cubicBezTo>
                  <a:cubicBezTo>
                    <a:pt x="23" y="116"/>
                    <a:pt x="21" y="109"/>
                    <a:pt x="20" y="110"/>
                  </a:cubicBezTo>
                  <a:cubicBezTo>
                    <a:pt x="19" y="110"/>
                    <a:pt x="9" y="113"/>
                    <a:pt x="0" y="110"/>
                  </a:cubicBezTo>
                  <a:cubicBezTo>
                    <a:pt x="0" y="83"/>
                    <a:pt x="0" y="83"/>
                    <a:pt x="0" y="83"/>
                  </a:cubicBezTo>
                  <a:cubicBezTo>
                    <a:pt x="0" y="83"/>
                    <a:pt x="20" y="83"/>
                    <a:pt x="28" y="72"/>
                  </a:cubicBezTo>
                  <a:cubicBezTo>
                    <a:pt x="37" y="62"/>
                    <a:pt x="18" y="42"/>
                    <a:pt x="18" y="42"/>
                  </a:cubicBezTo>
                  <a:cubicBezTo>
                    <a:pt x="42" y="17"/>
                    <a:pt x="42" y="17"/>
                    <a:pt x="42" y="17"/>
                  </a:cubicBezTo>
                  <a:cubicBezTo>
                    <a:pt x="42" y="17"/>
                    <a:pt x="55" y="33"/>
                    <a:pt x="72" y="28"/>
                  </a:cubicBezTo>
                  <a:cubicBezTo>
                    <a:pt x="89" y="23"/>
                    <a:pt x="82" y="0"/>
                    <a:pt x="82" y="0"/>
                  </a:cubicBezTo>
                  <a:cubicBezTo>
                    <a:pt x="117" y="0"/>
                    <a:pt x="117" y="0"/>
                    <a:pt x="117" y="0"/>
                  </a:cubicBezTo>
                  <a:cubicBezTo>
                    <a:pt x="117" y="0"/>
                    <a:pt x="117" y="25"/>
                    <a:pt x="130" y="29"/>
                  </a:cubicBezTo>
                  <a:cubicBezTo>
                    <a:pt x="143" y="33"/>
                    <a:pt x="159" y="17"/>
                    <a:pt x="159" y="17"/>
                  </a:cubicBezTo>
                  <a:cubicBezTo>
                    <a:pt x="184" y="43"/>
                    <a:pt x="184" y="43"/>
                    <a:pt x="184" y="43"/>
                  </a:cubicBezTo>
                  <a:cubicBezTo>
                    <a:pt x="184" y="43"/>
                    <a:pt x="162" y="61"/>
                    <a:pt x="172" y="72"/>
                  </a:cubicBezTo>
                  <a:cubicBezTo>
                    <a:pt x="182" y="84"/>
                    <a:pt x="199" y="83"/>
                    <a:pt x="201" y="83"/>
                  </a:cubicBezTo>
                  <a:close/>
                  <a:moveTo>
                    <a:pt x="101" y="145"/>
                  </a:moveTo>
                  <a:cubicBezTo>
                    <a:pt x="125" y="145"/>
                    <a:pt x="145" y="125"/>
                    <a:pt x="145" y="100"/>
                  </a:cubicBezTo>
                  <a:cubicBezTo>
                    <a:pt x="145" y="76"/>
                    <a:pt x="125" y="56"/>
                    <a:pt x="101" y="56"/>
                  </a:cubicBezTo>
                  <a:cubicBezTo>
                    <a:pt x="76" y="56"/>
                    <a:pt x="56" y="76"/>
                    <a:pt x="56" y="100"/>
                  </a:cubicBezTo>
                  <a:cubicBezTo>
                    <a:pt x="56" y="125"/>
                    <a:pt x="76" y="145"/>
                    <a:pt x="101" y="145"/>
                  </a:cubicBez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23" name="Freeform 8"/>
            <p:cNvSpPr>
              <a:spLocks noEditPoints="1" noChangeArrowheads="1"/>
            </p:cNvSpPr>
            <p:nvPr/>
          </p:nvSpPr>
          <p:spPr bwMode="auto">
            <a:xfrm>
              <a:off x="5745163" y="2366963"/>
              <a:ext cx="365125" cy="360362"/>
            </a:xfrm>
            <a:custGeom>
              <a:avLst/>
              <a:gdLst>
                <a:gd name="T0" fmla="*/ 10 w 74"/>
                <a:gd name="T1" fmla="*/ 50 h 73"/>
                <a:gd name="T2" fmla="*/ 10 w 74"/>
                <a:gd name="T3" fmla="*/ 50 h 73"/>
                <a:gd name="T4" fmla="*/ 10 w 74"/>
                <a:gd name="T5" fmla="*/ 47 h 73"/>
                <a:gd name="T6" fmla="*/ 9 w 74"/>
                <a:gd name="T7" fmla="*/ 45 h 73"/>
                <a:gd name="T8" fmla="*/ 7 w 74"/>
                <a:gd name="T9" fmla="*/ 40 h 73"/>
                <a:gd name="T10" fmla="*/ 0 w 74"/>
                <a:gd name="T11" fmla="*/ 40 h 73"/>
                <a:gd name="T12" fmla="*/ 0 w 74"/>
                <a:gd name="T13" fmla="*/ 30 h 73"/>
                <a:gd name="T14" fmla="*/ 10 w 74"/>
                <a:gd name="T15" fmla="*/ 26 h 73"/>
                <a:gd name="T16" fmla="*/ 7 w 74"/>
                <a:gd name="T17" fmla="*/ 15 h 73"/>
                <a:gd name="T18" fmla="*/ 15 w 74"/>
                <a:gd name="T19" fmla="*/ 6 h 73"/>
                <a:gd name="T20" fmla="*/ 26 w 74"/>
                <a:gd name="T21" fmla="*/ 10 h 73"/>
                <a:gd name="T22" fmla="*/ 30 w 74"/>
                <a:gd name="T23" fmla="*/ 0 h 73"/>
                <a:gd name="T24" fmla="*/ 43 w 74"/>
                <a:gd name="T25" fmla="*/ 0 h 73"/>
                <a:gd name="T26" fmla="*/ 48 w 74"/>
                <a:gd name="T27" fmla="*/ 10 h 73"/>
                <a:gd name="T28" fmla="*/ 58 w 74"/>
                <a:gd name="T29" fmla="*/ 6 h 73"/>
                <a:gd name="T30" fmla="*/ 67 w 74"/>
                <a:gd name="T31" fmla="*/ 15 h 73"/>
                <a:gd name="T32" fmla="*/ 63 w 74"/>
                <a:gd name="T33" fmla="*/ 26 h 73"/>
                <a:gd name="T34" fmla="*/ 73 w 74"/>
                <a:gd name="T35" fmla="*/ 30 h 73"/>
                <a:gd name="T36" fmla="*/ 73 w 74"/>
                <a:gd name="T37" fmla="*/ 43 h 73"/>
                <a:gd name="T38" fmla="*/ 63 w 74"/>
                <a:gd name="T39" fmla="*/ 47 h 73"/>
                <a:gd name="T40" fmla="*/ 68 w 74"/>
                <a:gd name="T41" fmla="*/ 57 h 73"/>
                <a:gd name="T42" fmla="*/ 58 w 74"/>
                <a:gd name="T43" fmla="*/ 68 h 73"/>
                <a:gd name="T44" fmla="*/ 48 w 74"/>
                <a:gd name="T45" fmla="*/ 63 h 73"/>
                <a:gd name="T46" fmla="*/ 44 w 74"/>
                <a:gd name="T47" fmla="*/ 73 h 73"/>
                <a:gd name="T48" fmla="*/ 30 w 74"/>
                <a:gd name="T49" fmla="*/ 73 h 73"/>
                <a:gd name="T50" fmla="*/ 26 w 74"/>
                <a:gd name="T51" fmla="*/ 62 h 73"/>
                <a:gd name="T52" fmla="*/ 16 w 74"/>
                <a:gd name="T53" fmla="*/ 68 h 73"/>
                <a:gd name="T54" fmla="*/ 5 w 74"/>
                <a:gd name="T55" fmla="*/ 56 h 73"/>
                <a:gd name="T56" fmla="*/ 10 w 74"/>
                <a:gd name="T57" fmla="*/ 50 h 73"/>
                <a:gd name="T58" fmla="*/ 53 w 74"/>
                <a:gd name="T59" fmla="*/ 36 h 73"/>
                <a:gd name="T60" fmla="*/ 37 w 74"/>
                <a:gd name="T61" fmla="*/ 20 h 73"/>
                <a:gd name="T62" fmla="*/ 21 w 74"/>
                <a:gd name="T63" fmla="*/ 36 h 73"/>
                <a:gd name="T64" fmla="*/ 37 w 74"/>
                <a:gd name="T65" fmla="*/ 53 h 73"/>
                <a:gd name="T66" fmla="*/ 53 w 74"/>
                <a:gd name="T67" fmla="*/ 36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4"/>
                <a:gd name="T103" fmla="*/ 0 h 73"/>
                <a:gd name="T104" fmla="*/ 74 w 74"/>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4" h="73">
                  <a:moveTo>
                    <a:pt x="10" y="50"/>
                  </a:moveTo>
                  <a:cubicBezTo>
                    <a:pt x="10" y="50"/>
                    <a:pt x="10" y="50"/>
                    <a:pt x="10" y="50"/>
                  </a:cubicBezTo>
                  <a:cubicBezTo>
                    <a:pt x="10" y="49"/>
                    <a:pt x="10" y="48"/>
                    <a:pt x="10" y="47"/>
                  </a:cubicBezTo>
                  <a:cubicBezTo>
                    <a:pt x="10" y="46"/>
                    <a:pt x="9" y="45"/>
                    <a:pt x="9" y="45"/>
                  </a:cubicBezTo>
                  <a:cubicBezTo>
                    <a:pt x="8" y="42"/>
                    <a:pt x="8" y="40"/>
                    <a:pt x="7" y="40"/>
                  </a:cubicBezTo>
                  <a:cubicBezTo>
                    <a:pt x="7" y="40"/>
                    <a:pt x="3" y="41"/>
                    <a:pt x="0" y="40"/>
                  </a:cubicBezTo>
                  <a:cubicBezTo>
                    <a:pt x="0" y="30"/>
                    <a:pt x="0" y="30"/>
                    <a:pt x="0" y="30"/>
                  </a:cubicBezTo>
                  <a:cubicBezTo>
                    <a:pt x="0" y="30"/>
                    <a:pt x="7" y="30"/>
                    <a:pt x="10" y="26"/>
                  </a:cubicBezTo>
                  <a:cubicBezTo>
                    <a:pt x="13" y="22"/>
                    <a:pt x="7" y="15"/>
                    <a:pt x="7" y="15"/>
                  </a:cubicBezTo>
                  <a:cubicBezTo>
                    <a:pt x="15" y="6"/>
                    <a:pt x="15" y="6"/>
                    <a:pt x="15" y="6"/>
                  </a:cubicBezTo>
                  <a:cubicBezTo>
                    <a:pt x="15" y="6"/>
                    <a:pt x="20" y="12"/>
                    <a:pt x="26" y="10"/>
                  </a:cubicBezTo>
                  <a:cubicBezTo>
                    <a:pt x="32" y="8"/>
                    <a:pt x="30" y="0"/>
                    <a:pt x="30" y="0"/>
                  </a:cubicBezTo>
                  <a:cubicBezTo>
                    <a:pt x="43" y="0"/>
                    <a:pt x="43" y="0"/>
                    <a:pt x="43" y="0"/>
                  </a:cubicBezTo>
                  <a:cubicBezTo>
                    <a:pt x="43" y="0"/>
                    <a:pt x="43" y="9"/>
                    <a:pt x="48" y="10"/>
                  </a:cubicBezTo>
                  <a:cubicBezTo>
                    <a:pt x="52" y="12"/>
                    <a:pt x="58" y="6"/>
                    <a:pt x="58" y="6"/>
                  </a:cubicBezTo>
                  <a:cubicBezTo>
                    <a:pt x="67" y="15"/>
                    <a:pt x="67" y="15"/>
                    <a:pt x="67" y="15"/>
                  </a:cubicBezTo>
                  <a:cubicBezTo>
                    <a:pt x="67" y="15"/>
                    <a:pt x="59" y="22"/>
                    <a:pt x="63" y="26"/>
                  </a:cubicBezTo>
                  <a:cubicBezTo>
                    <a:pt x="66" y="30"/>
                    <a:pt x="73" y="30"/>
                    <a:pt x="73" y="30"/>
                  </a:cubicBezTo>
                  <a:cubicBezTo>
                    <a:pt x="74" y="30"/>
                    <a:pt x="73" y="43"/>
                    <a:pt x="73" y="43"/>
                  </a:cubicBezTo>
                  <a:cubicBezTo>
                    <a:pt x="73" y="43"/>
                    <a:pt x="64" y="41"/>
                    <a:pt x="63" y="47"/>
                  </a:cubicBezTo>
                  <a:cubicBezTo>
                    <a:pt x="62" y="53"/>
                    <a:pt x="68" y="57"/>
                    <a:pt x="68" y="57"/>
                  </a:cubicBezTo>
                  <a:cubicBezTo>
                    <a:pt x="58" y="68"/>
                    <a:pt x="58" y="68"/>
                    <a:pt x="58" y="68"/>
                  </a:cubicBezTo>
                  <a:cubicBezTo>
                    <a:pt x="58" y="68"/>
                    <a:pt x="53" y="61"/>
                    <a:pt x="48" y="63"/>
                  </a:cubicBezTo>
                  <a:cubicBezTo>
                    <a:pt x="42" y="65"/>
                    <a:pt x="44" y="73"/>
                    <a:pt x="44" y="73"/>
                  </a:cubicBezTo>
                  <a:cubicBezTo>
                    <a:pt x="30" y="73"/>
                    <a:pt x="30" y="73"/>
                    <a:pt x="30" y="73"/>
                  </a:cubicBezTo>
                  <a:cubicBezTo>
                    <a:pt x="30" y="73"/>
                    <a:pt x="31" y="64"/>
                    <a:pt x="26" y="62"/>
                  </a:cubicBezTo>
                  <a:cubicBezTo>
                    <a:pt x="21" y="60"/>
                    <a:pt x="16" y="68"/>
                    <a:pt x="16" y="68"/>
                  </a:cubicBezTo>
                  <a:cubicBezTo>
                    <a:pt x="5" y="56"/>
                    <a:pt x="5" y="56"/>
                    <a:pt x="5" y="56"/>
                  </a:cubicBezTo>
                  <a:cubicBezTo>
                    <a:pt x="5" y="56"/>
                    <a:pt x="9" y="54"/>
                    <a:pt x="10" y="50"/>
                  </a:cubicBezTo>
                  <a:close/>
                  <a:moveTo>
                    <a:pt x="53" y="36"/>
                  </a:moveTo>
                  <a:cubicBezTo>
                    <a:pt x="53" y="27"/>
                    <a:pt x="46" y="20"/>
                    <a:pt x="37" y="20"/>
                  </a:cubicBezTo>
                  <a:cubicBezTo>
                    <a:pt x="28" y="20"/>
                    <a:pt x="21" y="27"/>
                    <a:pt x="21" y="36"/>
                  </a:cubicBezTo>
                  <a:cubicBezTo>
                    <a:pt x="21" y="45"/>
                    <a:pt x="28" y="53"/>
                    <a:pt x="37" y="53"/>
                  </a:cubicBezTo>
                  <a:cubicBezTo>
                    <a:pt x="46" y="53"/>
                    <a:pt x="53" y="45"/>
                    <a:pt x="53" y="36"/>
                  </a:cubicBez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24" name="Freeform 9"/>
            <p:cNvSpPr>
              <a:spLocks noEditPoints="1" noChangeArrowheads="1"/>
            </p:cNvSpPr>
            <p:nvPr/>
          </p:nvSpPr>
          <p:spPr bwMode="auto">
            <a:xfrm>
              <a:off x="4746625" y="2851150"/>
              <a:ext cx="1003300" cy="987425"/>
            </a:xfrm>
            <a:custGeom>
              <a:avLst/>
              <a:gdLst>
                <a:gd name="T0" fmla="*/ 201 w 203"/>
                <a:gd name="T1" fmla="*/ 82 h 200"/>
                <a:gd name="T2" fmla="*/ 201 w 203"/>
                <a:gd name="T3" fmla="*/ 118 h 200"/>
                <a:gd name="T4" fmla="*/ 174 w 203"/>
                <a:gd name="T5" fmla="*/ 130 h 200"/>
                <a:gd name="T6" fmla="*/ 187 w 203"/>
                <a:gd name="T7" fmla="*/ 158 h 200"/>
                <a:gd name="T8" fmla="*/ 159 w 203"/>
                <a:gd name="T9" fmla="*/ 185 h 200"/>
                <a:gd name="T10" fmla="*/ 131 w 203"/>
                <a:gd name="T11" fmla="*/ 172 h 200"/>
                <a:gd name="T12" fmla="*/ 121 w 203"/>
                <a:gd name="T13" fmla="*/ 200 h 200"/>
                <a:gd name="T14" fmla="*/ 83 w 203"/>
                <a:gd name="T15" fmla="*/ 200 h 200"/>
                <a:gd name="T16" fmla="*/ 71 w 203"/>
                <a:gd name="T17" fmla="*/ 171 h 200"/>
                <a:gd name="T18" fmla="*/ 44 w 203"/>
                <a:gd name="T19" fmla="*/ 185 h 200"/>
                <a:gd name="T20" fmla="*/ 15 w 203"/>
                <a:gd name="T21" fmla="*/ 155 h 200"/>
                <a:gd name="T22" fmla="*/ 28 w 203"/>
                <a:gd name="T23" fmla="*/ 138 h 200"/>
                <a:gd name="T24" fmla="*/ 28 w 203"/>
                <a:gd name="T25" fmla="*/ 138 h 200"/>
                <a:gd name="T26" fmla="*/ 28 w 203"/>
                <a:gd name="T27" fmla="*/ 137 h 200"/>
                <a:gd name="T28" fmla="*/ 28 w 203"/>
                <a:gd name="T29" fmla="*/ 128 h 200"/>
                <a:gd name="T30" fmla="*/ 25 w 203"/>
                <a:gd name="T31" fmla="*/ 123 h 200"/>
                <a:gd name="T32" fmla="*/ 20 w 203"/>
                <a:gd name="T33" fmla="*/ 109 h 200"/>
                <a:gd name="T34" fmla="*/ 0 w 203"/>
                <a:gd name="T35" fmla="*/ 110 h 200"/>
                <a:gd name="T36" fmla="*/ 0 w 203"/>
                <a:gd name="T37" fmla="*/ 82 h 200"/>
                <a:gd name="T38" fmla="*/ 28 w 203"/>
                <a:gd name="T39" fmla="*/ 72 h 200"/>
                <a:gd name="T40" fmla="*/ 19 w 203"/>
                <a:gd name="T41" fmla="*/ 41 h 200"/>
                <a:gd name="T42" fmla="*/ 42 w 203"/>
                <a:gd name="T43" fmla="*/ 17 h 200"/>
                <a:gd name="T44" fmla="*/ 72 w 203"/>
                <a:gd name="T45" fmla="*/ 28 h 200"/>
                <a:gd name="T46" fmla="*/ 83 w 203"/>
                <a:gd name="T47" fmla="*/ 0 h 200"/>
                <a:gd name="T48" fmla="*/ 117 w 203"/>
                <a:gd name="T49" fmla="*/ 0 h 200"/>
                <a:gd name="T50" fmla="*/ 130 w 203"/>
                <a:gd name="T51" fmla="*/ 28 h 200"/>
                <a:gd name="T52" fmla="*/ 159 w 203"/>
                <a:gd name="T53" fmla="*/ 17 h 200"/>
                <a:gd name="T54" fmla="*/ 185 w 203"/>
                <a:gd name="T55" fmla="*/ 43 h 200"/>
                <a:gd name="T56" fmla="*/ 172 w 203"/>
                <a:gd name="T57" fmla="*/ 72 h 200"/>
                <a:gd name="T58" fmla="*/ 201 w 203"/>
                <a:gd name="T59" fmla="*/ 82 h 200"/>
                <a:gd name="T60" fmla="*/ 138 w 203"/>
                <a:gd name="T61" fmla="*/ 125 h 200"/>
                <a:gd name="T62" fmla="*/ 146 w 203"/>
                <a:gd name="T63" fmla="*/ 100 h 200"/>
                <a:gd name="T64" fmla="*/ 101 w 203"/>
                <a:gd name="T65" fmla="*/ 56 h 200"/>
                <a:gd name="T66" fmla="*/ 57 w 203"/>
                <a:gd name="T67" fmla="*/ 93 h 200"/>
                <a:gd name="T68" fmla="*/ 57 w 203"/>
                <a:gd name="T69" fmla="*/ 100 h 200"/>
                <a:gd name="T70" fmla="*/ 101 w 203"/>
                <a:gd name="T71" fmla="*/ 145 h 200"/>
                <a:gd name="T72" fmla="*/ 138 w 203"/>
                <a:gd name="T73" fmla="*/ 125 h 2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3"/>
                <a:gd name="T112" fmla="*/ 0 h 200"/>
                <a:gd name="T113" fmla="*/ 203 w 203"/>
                <a:gd name="T114" fmla="*/ 200 h 2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3" h="200">
                  <a:moveTo>
                    <a:pt x="201" y="82"/>
                  </a:moveTo>
                  <a:cubicBezTo>
                    <a:pt x="203" y="82"/>
                    <a:pt x="201" y="118"/>
                    <a:pt x="201" y="118"/>
                  </a:cubicBezTo>
                  <a:cubicBezTo>
                    <a:pt x="201" y="118"/>
                    <a:pt x="176" y="114"/>
                    <a:pt x="174" y="130"/>
                  </a:cubicBezTo>
                  <a:cubicBezTo>
                    <a:pt x="171" y="145"/>
                    <a:pt x="187" y="158"/>
                    <a:pt x="187" y="158"/>
                  </a:cubicBezTo>
                  <a:cubicBezTo>
                    <a:pt x="159" y="185"/>
                    <a:pt x="159" y="185"/>
                    <a:pt x="159" y="185"/>
                  </a:cubicBezTo>
                  <a:cubicBezTo>
                    <a:pt x="159" y="185"/>
                    <a:pt x="144" y="166"/>
                    <a:pt x="131" y="172"/>
                  </a:cubicBezTo>
                  <a:cubicBezTo>
                    <a:pt x="116" y="177"/>
                    <a:pt x="121" y="200"/>
                    <a:pt x="121" y="200"/>
                  </a:cubicBezTo>
                  <a:cubicBezTo>
                    <a:pt x="83" y="200"/>
                    <a:pt x="83" y="200"/>
                    <a:pt x="83" y="200"/>
                  </a:cubicBezTo>
                  <a:cubicBezTo>
                    <a:pt x="83" y="200"/>
                    <a:pt x="85" y="176"/>
                    <a:pt x="71" y="171"/>
                  </a:cubicBezTo>
                  <a:cubicBezTo>
                    <a:pt x="57" y="166"/>
                    <a:pt x="44" y="185"/>
                    <a:pt x="44" y="185"/>
                  </a:cubicBezTo>
                  <a:cubicBezTo>
                    <a:pt x="15" y="155"/>
                    <a:pt x="15" y="155"/>
                    <a:pt x="15" y="155"/>
                  </a:cubicBezTo>
                  <a:cubicBezTo>
                    <a:pt x="15" y="155"/>
                    <a:pt x="25" y="147"/>
                    <a:pt x="28" y="138"/>
                  </a:cubicBezTo>
                  <a:cubicBezTo>
                    <a:pt x="28" y="138"/>
                    <a:pt x="28" y="138"/>
                    <a:pt x="28" y="138"/>
                  </a:cubicBezTo>
                  <a:cubicBezTo>
                    <a:pt x="28" y="138"/>
                    <a:pt x="28" y="137"/>
                    <a:pt x="28" y="137"/>
                  </a:cubicBezTo>
                  <a:cubicBezTo>
                    <a:pt x="29" y="134"/>
                    <a:pt x="29" y="131"/>
                    <a:pt x="28" y="128"/>
                  </a:cubicBezTo>
                  <a:cubicBezTo>
                    <a:pt x="27" y="126"/>
                    <a:pt x="26" y="124"/>
                    <a:pt x="25" y="123"/>
                  </a:cubicBezTo>
                  <a:cubicBezTo>
                    <a:pt x="23" y="116"/>
                    <a:pt x="21" y="109"/>
                    <a:pt x="20" y="109"/>
                  </a:cubicBezTo>
                  <a:cubicBezTo>
                    <a:pt x="19" y="110"/>
                    <a:pt x="9" y="113"/>
                    <a:pt x="0" y="110"/>
                  </a:cubicBezTo>
                  <a:cubicBezTo>
                    <a:pt x="0" y="82"/>
                    <a:pt x="0" y="82"/>
                    <a:pt x="0" y="82"/>
                  </a:cubicBezTo>
                  <a:cubicBezTo>
                    <a:pt x="0" y="82"/>
                    <a:pt x="20" y="83"/>
                    <a:pt x="28" y="72"/>
                  </a:cubicBezTo>
                  <a:cubicBezTo>
                    <a:pt x="37" y="61"/>
                    <a:pt x="19" y="41"/>
                    <a:pt x="19" y="41"/>
                  </a:cubicBezTo>
                  <a:cubicBezTo>
                    <a:pt x="42" y="17"/>
                    <a:pt x="42" y="17"/>
                    <a:pt x="42" y="17"/>
                  </a:cubicBezTo>
                  <a:cubicBezTo>
                    <a:pt x="42" y="17"/>
                    <a:pt x="55" y="32"/>
                    <a:pt x="72" y="28"/>
                  </a:cubicBezTo>
                  <a:cubicBezTo>
                    <a:pt x="89" y="23"/>
                    <a:pt x="83" y="0"/>
                    <a:pt x="83" y="0"/>
                  </a:cubicBezTo>
                  <a:cubicBezTo>
                    <a:pt x="117" y="0"/>
                    <a:pt x="117" y="0"/>
                    <a:pt x="117" y="0"/>
                  </a:cubicBezTo>
                  <a:cubicBezTo>
                    <a:pt x="117" y="0"/>
                    <a:pt x="117" y="24"/>
                    <a:pt x="130" y="28"/>
                  </a:cubicBezTo>
                  <a:cubicBezTo>
                    <a:pt x="144" y="32"/>
                    <a:pt x="159" y="17"/>
                    <a:pt x="159" y="17"/>
                  </a:cubicBezTo>
                  <a:cubicBezTo>
                    <a:pt x="185" y="43"/>
                    <a:pt x="185" y="43"/>
                    <a:pt x="185" y="43"/>
                  </a:cubicBezTo>
                  <a:cubicBezTo>
                    <a:pt x="185" y="43"/>
                    <a:pt x="162" y="60"/>
                    <a:pt x="172" y="72"/>
                  </a:cubicBezTo>
                  <a:cubicBezTo>
                    <a:pt x="182" y="83"/>
                    <a:pt x="199" y="82"/>
                    <a:pt x="201" y="82"/>
                  </a:cubicBezTo>
                  <a:close/>
                  <a:moveTo>
                    <a:pt x="138" y="125"/>
                  </a:moveTo>
                  <a:cubicBezTo>
                    <a:pt x="143" y="118"/>
                    <a:pt x="146" y="109"/>
                    <a:pt x="146" y="100"/>
                  </a:cubicBezTo>
                  <a:cubicBezTo>
                    <a:pt x="146" y="75"/>
                    <a:pt x="126" y="56"/>
                    <a:pt x="101" y="56"/>
                  </a:cubicBezTo>
                  <a:cubicBezTo>
                    <a:pt x="79" y="56"/>
                    <a:pt x="60" y="72"/>
                    <a:pt x="57" y="93"/>
                  </a:cubicBezTo>
                  <a:cubicBezTo>
                    <a:pt x="57" y="95"/>
                    <a:pt x="57" y="98"/>
                    <a:pt x="57" y="100"/>
                  </a:cubicBezTo>
                  <a:cubicBezTo>
                    <a:pt x="57" y="125"/>
                    <a:pt x="77" y="145"/>
                    <a:pt x="101" y="145"/>
                  </a:cubicBezTo>
                  <a:cubicBezTo>
                    <a:pt x="117" y="145"/>
                    <a:pt x="130" y="137"/>
                    <a:pt x="138" y="125"/>
                  </a:cubicBez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25" name="Freeform 10"/>
            <p:cNvSpPr>
              <a:spLocks noEditPoints="1" noChangeArrowheads="1"/>
            </p:cNvSpPr>
            <p:nvPr/>
          </p:nvSpPr>
          <p:spPr bwMode="auto">
            <a:xfrm>
              <a:off x="3314700" y="930275"/>
              <a:ext cx="2198688" cy="2178050"/>
            </a:xfrm>
            <a:custGeom>
              <a:avLst/>
              <a:gdLst>
                <a:gd name="T0" fmla="*/ 441 w 445"/>
                <a:gd name="T1" fmla="*/ 181 h 441"/>
                <a:gd name="T2" fmla="*/ 441 w 445"/>
                <a:gd name="T3" fmla="*/ 260 h 441"/>
                <a:gd name="T4" fmla="*/ 380 w 445"/>
                <a:gd name="T5" fmla="*/ 286 h 441"/>
                <a:gd name="T6" fmla="*/ 411 w 445"/>
                <a:gd name="T7" fmla="*/ 347 h 441"/>
                <a:gd name="T8" fmla="*/ 347 w 445"/>
                <a:gd name="T9" fmla="*/ 408 h 441"/>
                <a:gd name="T10" fmla="*/ 287 w 445"/>
                <a:gd name="T11" fmla="*/ 377 h 441"/>
                <a:gd name="T12" fmla="*/ 264 w 445"/>
                <a:gd name="T13" fmla="*/ 441 h 441"/>
                <a:gd name="T14" fmla="*/ 181 w 445"/>
                <a:gd name="T15" fmla="*/ 441 h 441"/>
                <a:gd name="T16" fmla="*/ 155 w 445"/>
                <a:gd name="T17" fmla="*/ 376 h 441"/>
                <a:gd name="T18" fmla="*/ 96 w 445"/>
                <a:gd name="T19" fmla="*/ 408 h 441"/>
                <a:gd name="T20" fmla="*/ 72 w 445"/>
                <a:gd name="T21" fmla="*/ 383 h 441"/>
                <a:gd name="T22" fmla="*/ 72 w 445"/>
                <a:gd name="T23" fmla="*/ 378 h 441"/>
                <a:gd name="T24" fmla="*/ 68 w 445"/>
                <a:gd name="T25" fmla="*/ 378 h 441"/>
                <a:gd name="T26" fmla="*/ 33 w 445"/>
                <a:gd name="T27" fmla="*/ 341 h 441"/>
                <a:gd name="T28" fmla="*/ 61 w 445"/>
                <a:gd name="T29" fmla="*/ 303 h 441"/>
                <a:gd name="T30" fmla="*/ 61 w 445"/>
                <a:gd name="T31" fmla="*/ 303 h 441"/>
                <a:gd name="T32" fmla="*/ 61 w 445"/>
                <a:gd name="T33" fmla="*/ 303 h 441"/>
                <a:gd name="T34" fmla="*/ 60 w 445"/>
                <a:gd name="T35" fmla="*/ 281 h 441"/>
                <a:gd name="T36" fmla="*/ 54 w 445"/>
                <a:gd name="T37" fmla="*/ 271 h 441"/>
                <a:gd name="T38" fmla="*/ 44 w 445"/>
                <a:gd name="T39" fmla="*/ 241 h 441"/>
                <a:gd name="T40" fmla="*/ 0 w 445"/>
                <a:gd name="T41" fmla="*/ 242 h 441"/>
                <a:gd name="T42" fmla="*/ 0 w 445"/>
                <a:gd name="T43" fmla="*/ 181 h 441"/>
                <a:gd name="T44" fmla="*/ 62 w 445"/>
                <a:gd name="T45" fmla="*/ 159 h 441"/>
                <a:gd name="T46" fmla="*/ 40 w 445"/>
                <a:gd name="T47" fmla="*/ 92 h 441"/>
                <a:gd name="T48" fmla="*/ 92 w 445"/>
                <a:gd name="T49" fmla="*/ 38 h 441"/>
                <a:gd name="T50" fmla="*/ 158 w 445"/>
                <a:gd name="T51" fmla="*/ 62 h 441"/>
                <a:gd name="T52" fmla="*/ 181 w 445"/>
                <a:gd name="T53" fmla="*/ 0 h 441"/>
                <a:gd name="T54" fmla="*/ 257 w 445"/>
                <a:gd name="T55" fmla="*/ 0 h 441"/>
                <a:gd name="T56" fmla="*/ 286 w 445"/>
                <a:gd name="T57" fmla="*/ 63 h 441"/>
                <a:gd name="T58" fmla="*/ 349 w 445"/>
                <a:gd name="T59" fmla="*/ 38 h 441"/>
                <a:gd name="T60" fmla="*/ 405 w 445"/>
                <a:gd name="T61" fmla="*/ 95 h 441"/>
                <a:gd name="T62" fmla="*/ 377 w 445"/>
                <a:gd name="T63" fmla="*/ 159 h 441"/>
                <a:gd name="T64" fmla="*/ 441 w 445"/>
                <a:gd name="T65" fmla="*/ 181 h 441"/>
                <a:gd name="T66" fmla="*/ 319 w 445"/>
                <a:gd name="T67" fmla="*/ 221 h 441"/>
                <a:gd name="T68" fmla="*/ 221 w 445"/>
                <a:gd name="T69" fmla="*/ 123 h 441"/>
                <a:gd name="T70" fmla="*/ 123 w 445"/>
                <a:gd name="T71" fmla="*/ 221 h 441"/>
                <a:gd name="T72" fmla="*/ 221 w 445"/>
                <a:gd name="T73" fmla="*/ 318 h 441"/>
                <a:gd name="T74" fmla="*/ 319 w 445"/>
                <a:gd name="T75" fmla="*/ 221 h 4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45"/>
                <a:gd name="T115" fmla="*/ 0 h 441"/>
                <a:gd name="T116" fmla="*/ 445 w 445"/>
                <a:gd name="T117" fmla="*/ 441 h 4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45" h="441">
                  <a:moveTo>
                    <a:pt x="441" y="181"/>
                  </a:moveTo>
                  <a:cubicBezTo>
                    <a:pt x="445" y="181"/>
                    <a:pt x="441" y="260"/>
                    <a:pt x="441" y="260"/>
                  </a:cubicBezTo>
                  <a:cubicBezTo>
                    <a:pt x="441" y="260"/>
                    <a:pt x="386" y="251"/>
                    <a:pt x="380" y="286"/>
                  </a:cubicBezTo>
                  <a:cubicBezTo>
                    <a:pt x="375" y="320"/>
                    <a:pt x="411" y="347"/>
                    <a:pt x="411" y="347"/>
                  </a:cubicBezTo>
                  <a:cubicBezTo>
                    <a:pt x="347" y="408"/>
                    <a:pt x="347" y="408"/>
                    <a:pt x="347" y="408"/>
                  </a:cubicBezTo>
                  <a:cubicBezTo>
                    <a:pt x="347" y="408"/>
                    <a:pt x="316" y="366"/>
                    <a:pt x="287" y="377"/>
                  </a:cubicBezTo>
                  <a:cubicBezTo>
                    <a:pt x="254" y="390"/>
                    <a:pt x="264" y="441"/>
                    <a:pt x="264" y="441"/>
                  </a:cubicBezTo>
                  <a:cubicBezTo>
                    <a:pt x="181" y="441"/>
                    <a:pt x="181" y="441"/>
                    <a:pt x="181" y="441"/>
                  </a:cubicBezTo>
                  <a:cubicBezTo>
                    <a:pt x="181" y="441"/>
                    <a:pt x="187" y="387"/>
                    <a:pt x="155" y="376"/>
                  </a:cubicBezTo>
                  <a:cubicBezTo>
                    <a:pt x="123" y="365"/>
                    <a:pt x="96" y="408"/>
                    <a:pt x="96" y="408"/>
                  </a:cubicBezTo>
                  <a:cubicBezTo>
                    <a:pt x="72" y="383"/>
                    <a:pt x="72" y="383"/>
                    <a:pt x="72" y="383"/>
                  </a:cubicBezTo>
                  <a:cubicBezTo>
                    <a:pt x="72" y="380"/>
                    <a:pt x="72" y="378"/>
                    <a:pt x="72" y="378"/>
                  </a:cubicBezTo>
                  <a:cubicBezTo>
                    <a:pt x="68" y="378"/>
                    <a:pt x="68" y="378"/>
                    <a:pt x="68" y="378"/>
                  </a:cubicBezTo>
                  <a:cubicBezTo>
                    <a:pt x="33" y="341"/>
                    <a:pt x="33" y="341"/>
                    <a:pt x="33" y="341"/>
                  </a:cubicBezTo>
                  <a:cubicBezTo>
                    <a:pt x="33" y="341"/>
                    <a:pt x="55" y="324"/>
                    <a:pt x="61" y="303"/>
                  </a:cubicBezTo>
                  <a:cubicBezTo>
                    <a:pt x="61" y="303"/>
                    <a:pt x="61" y="303"/>
                    <a:pt x="61" y="303"/>
                  </a:cubicBezTo>
                  <a:cubicBezTo>
                    <a:pt x="61" y="303"/>
                    <a:pt x="61" y="303"/>
                    <a:pt x="61" y="303"/>
                  </a:cubicBezTo>
                  <a:cubicBezTo>
                    <a:pt x="63" y="296"/>
                    <a:pt x="63" y="288"/>
                    <a:pt x="60" y="281"/>
                  </a:cubicBezTo>
                  <a:cubicBezTo>
                    <a:pt x="59" y="277"/>
                    <a:pt x="56" y="274"/>
                    <a:pt x="54" y="271"/>
                  </a:cubicBezTo>
                  <a:cubicBezTo>
                    <a:pt x="50" y="255"/>
                    <a:pt x="46" y="240"/>
                    <a:pt x="44" y="241"/>
                  </a:cubicBezTo>
                  <a:cubicBezTo>
                    <a:pt x="41" y="242"/>
                    <a:pt x="20" y="249"/>
                    <a:pt x="0" y="242"/>
                  </a:cubicBezTo>
                  <a:cubicBezTo>
                    <a:pt x="0" y="181"/>
                    <a:pt x="0" y="181"/>
                    <a:pt x="0" y="181"/>
                  </a:cubicBezTo>
                  <a:cubicBezTo>
                    <a:pt x="0" y="181"/>
                    <a:pt x="43" y="182"/>
                    <a:pt x="62" y="159"/>
                  </a:cubicBezTo>
                  <a:cubicBezTo>
                    <a:pt x="80" y="135"/>
                    <a:pt x="40" y="92"/>
                    <a:pt x="40" y="92"/>
                  </a:cubicBezTo>
                  <a:cubicBezTo>
                    <a:pt x="92" y="38"/>
                    <a:pt x="92" y="38"/>
                    <a:pt x="92" y="38"/>
                  </a:cubicBezTo>
                  <a:cubicBezTo>
                    <a:pt x="92" y="38"/>
                    <a:pt x="120" y="72"/>
                    <a:pt x="158" y="62"/>
                  </a:cubicBezTo>
                  <a:cubicBezTo>
                    <a:pt x="195" y="52"/>
                    <a:pt x="181" y="0"/>
                    <a:pt x="181" y="0"/>
                  </a:cubicBezTo>
                  <a:cubicBezTo>
                    <a:pt x="257" y="0"/>
                    <a:pt x="257" y="0"/>
                    <a:pt x="257" y="0"/>
                  </a:cubicBezTo>
                  <a:cubicBezTo>
                    <a:pt x="257" y="0"/>
                    <a:pt x="257" y="54"/>
                    <a:pt x="286" y="63"/>
                  </a:cubicBezTo>
                  <a:cubicBezTo>
                    <a:pt x="314" y="72"/>
                    <a:pt x="349" y="38"/>
                    <a:pt x="349" y="38"/>
                  </a:cubicBezTo>
                  <a:cubicBezTo>
                    <a:pt x="405" y="95"/>
                    <a:pt x="405" y="95"/>
                    <a:pt x="405" y="95"/>
                  </a:cubicBezTo>
                  <a:cubicBezTo>
                    <a:pt x="405" y="95"/>
                    <a:pt x="356" y="134"/>
                    <a:pt x="377" y="159"/>
                  </a:cubicBezTo>
                  <a:cubicBezTo>
                    <a:pt x="399" y="184"/>
                    <a:pt x="436" y="182"/>
                    <a:pt x="441" y="181"/>
                  </a:cubicBezTo>
                  <a:close/>
                  <a:moveTo>
                    <a:pt x="319" y="221"/>
                  </a:moveTo>
                  <a:cubicBezTo>
                    <a:pt x="319" y="166"/>
                    <a:pt x="275" y="123"/>
                    <a:pt x="221" y="123"/>
                  </a:cubicBezTo>
                  <a:cubicBezTo>
                    <a:pt x="167" y="123"/>
                    <a:pt x="123" y="166"/>
                    <a:pt x="123" y="221"/>
                  </a:cubicBezTo>
                  <a:cubicBezTo>
                    <a:pt x="123" y="275"/>
                    <a:pt x="167" y="318"/>
                    <a:pt x="221" y="318"/>
                  </a:cubicBezTo>
                  <a:cubicBezTo>
                    <a:pt x="275" y="318"/>
                    <a:pt x="319" y="275"/>
                    <a:pt x="319" y="221"/>
                  </a:cubicBez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26" name="Freeform 11"/>
            <p:cNvSpPr>
              <a:spLocks noEditPoints="1" noChangeArrowheads="1"/>
            </p:cNvSpPr>
            <p:nvPr/>
          </p:nvSpPr>
          <p:spPr bwMode="auto">
            <a:xfrm>
              <a:off x="5064125" y="3162300"/>
              <a:ext cx="365125" cy="365125"/>
            </a:xfrm>
            <a:custGeom>
              <a:avLst/>
              <a:gdLst>
                <a:gd name="T0" fmla="*/ 74 w 74"/>
                <a:gd name="T1" fmla="*/ 30 h 74"/>
                <a:gd name="T2" fmla="*/ 74 w 74"/>
                <a:gd name="T3" fmla="*/ 44 h 74"/>
                <a:gd name="T4" fmla="*/ 64 w 74"/>
                <a:gd name="T5" fmla="*/ 48 h 74"/>
                <a:gd name="T6" fmla="*/ 69 w 74"/>
                <a:gd name="T7" fmla="*/ 58 h 74"/>
                <a:gd name="T8" fmla="*/ 58 w 74"/>
                <a:gd name="T9" fmla="*/ 68 h 74"/>
                <a:gd name="T10" fmla="*/ 48 w 74"/>
                <a:gd name="T11" fmla="*/ 63 h 74"/>
                <a:gd name="T12" fmla="*/ 44 w 74"/>
                <a:gd name="T13" fmla="*/ 74 h 74"/>
                <a:gd name="T14" fmla="*/ 30 w 74"/>
                <a:gd name="T15" fmla="*/ 74 h 74"/>
                <a:gd name="T16" fmla="*/ 26 w 74"/>
                <a:gd name="T17" fmla="*/ 63 h 74"/>
                <a:gd name="T18" fmla="*/ 16 w 74"/>
                <a:gd name="T19" fmla="*/ 68 h 74"/>
                <a:gd name="T20" fmla="*/ 6 w 74"/>
                <a:gd name="T21" fmla="*/ 57 h 74"/>
                <a:gd name="T22" fmla="*/ 10 w 74"/>
                <a:gd name="T23" fmla="*/ 51 h 74"/>
                <a:gd name="T24" fmla="*/ 10 w 74"/>
                <a:gd name="T25" fmla="*/ 51 h 74"/>
                <a:gd name="T26" fmla="*/ 10 w 74"/>
                <a:gd name="T27" fmla="*/ 51 h 74"/>
                <a:gd name="T28" fmla="*/ 10 w 74"/>
                <a:gd name="T29" fmla="*/ 47 h 74"/>
                <a:gd name="T30" fmla="*/ 9 w 74"/>
                <a:gd name="T31" fmla="*/ 45 h 74"/>
                <a:gd name="T32" fmla="*/ 8 w 74"/>
                <a:gd name="T33" fmla="*/ 40 h 74"/>
                <a:gd name="T34" fmla="*/ 0 w 74"/>
                <a:gd name="T35" fmla="*/ 41 h 74"/>
                <a:gd name="T36" fmla="*/ 0 w 74"/>
                <a:gd name="T37" fmla="*/ 30 h 74"/>
                <a:gd name="T38" fmla="*/ 11 w 74"/>
                <a:gd name="T39" fmla="*/ 27 h 74"/>
                <a:gd name="T40" fmla="*/ 7 w 74"/>
                <a:gd name="T41" fmla="*/ 15 h 74"/>
                <a:gd name="T42" fmla="*/ 16 w 74"/>
                <a:gd name="T43" fmla="*/ 7 h 74"/>
                <a:gd name="T44" fmla="*/ 27 w 74"/>
                <a:gd name="T45" fmla="*/ 10 h 74"/>
                <a:gd name="T46" fmla="*/ 30 w 74"/>
                <a:gd name="T47" fmla="*/ 0 h 74"/>
                <a:gd name="T48" fmla="*/ 43 w 74"/>
                <a:gd name="T49" fmla="*/ 0 h 74"/>
                <a:gd name="T50" fmla="*/ 48 w 74"/>
                <a:gd name="T51" fmla="*/ 11 h 74"/>
                <a:gd name="T52" fmla="*/ 58 w 74"/>
                <a:gd name="T53" fmla="*/ 7 h 74"/>
                <a:gd name="T54" fmla="*/ 68 w 74"/>
                <a:gd name="T55" fmla="*/ 16 h 74"/>
                <a:gd name="T56" fmla="*/ 63 w 74"/>
                <a:gd name="T57" fmla="*/ 27 h 74"/>
                <a:gd name="T58" fmla="*/ 74 w 74"/>
                <a:gd name="T59" fmla="*/ 30 h 74"/>
                <a:gd name="T60" fmla="*/ 53 w 74"/>
                <a:gd name="T61" fmla="*/ 37 h 74"/>
                <a:gd name="T62" fmla="*/ 37 w 74"/>
                <a:gd name="T63" fmla="*/ 21 h 74"/>
                <a:gd name="T64" fmla="*/ 21 w 74"/>
                <a:gd name="T65" fmla="*/ 37 h 74"/>
                <a:gd name="T66" fmla="*/ 37 w 74"/>
                <a:gd name="T67" fmla="*/ 53 h 74"/>
                <a:gd name="T68" fmla="*/ 53 w 74"/>
                <a:gd name="T69" fmla="*/ 37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4"/>
                <a:gd name="T106" fmla="*/ 0 h 74"/>
                <a:gd name="T107" fmla="*/ 74 w 74"/>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4" h="74">
                  <a:moveTo>
                    <a:pt x="74" y="30"/>
                  </a:moveTo>
                  <a:cubicBezTo>
                    <a:pt x="74" y="30"/>
                    <a:pt x="74" y="44"/>
                    <a:pt x="74" y="44"/>
                  </a:cubicBezTo>
                  <a:cubicBezTo>
                    <a:pt x="74" y="44"/>
                    <a:pt x="65" y="42"/>
                    <a:pt x="64" y="48"/>
                  </a:cubicBezTo>
                  <a:cubicBezTo>
                    <a:pt x="63" y="54"/>
                    <a:pt x="69" y="58"/>
                    <a:pt x="69" y="58"/>
                  </a:cubicBezTo>
                  <a:cubicBezTo>
                    <a:pt x="58" y="68"/>
                    <a:pt x="58" y="68"/>
                    <a:pt x="58" y="68"/>
                  </a:cubicBezTo>
                  <a:cubicBezTo>
                    <a:pt x="58" y="68"/>
                    <a:pt x="53" y="61"/>
                    <a:pt x="48" y="63"/>
                  </a:cubicBezTo>
                  <a:cubicBezTo>
                    <a:pt x="43" y="65"/>
                    <a:pt x="44" y="74"/>
                    <a:pt x="44" y="74"/>
                  </a:cubicBezTo>
                  <a:cubicBezTo>
                    <a:pt x="30" y="74"/>
                    <a:pt x="30" y="74"/>
                    <a:pt x="30" y="74"/>
                  </a:cubicBezTo>
                  <a:cubicBezTo>
                    <a:pt x="30" y="74"/>
                    <a:pt x="31" y="65"/>
                    <a:pt x="26" y="63"/>
                  </a:cubicBezTo>
                  <a:cubicBezTo>
                    <a:pt x="21" y="61"/>
                    <a:pt x="16" y="68"/>
                    <a:pt x="16" y="68"/>
                  </a:cubicBezTo>
                  <a:cubicBezTo>
                    <a:pt x="6" y="57"/>
                    <a:pt x="6" y="57"/>
                    <a:pt x="6" y="57"/>
                  </a:cubicBezTo>
                  <a:cubicBezTo>
                    <a:pt x="6" y="57"/>
                    <a:pt x="9" y="54"/>
                    <a:pt x="10" y="51"/>
                  </a:cubicBezTo>
                  <a:cubicBezTo>
                    <a:pt x="10" y="51"/>
                    <a:pt x="10" y="51"/>
                    <a:pt x="10" y="51"/>
                  </a:cubicBezTo>
                  <a:cubicBezTo>
                    <a:pt x="10" y="51"/>
                    <a:pt x="10" y="51"/>
                    <a:pt x="10" y="51"/>
                  </a:cubicBezTo>
                  <a:cubicBezTo>
                    <a:pt x="11" y="49"/>
                    <a:pt x="11" y="48"/>
                    <a:pt x="10" y="47"/>
                  </a:cubicBezTo>
                  <a:cubicBezTo>
                    <a:pt x="10" y="46"/>
                    <a:pt x="10" y="46"/>
                    <a:pt x="9" y="45"/>
                  </a:cubicBezTo>
                  <a:cubicBezTo>
                    <a:pt x="9" y="43"/>
                    <a:pt x="8" y="40"/>
                    <a:pt x="8" y="40"/>
                  </a:cubicBezTo>
                  <a:cubicBezTo>
                    <a:pt x="7" y="41"/>
                    <a:pt x="4" y="42"/>
                    <a:pt x="0" y="41"/>
                  </a:cubicBezTo>
                  <a:cubicBezTo>
                    <a:pt x="0" y="30"/>
                    <a:pt x="0" y="30"/>
                    <a:pt x="0" y="30"/>
                  </a:cubicBezTo>
                  <a:cubicBezTo>
                    <a:pt x="0" y="30"/>
                    <a:pt x="7" y="31"/>
                    <a:pt x="11" y="27"/>
                  </a:cubicBezTo>
                  <a:cubicBezTo>
                    <a:pt x="14" y="23"/>
                    <a:pt x="7" y="15"/>
                    <a:pt x="7" y="15"/>
                  </a:cubicBezTo>
                  <a:cubicBezTo>
                    <a:pt x="16" y="7"/>
                    <a:pt x="16" y="7"/>
                    <a:pt x="16" y="7"/>
                  </a:cubicBezTo>
                  <a:cubicBezTo>
                    <a:pt x="16" y="7"/>
                    <a:pt x="20" y="12"/>
                    <a:pt x="27" y="10"/>
                  </a:cubicBezTo>
                  <a:cubicBezTo>
                    <a:pt x="33" y="9"/>
                    <a:pt x="30" y="0"/>
                    <a:pt x="30" y="0"/>
                  </a:cubicBezTo>
                  <a:cubicBezTo>
                    <a:pt x="43" y="0"/>
                    <a:pt x="43" y="0"/>
                    <a:pt x="43" y="0"/>
                  </a:cubicBezTo>
                  <a:cubicBezTo>
                    <a:pt x="43" y="0"/>
                    <a:pt x="43" y="9"/>
                    <a:pt x="48" y="11"/>
                  </a:cubicBezTo>
                  <a:cubicBezTo>
                    <a:pt x="53" y="12"/>
                    <a:pt x="58" y="7"/>
                    <a:pt x="58" y="7"/>
                  </a:cubicBezTo>
                  <a:cubicBezTo>
                    <a:pt x="68" y="16"/>
                    <a:pt x="68" y="16"/>
                    <a:pt x="68" y="16"/>
                  </a:cubicBezTo>
                  <a:cubicBezTo>
                    <a:pt x="68" y="16"/>
                    <a:pt x="60" y="22"/>
                    <a:pt x="63" y="27"/>
                  </a:cubicBezTo>
                  <a:cubicBezTo>
                    <a:pt x="67" y="31"/>
                    <a:pt x="73" y="31"/>
                    <a:pt x="74" y="30"/>
                  </a:cubicBezTo>
                  <a:close/>
                  <a:moveTo>
                    <a:pt x="53" y="37"/>
                  </a:moveTo>
                  <a:cubicBezTo>
                    <a:pt x="53" y="28"/>
                    <a:pt x="46" y="21"/>
                    <a:pt x="37" y="21"/>
                  </a:cubicBezTo>
                  <a:cubicBezTo>
                    <a:pt x="28" y="21"/>
                    <a:pt x="21" y="28"/>
                    <a:pt x="21" y="37"/>
                  </a:cubicBezTo>
                  <a:cubicBezTo>
                    <a:pt x="21" y="46"/>
                    <a:pt x="28" y="53"/>
                    <a:pt x="37" y="53"/>
                  </a:cubicBezTo>
                  <a:cubicBezTo>
                    <a:pt x="46" y="53"/>
                    <a:pt x="53" y="46"/>
                    <a:pt x="53" y="37"/>
                  </a:cubicBez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27" name="Freeform 12"/>
            <p:cNvSpPr>
              <a:spLocks noEditPoints="1" noChangeArrowheads="1"/>
            </p:cNvSpPr>
            <p:nvPr/>
          </p:nvSpPr>
          <p:spPr bwMode="auto">
            <a:xfrm>
              <a:off x="4006850" y="1620838"/>
              <a:ext cx="804863" cy="795337"/>
            </a:xfrm>
            <a:custGeom>
              <a:avLst/>
              <a:gdLst>
                <a:gd name="T0" fmla="*/ 162 w 163"/>
                <a:gd name="T1" fmla="*/ 66 h 161"/>
                <a:gd name="T2" fmla="*/ 162 w 163"/>
                <a:gd name="T3" fmla="*/ 95 h 161"/>
                <a:gd name="T4" fmla="*/ 139 w 163"/>
                <a:gd name="T5" fmla="*/ 104 h 161"/>
                <a:gd name="T6" fmla="*/ 150 w 163"/>
                <a:gd name="T7" fmla="*/ 127 h 161"/>
                <a:gd name="T8" fmla="*/ 127 w 163"/>
                <a:gd name="T9" fmla="*/ 149 h 161"/>
                <a:gd name="T10" fmla="*/ 105 w 163"/>
                <a:gd name="T11" fmla="*/ 138 h 161"/>
                <a:gd name="T12" fmla="*/ 97 w 163"/>
                <a:gd name="T13" fmla="*/ 161 h 161"/>
                <a:gd name="T14" fmla="*/ 66 w 163"/>
                <a:gd name="T15" fmla="*/ 161 h 161"/>
                <a:gd name="T16" fmla="*/ 57 w 163"/>
                <a:gd name="T17" fmla="*/ 137 h 161"/>
                <a:gd name="T18" fmla="*/ 35 w 163"/>
                <a:gd name="T19" fmla="*/ 149 h 161"/>
                <a:gd name="T20" fmla="*/ 12 w 163"/>
                <a:gd name="T21" fmla="*/ 124 h 161"/>
                <a:gd name="T22" fmla="*/ 23 w 163"/>
                <a:gd name="T23" fmla="*/ 110 h 161"/>
                <a:gd name="T24" fmla="*/ 23 w 163"/>
                <a:gd name="T25" fmla="*/ 110 h 161"/>
                <a:gd name="T26" fmla="*/ 23 w 163"/>
                <a:gd name="T27" fmla="*/ 110 h 161"/>
                <a:gd name="T28" fmla="*/ 22 w 163"/>
                <a:gd name="T29" fmla="*/ 103 h 161"/>
                <a:gd name="T30" fmla="*/ 20 w 163"/>
                <a:gd name="T31" fmla="*/ 99 h 161"/>
                <a:gd name="T32" fmla="*/ 16 w 163"/>
                <a:gd name="T33" fmla="*/ 88 h 161"/>
                <a:gd name="T34" fmla="*/ 0 w 163"/>
                <a:gd name="T35" fmla="*/ 88 h 161"/>
                <a:gd name="T36" fmla="*/ 0 w 163"/>
                <a:gd name="T37" fmla="*/ 66 h 161"/>
                <a:gd name="T38" fmla="*/ 23 w 163"/>
                <a:gd name="T39" fmla="*/ 58 h 161"/>
                <a:gd name="T40" fmla="*/ 15 w 163"/>
                <a:gd name="T41" fmla="*/ 33 h 161"/>
                <a:gd name="T42" fmla="*/ 34 w 163"/>
                <a:gd name="T43" fmla="*/ 13 h 161"/>
                <a:gd name="T44" fmla="*/ 58 w 163"/>
                <a:gd name="T45" fmla="*/ 22 h 161"/>
                <a:gd name="T46" fmla="*/ 66 w 163"/>
                <a:gd name="T47" fmla="*/ 0 h 161"/>
                <a:gd name="T48" fmla="*/ 94 w 163"/>
                <a:gd name="T49" fmla="*/ 0 h 161"/>
                <a:gd name="T50" fmla="*/ 105 w 163"/>
                <a:gd name="T51" fmla="*/ 23 h 161"/>
                <a:gd name="T52" fmla="*/ 128 w 163"/>
                <a:gd name="T53" fmla="*/ 13 h 161"/>
                <a:gd name="T54" fmla="*/ 148 w 163"/>
                <a:gd name="T55" fmla="*/ 34 h 161"/>
                <a:gd name="T56" fmla="*/ 138 w 163"/>
                <a:gd name="T57" fmla="*/ 58 h 161"/>
                <a:gd name="T58" fmla="*/ 162 w 163"/>
                <a:gd name="T59" fmla="*/ 66 h 161"/>
                <a:gd name="T60" fmla="*/ 117 w 163"/>
                <a:gd name="T61" fmla="*/ 80 h 161"/>
                <a:gd name="T62" fmla="*/ 81 w 163"/>
                <a:gd name="T63" fmla="*/ 45 h 161"/>
                <a:gd name="T64" fmla="*/ 45 w 163"/>
                <a:gd name="T65" fmla="*/ 80 h 161"/>
                <a:gd name="T66" fmla="*/ 81 w 163"/>
                <a:gd name="T67" fmla="*/ 116 h 161"/>
                <a:gd name="T68" fmla="*/ 117 w 163"/>
                <a:gd name="T69" fmla="*/ 80 h 1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3"/>
                <a:gd name="T106" fmla="*/ 0 h 161"/>
                <a:gd name="T107" fmla="*/ 163 w 163"/>
                <a:gd name="T108" fmla="*/ 161 h 1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3" h="161">
                  <a:moveTo>
                    <a:pt x="162" y="66"/>
                  </a:moveTo>
                  <a:cubicBezTo>
                    <a:pt x="163" y="66"/>
                    <a:pt x="162" y="95"/>
                    <a:pt x="162" y="95"/>
                  </a:cubicBezTo>
                  <a:cubicBezTo>
                    <a:pt x="162" y="95"/>
                    <a:pt x="142" y="92"/>
                    <a:pt x="139" y="104"/>
                  </a:cubicBezTo>
                  <a:cubicBezTo>
                    <a:pt x="137" y="117"/>
                    <a:pt x="150" y="127"/>
                    <a:pt x="150" y="127"/>
                  </a:cubicBezTo>
                  <a:cubicBezTo>
                    <a:pt x="127" y="149"/>
                    <a:pt x="127" y="149"/>
                    <a:pt x="127" y="149"/>
                  </a:cubicBezTo>
                  <a:cubicBezTo>
                    <a:pt x="127" y="149"/>
                    <a:pt x="116" y="134"/>
                    <a:pt x="105" y="138"/>
                  </a:cubicBezTo>
                  <a:cubicBezTo>
                    <a:pt x="93" y="143"/>
                    <a:pt x="97" y="161"/>
                    <a:pt x="97" y="161"/>
                  </a:cubicBezTo>
                  <a:cubicBezTo>
                    <a:pt x="66" y="161"/>
                    <a:pt x="66" y="161"/>
                    <a:pt x="66" y="161"/>
                  </a:cubicBezTo>
                  <a:cubicBezTo>
                    <a:pt x="66" y="161"/>
                    <a:pt x="69" y="141"/>
                    <a:pt x="57" y="137"/>
                  </a:cubicBezTo>
                  <a:cubicBezTo>
                    <a:pt x="45" y="133"/>
                    <a:pt x="35" y="149"/>
                    <a:pt x="35" y="149"/>
                  </a:cubicBezTo>
                  <a:cubicBezTo>
                    <a:pt x="12" y="124"/>
                    <a:pt x="12" y="124"/>
                    <a:pt x="12" y="124"/>
                  </a:cubicBezTo>
                  <a:cubicBezTo>
                    <a:pt x="12" y="124"/>
                    <a:pt x="20" y="118"/>
                    <a:pt x="23" y="110"/>
                  </a:cubicBezTo>
                  <a:cubicBezTo>
                    <a:pt x="23" y="110"/>
                    <a:pt x="23" y="110"/>
                    <a:pt x="23" y="110"/>
                  </a:cubicBezTo>
                  <a:cubicBezTo>
                    <a:pt x="23" y="110"/>
                    <a:pt x="23" y="110"/>
                    <a:pt x="23" y="110"/>
                  </a:cubicBezTo>
                  <a:cubicBezTo>
                    <a:pt x="23" y="108"/>
                    <a:pt x="23" y="105"/>
                    <a:pt x="22" y="103"/>
                  </a:cubicBezTo>
                  <a:cubicBezTo>
                    <a:pt x="22" y="101"/>
                    <a:pt x="21" y="100"/>
                    <a:pt x="20" y="99"/>
                  </a:cubicBezTo>
                  <a:cubicBezTo>
                    <a:pt x="18" y="93"/>
                    <a:pt x="17" y="87"/>
                    <a:pt x="16" y="88"/>
                  </a:cubicBezTo>
                  <a:cubicBezTo>
                    <a:pt x="15" y="88"/>
                    <a:pt x="8" y="91"/>
                    <a:pt x="0" y="88"/>
                  </a:cubicBezTo>
                  <a:cubicBezTo>
                    <a:pt x="0" y="66"/>
                    <a:pt x="0" y="66"/>
                    <a:pt x="0" y="66"/>
                  </a:cubicBezTo>
                  <a:cubicBezTo>
                    <a:pt x="0" y="66"/>
                    <a:pt x="16" y="66"/>
                    <a:pt x="23" y="58"/>
                  </a:cubicBezTo>
                  <a:cubicBezTo>
                    <a:pt x="30" y="49"/>
                    <a:pt x="15" y="33"/>
                    <a:pt x="15" y="33"/>
                  </a:cubicBezTo>
                  <a:cubicBezTo>
                    <a:pt x="34" y="13"/>
                    <a:pt x="34" y="13"/>
                    <a:pt x="34" y="13"/>
                  </a:cubicBezTo>
                  <a:cubicBezTo>
                    <a:pt x="34" y="13"/>
                    <a:pt x="44" y="26"/>
                    <a:pt x="58" y="22"/>
                  </a:cubicBezTo>
                  <a:cubicBezTo>
                    <a:pt x="72" y="18"/>
                    <a:pt x="66" y="0"/>
                    <a:pt x="66" y="0"/>
                  </a:cubicBezTo>
                  <a:cubicBezTo>
                    <a:pt x="94" y="0"/>
                    <a:pt x="94" y="0"/>
                    <a:pt x="94" y="0"/>
                  </a:cubicBezTo>
                  <a:cubicBezTo>
                    <a:pt x="94" y="0"/>
                    <a:pt x="94" y="20"/>
                    <a:pt x="105" y="23"/>
                  </a:cubicBezTo>
                  <a:cubicBezTo>
                    <a:pt x="115" y="26"/>
                    <a:pt x="128" y="13"/>
                    <a:pt x="128" y="13"/>
                  </a:cubicBezTo>
                  <a:cubicBezTo>
                    <a:pt x="148" y="34"/>
                    <a:pt x="148" y="34"/>
                    <a:pt x="148" y="34"/>
                  </a:cubicBezTo>
                  <a:cubicBezTo>
                    <a:pt x="148" y="34"/>
                    <a:pt x="131" y="49"/>
                    <a:pt x="138" y="58"/>
                  </a:cubicBezTo>
                  <a:cubicBezTo>
                    <a:pt x="146" y="67"/>
                    <a:pt x="160" y="66"/>
                    <a:pt x="162" y="66"/>
                  </a:cubicBezTo>
                  <a:close/>
                  <a:moveTo>
                    <a:pt x="117" y="80"/>
                  </a:moveTo>
                  <a:cubicBezTo>
                    <a:pt x="117" y="61"/>
                    <a:pt x="101" y="45"/>
                    <a:pt x="81" y="45"/>
                  </a:cubicBezTo>
                  <a:cubicBezTo>
                    <a:pt x="61" y="45"/>
                    <a:pt x="45" y="61"/>
                    <a:pt x="45" y="80"/>
                  </a:cubicBezTo>
                  <a:cubicBezTo>
                    <a:pt x="45" y="100"/>
                    <a:pt x="61" y="116"/>
                    <a:pt x="81" y="116"/>
                  </a:cubicBezTo>
                  <a:cubicBezTo>
                    <a:pt x="101" y="116"/>
                    <a:pt x="117" y="100"/>
                    <a:pt x="117" y="80"/>
                  </a:cubicBez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28" name="Freeform 13"/>
            <p:cNvSpPr>
              <a:spLocks noEditPoints="1" noChangeArrowheads="1"/>
            </p:cNvSpPr>
            <p:nvPr/>
          </p:nvSpPr>
          <p:spPr bwMode="auto">
            <a:xfrm>
              <a:off x="2816225" y="2797175"/>
              <a:ext cx="1481138" cy="1465263"/>
            </a:xfrm>
            <a:custGeom>
              <a:avLst/>
              <a:gdLst>
                <a:gd name="T0" fmla="*/ 297 w 300"/>
                <a:gd name="T1" fmla="*/ 123 h 297"/>
                <a:gd name="T2" fmla="*/ 297 w 300"/>
                <a:gd name="T3" fmla="*/ 176 h 297"/>
                <a:gd name="T4" fmla="*/ 256 w 300"/>
                <a:gd name="T5" fmla="*/ 193 h 297"/>
                <a:gd name="T6" fmla="*/ 277 w 300"/>
                <a:gd name="T7" fmla="*/ 234 h 297"/>
                <a:gd name="T8" fmla="*/ 234 w 300"/>
                <a:gd name="T9" fmla="*/ 275 h 297"/>
                <a:gd name="T10" fmla="*/ 194 w 300"/>
                <a:gd name="T11" fmla="*/ 255 h 297"/>
                <a:gd name="T12" fmla="*/ 178 w 300"/>
                <a:gd name="T13" fmla="*/ 297 h 297"/>
                <a:gd name="T14" fmla="*/ 122 w 300"/>
                <a:gd name="T15" fmla="*/ 297 h 297"/>
                <a:gd name="T16" fmla="*/ 105 w 300"/>
                <a:gd name="T17" fmla="*/ 254 h 297"/>
                <a:gd name="T18" fmla="*/ 65 w 300"/>
                <a:gd name="T19" fmla="*/ 275 h 297"/>
                <a:gd name="T20" fmla="*/ 22 w 300"/>
                <a:gd name="T21" fmla="*/ 230 h 297"/>
                <a:gd name="T22" fmla="*/ 41 w 300"/>
                <a:gd name="T23" fmla="*/ 204 h 297"/>
                <a:gd name="T24" fmla="*/ 41 w 300"/>
                <a:gd name="T25" fmla="*/ 204 h 297"/>
                <a:gd name="T26" fmla="*/ 41 w 300"/>
                <a:gd name="T27" fmla="*/ 204 h 297"/>
                <a:gd name="T28" fmla="*/ 41 w 300"/>
                <a:gd name="T29" fmla="*/ 190 h 297"/>
                <a:gd name="T30" fmla="*/ 36 w 300"/>
                <a:gd name="T31" fmla="*/ 183 h 297"/>
                <a:gd name="T32" fmla="*/ 30 w 300"/>
                <a:gd name="T33" fmla="*/ 163 h 297"/>
                <a:gd name="T34" fmla="*/ 0 w 300"/>
                <a:gd name="T35" fmla="*/ 163 h 297"/>
                <a:gd name="T36" fmla="*/ 0 w 300"/>
                <a:gd name="T37" fmla="*/ 123 h 297"/>
                <a:gd name="T38" fmla="*/ 42 w 300"/>
                <a:gd name="T39" fmla="*/ 107 h 297"/>
                <a:gd name="T40" fmla="*/ 27 w 300"/>
                <a:gd name="T41" fmla="*/ 62 h 297"/>
                <a:gd name="T42" fmla="*/ 62 w 300"/>
                <a:gd name="T43" fmla="*/ 26 h 297"/>
                <a:gd name="T44" fmla="*/ 106 w 300"/>
                <a:gd name="T45" fmla="*/ 42 h 297"/>
                <a:gd name="T46" fmla="*/ 122 w 300"/>
                <a:gd name="T47" fmla="*/ 0 h 297"/>
                <a:gd name="T48" fmla="*/ 169 w 300"/>
                <a:gd name="T49" fmla="*/ 0 h 297"/>
                <a:gd name="T50" fmla="*/ 173 w 300"/>
                <a:gd name="T51" fmla="*/ 5 h 297"/>
                <a:gd name="T52" fmla="*/ 193 w 300"/>
                <a:gd name="T53" fmla="*/ 43 h 297"/>
                <a:gd name="T54" fmla="*/ 235 w 300"/>
                <a:gd name="T55" fmla="*/ 26 h 297"/>
                <a:gd name="T56" fmla="*/ 273 w 300"/>
                <a:gd name="T57" fmla="*/ 64 h 297"/>
                <a:gd name="T58" fmla="*/ 255 w 300"/>
                <a:gd name="T59" fmla="*/ 107 h 297"/>
                <a:gd name="T60" fmla="*/ 297 w 300"/>
                <a:gd name="T61" fmla="*/ 123 h 297"/>
                <a:gd name="T62" fmla="*/ 215 w 300"/>
                <a:gd name="T63" fmla="*/ 149 h 297"/>
                <a:gd name="T64" fmla="*/ 149 w 300"/>
                <a:gd name="T65" fmla="*/ 83 h 297"/>
                <a:gd name="T66" fmla="*/ 83 w 300"/>
                <a:gd name="T67" fmla="*/ 149 h 297"/>
                <a:gd name="T68" fmla="*/ 149 w 300"/>
                <a:gd name="T69" fmla="*/ 215 h 297"/>
                <a:gd name="T70" fmla="*/ 215 w 300"/>
                <a:gd name="T71" fmla="*/ 149 h 29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00"/>
                <a:gd name="T109" fmla="*/ 0 h 297"/>
                <a:gd name="T110" fmla="*/ 300 w 300"/>
                <a:gd name="T111" fmla="*/ 297 h 29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00" h="297">
                  <a:moveTo>
                    <a:pt x="297" y="123"/>
                  </a:moveTo>
                  <a:cubicBezTo>
                    <a:pt x="300" y="122"/>
                    <a:pt x="297" y="176"/>
                    <a:pt x="297" y="176"/>
                  </a:cubicBezTo>
                  <a:cubicBezTo>
                    <a:pt x="297" y="176"/>
                    <a:pt x="260" y="170"/>
                    <a:pt x="256" y="193"/>
                  </a:cubicBezTo>
                  <a:cubicBezTo>
                    <a:pt x="253" y="216"/>
                    <a:pt x="277" y="234"/>
                    <a:pt x="277" y="234"/>
                  </a:cubicBezTo>
                  <a:cubicBezTo>
                    <a:pt x="234" y="275"/>
                    <a:pt x="234" y="275"/>
                    <a:pt x="234" y="275"/>
                  </a:cubicBezTo>
                  <a:cubicBezTo>
                    <a:pt x="234" y="275"/>
                    <a:pt x="213" y="247"/>
                    <a:pt x="194" y="255"/>
                  </a:cubicBezTo>
                  <a:cubicBezTo>
                    <a:pt x="171" y="263"/>
                    <a:pt x="178" y="297"/>
                    <a:pt x="178" y="297"/>
                  </a:cubicBezTo>
                  <a:cubicBezTo>
                    <a:pt x="122" y="297"/>
                    <a:pt x="122" y="297"/>
                    <a:pt x="122" y="297"/>
                  </a:cubicBezTo>
                  <a:cubicBezTo>
                    <a:pt x="122" y="297"/>
                    <a:pt x="126" y="261"/>
                    <a:pt x="105" y="254"/>
                  </a:cubicBezTo>
                  <a:cubicBezTo>
                    <a:pt x="83" y="246"/>
                    <a:pt x="65" y="275"/>
                    <a:pt x="65" y="275"/>
                  </a:cubicBezTo>
                  <a:cubicBezTo>
                    <a:pt x="22" y="230"/>
                    <a:pt x="22" y="230"/>
                    <a:pt x="22" y="230"/>
                  </a:cubicBezTo>
                  <a:cubicBezTo>
                    <a:pt x="22" y="230"/>
                    <a:pt x="37" y="219"/>
                    <a:pt x="41" y="204"/>
                  </a:cubicBezTo>
                  <a:cubicBezTo>
                    <a:pt x="41" y="204"/>
                    <a:pt x="41" y="204"/>
                    <a:pt x="41" y="204"/>
                  </a:cubicBezTo>
                  <a:cubicBezTo>
                    <a:pt x="41" y="204"/>
                    <a:pt x="41" y="204"/>
                    <a:pt x="41" y="204"/>
                  </a:cubicBezTo>
                  <a:cubicBezTo>
                    <a:pt x="42" y="200"/>
                    <a:pt x="43" y="195"/>
                    <a:pt x="41" y="190"/>
                  </a:cubicBezTo>
                  <a:cubicBezTo>
                    <a:pt x="40" y="187"/>
                    <a:pt x="38" y="185"/>
                    <a:pt x="36" y="183"/>
                  </a:cubicBezTo>
                  <a:cubicBezTo>
                    <a:pt x="34" y="172"/>
                    <a:pt x="31" y="162"/>
                    <a:pt x="30" y="163"/>
                  </a:cubicBezTo>
                  <a:cubicBezTo>
                    <a:pt x="28" y="163"/>
                    <a:pt x="14" y="168"/>
                    <a:pt x="0" y="163"/>
                  </a:cubicBezTo>
                  <a:cubicBezTo>
                    <a:pt x="0" y="123"/>
                    <a:pt x="0" y="123"/>
                    <a:pt x="0" y="123"/>
                  </a:cubicBezTo>
                  <a:cubicBezTo>
                    <a:pt x="0" y="123"/>
                    <a:pt x="29" y="123"/>
                    <a:pt x="42" y="107"/>
                  </a:cubicBezTo>
                  <a:cubicBezTo>
                    <a:pt x="54" y="91"/>
                    <a:pt x="27" y="62"/>
                    <a:pt x="27" y="62"/>
                  </a:cubicBezTo>
                  <a:cubicBezTo>
                    <a:pt x="62" y="26"/>
                    <a:pt x="62" y="26"/>
                    <a:pt x="62" y="26"/>
                  </a:cubicBezTo>
                  <a:cubicBezTo>
                    <a:pt x="62" y="26"/>
                    <a:pt x="81" y="49"/>
                    <a:pt x="106" y="42"/>
                  </a:cubicBezTo>
                  <a:cubicBezTo>
                    <a:pt x="132" y="35"/>
                    <a:pt x="122" y="0"/>
                    <a:pt x="122" y="0"/>
                  </a:cubicBezTo>
                  <a:cubicBezTo>
                    <a:pt x="169" y="0"/>
                    <a:pt x="169" y="0"/>
                    <a:pt x="169" y="0"/>
                  </a:cubicBezTo>
                  <a:cubicBezTo>
                    <a:pt x="173" y="5"/>
                    <a:pt x="173" y="5"/>
                    <a:pt x="173" y="5"/>
                  </a:cubicBezTo>
                  <a:cubicBezTo>
                    <a:pt x="174" y="15"/>
                    <a:pt x="178" y="38"/>
                    <a:pt x="193" y="43"/>
                  </a:cubicBezTo>
                  <a:cubicBezTo>
                    <a:pt x="212" y="49"/>
                    <a:pt x="235" y="26"/>
                    <a:pt x="235" y="26"/>
                  </a:cubicBezTo>
                  <a:cubicBezTo>
                    <a:pt x="273" y="64"/>
                    <a:pt x="273" y="64"/>
                    <a:pt x="273" y="64"/>
                  </a:cubicBezTo>
                  <a:cubicBezTo>
                    <a:pt x="273" y="64"/>
                    <a:pt x="240" y="90"/>
                    <a:pt x="255" y="107"/>
                  </a:cubicBezTo>
                  <a:cubicBezTo>
                    <a:pt x="269" y="124"/>
                    <a:pt x="294" y="123"/>
                    <a:pt x="297" y="123"/>
                  </a:cubicBezTo>
                  <a:close/>
                  <a:moveTo>
                    <a:pt x="215" y="149"/>
                  </a:moveTo>
                  <a:cubicBezTo>
                    <a:pt x="215" y="113"/>
                    <a:pt x="186" y="83"/>
                    <a:pt x="149" y="83"/>
                  </a:cubicBezTo>
                  <a:cubicBezTo>
                    <a:pt x="113" y="83"/>
                    <a:pt x="83" y="113"/>
                    <a:pt x="83" y="149"/>
                  </a:cubicBezTo>
                  <a:cubicBezTo>
                    <a:pt x="83" y="185"/>
                    <a:pt x="113" y="215"/>
                    <a:pt x="149" y="215"/>
                  </a:cubicBezTo>
                  <a:cubicBezTo>
                    <a:pt x="186" y="215"/>
                    <a:pt x="215" y="185"/>
                    <a:pt x="215" y="149"/>
                  </a:cubicBez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29" name="Freeform 14"/>
            <p:cNvSpPr>
              <a:spLocks noEditPoints="1" noChangeArrowheads="1"/>
            </p:cNvSpPr>
            <p:nvPr/>
          </p:nvSpPr>
          <p:spPr bwMode="auto">
            <a:xfrm>
              <a:off x="3286125" y="3260725"/>
              <a:ext cx="538163" cy="538163"/>
            </a:xfrm>
            <a:custGeom>
              <a:avLst/>
              <a:gdLst>
                <a:gd name="T0" fmla="*/ 108 w 109"/>
                <a:gd name="T1" fmla="*/ 45 h 109"/>
                <a:gd name="T2" fmla="*/ 108 w 109"/>
                <a:gd name="T3" fmla="*/ 65 h 109"/>
                <a:gd name="T4" fmla="*/ 93 w 109"/>
                <a:gd name="T5" fmla="*/ 71 h 109"/>
                <a:gd name="T6" fmla="*/ 101 w 109"/>
                <a:gd name="T7" fmla="*/ 86 h 109"/>
                <a:gd name="T8" fmla="*/ 85 w 109"/>
                <a:gd name="T9" fmla="*/ 101 h 109"/>
                <a:gd name="T10" fmla="*/ 70 w 109"/>
                <a:gd name="T11" fmla="*/ 94 h 109"/>
                <a:gd name="T12" fmla="*/ 65 w 109"/>
                <a:gd name="T13" fmla="*/ 109 h 109"/>
                <a:gd name="T14" fmla="*/ 44 w 109"/>
                <a:gd name="T15" fmla="*/ 109 h 109"/>
                <a:gd name="T16" fmla="*/ 38 w 109"/>
                <a:gd name="T17" fmla="*/ 93 h 109"/>
                <a:gd name="T18" fmla="*/ 23 w 109"/>
                <a:gd name="T19" fmla="*/ 101 h 109"/>
                <a:gd name="T20" fmla="*/ 8 w 109"/>
                <a:gd name="T21" fmla="*/ 85 h 109"/>
                <a:gd name="T22" fmla="*/ 15 w 109"/>
                <a:gd name="T23" fmla="*/ 75 h 109"/>
                <a:gd name="T24" fmla="*/ 15 w 109"/>
                <a:gd name="T25" fmla="*/ 75 h 109"/>
                <a:gd name="T26" fmla="*/ 15 w 109"/>
                <a:gd name="T27" fmla="*/ 75 h 109"/>
                <a:gd name="T28" fmla="*/ 14 w 109"/>
                <a:gd name="T29" fmla="*/ 70 h 109"/>
                <a:gd name="T30" fmla="*/ 13 w 109"/>
                <a:gd name="T31" fmla="*/ 67 h 109"/>
                <a:gd name="T32" fmla="*/ 10 w 109"/>
                <a:gd name="T33" fmla="*/ 60 h 109"/>
                <a:gd name="T34" fmla="*/ 0 w 109"/>
                <a:gd name="T35" fmla="*/ 60 h 109"/>
                <a:gd name="T36" fmla="*/ 0 w 109"/>
                <a:gd name="T37" fmla="*/ 45 h 109"/>
                <a:gd name="T38" fmla="*/ 15 w 109"/>
                <a:gd name="T39" fmla="*/ 40 h 109"/>
                <a:gd name="T40" fmla="*/ 10 w 109"/>
                <a:gd name="T41" fmla="*/ 23 h 109"/>
                <a:gd name="T42" fmla="*/ 22 w 109"/>
                <a:gd name="T43" fmla="*/ 10 h 109"/>
                <a:gd name="T44" fmla="*/ 39 w 109"/>
                <a:gd name="T45" fmla="*/ 16 h 109"/>
                <a:gd name="T46" fmla="*/ 44 w 109"/>
                <a:gd name="T47" fmla="*/ 0 h 109"/>
                <a:gd name="T48" fmla="*/ 63 w 109"/>
                <a:gd name="T49" fmla="*/ 0 h 109"/>
                <a:gd name="T50" fmla="*/ 70 w 109"/>
                <a:gd name="T51" fmla="*/ 16 h 109"/>
                <a:gd name="T52" fmla="*/ 86 w 109"/>
                <a:gd name="T53" fmla="*/ 10 h 109"/>
                <a:gd name="T54" fmla="*/ 99 w 109"/>
                <a:gd name="T55" fmla="*/ 24 h 109"/>
                <a:gd name="T56" fmla="*/ 93 w 109"/>
                <a:gd name="T57" fmla="*/ 40 h 109"/>
                <a:gd name="T58" fmla="*/ 108 w 109"/>
                <a:gd name="T59" fmla="*/ 45 h 109"/>
                <a:gd name="T60" fmla="*/ 78 w 109"/>
                <a:gd name="T61" fmla="*/ 55 h 109"/>
                <a:gd name="T62" fmla="*/ 54 w 109"/>
                <a:gd name="T63" fmla="*/ 31 h 109"/>
                <a:gd name="T64" fmla="*/ 30 w 109"/>
                <a:gd name="T65" fmla="*/ 55 h 109"/>
                <a:gd name="T66" fmla="*/ 54 w 109"/>
                <a:gd name="T67" fmla="*/ 79 h 109"/>
                <a:gd name="T68" fmla="*/ 78 w 109"/>
                <a:gd name="T69" fmla="*/ 55 h 10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9"/>
                <a:gd name="T106" fmla="*/ 0 h 109"/>
                <a:gd name="T107" fmla="*/ 109 w 109"/>
                <a:gd name="T108" fmla="*/ 109 h 10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9" h="109">
                  <a:moveTo>
                    <a:pt x="108" y="45"/>
                  </a:moveTo>
                  <a:cubicBezTo>
                    <a:pt x="109" y="45"/>
                    <a:pt x="108" y="65"/>
                    <a:pt x="108" y="65"/>
                  </a:cubicBezTo>
                  <a:cubicBezTo>
                    <a:pt x="108" y="65"/>
                    <a:pt x="95" y="62"/>
                    <a:pt x="93" y="71"/>
                  </a:cubicBezTo>
                  <a:cubicBezTo>
                    <a:pt x="92" y="79"/>
                    <a:pt x="101" y="86"/>
                    <a:pt x="101" y="86"/>
                  </a:cubicBezTo>
                  <a:cubicBezTo>
                    <a:pt x="85" y="101"/>
                    <a:pt x="85" y="101"/>
                    <a:pt x="85" y="101"/>
                  </a:cubicBezTo>
                  <a:cubicBezTo>
                    <a:pt x="85" y="101"/>
                    <a:pt x="78" y="91"/>
                    <a:pt x="70" y="94"/>
                  </a:cubicBezTo>
                  <a:cubicBezTo>
                    <a:pt x="62" y="97"/>
                    <a:pt x="65" y="109"/>
                    <a:pt x="65" y="109"/>
                  </a:cubicBezTo>
                  <a:cubicBezTo>
                    <a:pt x="44" y="109"/>
                    <a:pt x="44" y="109"/>
                    <a:pt x="44" y="109"/>
                  </a:cubicBezTo>
                  <a:cubicBezTo>
                    <a:pt x="44" y="109"/>
                    <a:pt x="46" y="96"/>
                    <a:pt x="38" y="93"/>
                  </a:cubicBezTo>
                  <a:cubicBezTo>
                    <a:pt x="30" y="90"/>
                    <a:pt x="23" y="101"/>
                    <a:pt x="23" y="101"/>
                  </a:cubicBezTo>
                  <a:cubicBezTo>
                    <a:pt x="8" y="85"/>
                    <a:pt x="8" y="85"/>
                    <a:pt x="8" y="85"/>
                  </a:cubicBezTo>
                  <a:cubicBezTo>
                    <a:pt x="8" y="85"/>
                    <a:pt x="13" y="80"/>
                    <a:pt x="15" y="75"/>
                  </a:cubicBezTo>
                  <a:cubicBezTo>
                    <a:pt x="15" y="75"/>
                    <a:pt x="15" y="75"/>
                    <a:pt x="15" y="75"/>
                  </a:cubicBezTo>
                  <a:cubicBezTo>
                    <a:pt x="15" y="75"/>
                    <a:pt x="15" y="75"/>
                    <a:pt x="15" y="75"/>
                  </a:cubicBezTo>
                  <a:cubicBezTo>
                    <a:pt x="15" y="73"/>
                    <a:pt x="15" y="72"/>
                    <a:pt x="14" y="70"/>
                  </a:cubicBezTo>
                  <a:cubicBezTo>
                    <a:pt x="14" y="69"/>
                    <a:pt x="14" y="68"/>
                    <a:pt x="13" y="67"/>
                  </a:cubicBezTo>
                  <a:cubicBezTo>
                    <a:pt x="12" y="63"/>
                    <a:pt x="11" y="60"/>
                    <a:pt x="10" y="60"/>
                  </a:cubicBezTo>
                  <a:cubicBezTo>
                    <a:pt x="10" y="60"/>
                    <a:pt x="5" y="62"/>
                    <a:pt x="0" y="60"/>
                  </a:cubicBezTo>
                  <a:cubicBezTo>
                    <a:pt x="0" y="45"/>
                    <a:pt x="0" y="45"/>
                    <a:pt x="0" y="45"/>
                  </a:cubicBezTo>
                  <a:cubicBezTo>
                    <a:pt x="0" y="45"/>
                    <a:pt x="10" y="45"/>
                    <a:pt x="15" y="40"/>
                  </a:cubicBezTo>
                  <a:cubicBezTo>
                    <a:pt x="19" y="34"/>
                    <a:pt x="10" y="23"/>
                    <a:pt x="10" y="23"/>
                  </a:cubicBezTo>
                  <a:cubicBezTo>
                    <a:pt x="22" y="10"/>
                    <a:pt x="22" y="10"/>
                    <a:pt x="22" y="10"/>
                  </a:cubicBezTo>
                  <a:cubicBezTo>
                    <a:pt x="22" y="10"/>
                    <a:pt x="29" y="18"/>
                    <a:pt x="39" y="16"/>
                  </a:cubicBezTo>
                  <a:cubicBezTo>
                    <a:pt x="48" y="13"/>
                    <a:pt x="44" y="0"/>
                    <a:pt x="44" y="0"/>
                  </a:cubicBezTo>
                  <a:cubicBezTo>
                    <a:pt x="63" y="0"/>
                    <a:pt x="63" y="0"/>
                    <a:pt x="63" y="0"/>
                  </a:cubicBezTo>
                  <a:cubicBezTo>
                    <a:pt x="63" y="0"/>
                    <a:pt x="63" y="14"/>
                    <a:pt x="70" y="16"/>
                  </a:cubicBezTo>
                  <a:cubicBezTo>
                    <a:pt x="77" y="18"/>
                    <a:pt x="86" y="10"/>
                    <a:pt x="86" y="10"/>
                  </a:cubicBezTo>
                  <a:cubicBezTo>
                    <a:pt x="99" y="24"/>
                    <a:pt x="99" y="24"/>
                    <a:pt x="99" y="24"/>
                  </a:cubicBezTo>
                  <a:cubicBezTo>
                    <a:pt x="99" y="24"/>
                    <a:pt x="87" y="33"/>
                    <a:pt x="93" y="40"/>
                  </a:cubicBezTo>
                  <a:cubicBezTo>
                    <a:pt x="98" y="46"/>
                    <a:pt x="107" y="45"/>
                    <a:pt x="108" y="45"/>
                  </a:cubicBezTo>
                  <a:close/>
                  <a:moveTo>
                    <a:pt x="78" y="55"/>
                  </a:moveTo>
                  <a:cubicBezTo>
                    <a:pt x="78" y="41"/>
                    <a:pt x="68" y="31"/>
                    <a:pt x="54" y="31"/>
                  </a:cubicBezTo>
                  <a:cubicBezTo>
                    <a:pt x="41" y="31"/>
                    <a:pt x="30" y="41"/>
                    <a:pt x="30" y="55"/>
                  </a:cubicBezTo>
                  <a:cubicBezTo>
                    <a:pt x="30" y="68"/>
                    <a:pt x="41" y="79"/>
                    <a:pt x="54" y="79"/>
                  </a:cubicBezTo>
                  <a:cubicBezTo>
                    <a:pt x="68" y="79"/>
                    <a:pt x="78" y="68"/>
                    <a:pt x="78" y="55"/>
                  </a:cubicBez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FF0000"/>
                </a:solidFill>
                <a:latin typeface="Calibri" panose="020F0502020204030204" pitchFamily="34" charset="0"/>
                <a:sym typeface="宋体" panose="02010600030101010101" pitchFamily="2" charset="-122"/>
              </a:endParaRPr>
            </a:p>
          </p:txBody>
        </p:sp>
        <p:sp>
          <p:nvSpPr>
            <p:cNvPr id="30" name="Freeform 15"/>
            <p:cNvSpPr>
              <a:spLocks noChangeArrowheads="1"/>
            </p:cNvSpPr>
            <p:nvPr/>
          </p:nvSpPr>
          <p:spPr bwMode="auto">
            <a:xfrm>
              <a:off x="3651250" y="2797175"/>
              <a:ext cx="19050" cy="23813"/>
            </a:xfrm>
            <a:custGeom>
              <a:avLst/>
              <a:gdLst>
                <a:gd name="T0" fmla="*/ 4 w 4"/>
                <a:gd name="T1" fmla="*/ 5 h 5"/>
                <a:gd name="T2" fmla="*/ 0 w 4"/>
                <a:gd name="T3" fmla="*/ 0 h 5"/>
                <a:gd name="T4" fmla="*/ 4 w 4"/>
                <a:gd name="T5" fmla="*/ 0 h 5"/>
                <a:gd name="T6" fmla="*/ 4 w 4"/>
                <a:gd name="T7" fmla="*/ 5 h 5"/>
                <a:gd name="T8" fmla="*/ 0 60000 65536"/>
                <a:gd name="T9" fmla="*/ 0 60000 65536"/>
                <a:gd name="T10" fmla="*/ 0 60000 65536"/>
                <a:gd name="T11" fmla="*/ 0 60000 65536"/>
                <a:gd name="T12" fmla="*/ 0 w 4"/>
                <a:gd name="T13" fmla="*/ 0 h 5"/>
                <a:gd name="T14" fmla="*/ 4 w 4"/>
                <a:gd name="T15" fmla="*/ 5 h 5"/>
              </a:gdLst>
              <a:ahLst/>
              <a:cxnLst>
                <a:cxn ang="T8">
                  <a:pos x="T0" y="T1"/>
                </a:cxn>
                <a:cxn ang="T9">
                  <a:pos x="T2" y="T3"/>
                </a:cxn>
                <a:cxn ang="T10">
                  <a:pos x="T4" y="T5"/>
                </a:cxn>
                <a:cxn ang="T11">
                  <a:pos x="T6" y="T7"/>
                </a:cxn>
              </a:cxnLst>
              <a:rect l="T12" t="T13" r="T14" b="T15"/>
              <a:pathLst>
                <a:path w="4" h="5">
                  <a:moveTo>
                    <a:pt x="4" y="5"/>
                  </a:moveTo>
                  <a:cubicBezTo>
                    <a:pt x="0" y="0"/>
                    <a:pt x="0" y="0"/>
                    <a:pt x="0" y="0"/>
                  </a:cubicBezTo>
                  <a:cubicBezTo>
                    <a:pt x="4" y="0"/>
                    <a:pt x="4" y="0"/>
                    <a:pt x="4" y="0"/>
                  </a:cubicBezTo>
                  <a:cubicBezTo>
                    <a:pt x="4" y="0"/>
                    <a:pt x="4" y="2"/>
                    <a:pt x="4" y="5"/>
                  </a:cubicBezTo>
                  <a:close/>
                </a:path>
              </a:pathLst>
            </a:custGeom>
            <a:solidFill>
              <a:srgbClr val="71886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31" name="Freeform 16"/>
            <p:cNvSpPr>
              <a:spLocks noChangeArrowheads="1"/>
            </p:cNvSpPr>
            <p:nvPr/>
          </p:nvSpPr>
          <p:spPr bwMode="auto">
            <a:xfrm>
              <a:off x="5764213" y="3014663"/>
              <a:ext cx="1812925" cy="2952750"/>
            </a:xfrm>
            <a:custGeom>
              <a:avLst/>
              <a:gdLst>
                <a:gd name="T0" fmla="*/ 288 w 367"/>
                <a:gd name="T1" fmla="*/ 298 h 598"/>
                <a:gd name="T2" fmla="*/ 262 w 367"/>
                <a:gd name="T3" fmla="*/ 300 h 598"/>
                <a:gd name="T4" fmla="*/ 255 w 367"/>
                <a:gd name="T5" fmla="*/ 276 h 598"/>
                <a:gd name="T6" fmla="*/ 319 w 367"/>
                <a:gd name="T7" fmla="*/ 257 h 598"/>
                <a:gd name="T8" fmla="*/ 281 w 367"/>
                <a:gd name="T9" fmla="*/ 206 h 598"/>
                <a:gd name="T10" fmla="*/ 271 w 367"/>
                <a:gd name="T11" fmla="*/ 216 h 598"/>
                <a:gd name="T12" fmla="*/ 293 w 367"/>
                <a:gd name="T13" fmla="*/ 247 h 598"/>
                <a:gd name="T14" fmla="*/ 243 w 367"/>
                <a:gd name="T15" fmla="*/ 267 h 598"/>
                <a:gd name="T16" fmla="*/ 255 w 367"/>
                <a:gd name="T17" fmla="*/ 314 h 598"/>
                <a:gd name="T18" fmla="*/ 287 w 367"/>
                <a:gd name="T19" fmla="*/ 312 h 598"/>
                <a:gd name="T20" fmla="*/ 283 w 367"/>
                <a:gd name="T21" fmla="*/ 343 h 598"/>
                <a:gd name="T22" fmla="*/ 267 w 367"/>
                <a:gd name="T23" fmla="*/ 598 h 598"/>
                <a:gd name="T24" fmla="*/ 243 w 367"/>
                <a:gd name="T25" fmla="*/ 598 h 598"/>
                <a:gd name="T26" fmla="*/ 211 w 367"/>
                <a:gd name="T27" fmla="*/ 350 h 598"/>
                <a:gd name="T28" fmla="*/ 163 w 367"/>
                <a:gd name="T29" fmla="*/ 598 h 598"/>
                <a:gd name="T30" fmla="*/ 132 w 367"/>
                <a:gd name="T31" fmla="*/ 598 h 598"/>
                <a:gd name="T32" fmla="*/ 159 w 367"/>
                <a:gd name="T33" fmla="*/ 358 h 598"/>
                <a:gd name="T34" fmla="*/ 144 w 367"/>
                <a:gd name="T35" fmla="*/ 223 h 598"/>
                <a:gd name="T36" fmla="*/ 115 w 367"/>
                <a:gd name="T37" fmla="*/ 182 h 598"/>
                <a:gd name="T38" fmla="*/ 34 w 367"/>
                <a:gd name="T39" fmla="*/ 127 h 598"/>
                <a:gd name="T40" fmla="*/ 0 w 367"/>
                <a:gd name="T41" fmla="*/ 10 h 598"/>
                <a:gd name="T42" fmla="*/ 31 w 367"/>
                <a:gd name="T43" fmla="*/ 0 h 598"/>
                <a:gd name="T44" fmla="*/ 65 w 367"/>
                <a:gd name="T45" fmla="*/ 113 h 598"/>
                <a:gd name="T46" fmla="*/ 159 w 367"/>
                <a:gd name="T47" fmla="*/ 144 h 598"/>
                <a:gd name="T48" fmla="*/ 159 w 367"/>
                <a:gd name="T49" fmla="*/ 144 h 598"/>
                <a:gd name="T50" fmla="*/ 204 w 367"/>
                <a:gd name="T51" fmla="*/ 182 h 598"/>
                <a:gd name="T52" fmla="*/ 186 w 367"/>
                <a:gd name="T53" fmla="*/ 242 h 598"/>
                <a:gd name="T54" fmla="*/ 204 w 367"/>
                <a:gd name="T55" fmla="*/ 267 h 598"/>
                <a:gd name="T56" fmla="*/ 224 w 367"/>
                <a:gd name="T57" fmla="*/ 240 h 598"/>
                <a:gd name="T58" fmla="*/ 204 w 367"/>
                <a:gd name="T59" fmla="*/ 182 h 598"/>
                <a:gd name="T60" fmla="*/ 224 w 367"/>
                <a:gd name="T61" fmla="*/ 142 h 598"/>
                <a:gd name="T62" fmla="*/ 305 w 367"/>
                <a:gd name="T63" fmla="*/ 170 h 598"/>
                <a:gd name="T64" fmla="*/ 353 w 367"/>
                <a:gd name="T65" fmla="*/ 250 h 598"/>
                <a:gd name="T66" fmla="*/ 331 w 367"/>
                <a:gd name="T67" fmla="*/ 293 h 598"/>
                <a:gd name="T68" fmla="*/ 288 w 367"/>
                <a:gd name="T69" fmla="*/ 298 h 5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7"/>
                <a:gd name="T106" fmla="*/ 0 h 598"/>
                <a:gd name="T107" fmla="*/ 367 w 367"/>
                <a:gd name="T108" fmla="*/ 598 h 5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7" h="598">
                  <a:moveTo>
                    <a:pt x="288" y="298"/>
                  </a:moveTo>
                  <a:cubicBezTo>
                    <a:pt x="273" y="299"/>
                    <a:pt x="262" y="300"/>
                    <a:pt x="262" y="300"/>
                  </a:cubicBezTo>
                  <a:cubicBezTo>
                    <a:pt x="255" y="276"/>
                    <a:pt x="255" y="276"/>
                    <a:pt x="255" y="276"/>
                  </a:cubicBezTo>
                  <a:cubicBezTo>
                    <a:pt x="319" y="257"/>
                    <a:pt x="319" y="257"/>
                    <a:pt x="319" y="257"/>
                  </a:cubicBezTo>
                  <a:cubicBezTo>
                    <a:pt x="281" y="206"/>
                    <a:pt x="281" y="206"/>
                    <a:pt x="281" y="206"/>
                  </a:cubicBezTo>
                  <a:cubicBezTo>
                    <a:pt x="271" y="216"/>
                    <a:pt x="271" y="216"/>
                    <a:pt x="271" y="216"/>
                  </a:cubicBezTo>
                  <a:cubicBezTo>
                    <a:pt x="293" y="247"/>
                    <a:pt x="293" y="247"/>
                    <a:pt x="293" y="247"/>
                  </a:cubicBezTo>
                  <a:cubicBezTo>
                    <a:pt x="243" y="267"/>
                    <a:pt x="243" y="267"/>
                    <a:pt x="243" y="267"/>
                  </a:cubicBezTo>
                  <a:cubicBezTo>
                    <a:pt x="255" y="314"/>
                    <a:pt x="255" y="314"/>
                    <a:pt x="255" y="314"/>
                  </a:cubicBezTo>
                  <a:cubicBezTo>
                    <a:pt x="287" y="312"/>
                    <a:pt x="287" y="312"/>
                    <a:pt x="287" y="312"/>
                  </a:cubicBezTo>
                  <a:cubicBezTo>
                    <a:pt x="283" y="343"/>
                    <a:pt x="283" y="343"/>
                    <a:pt x="283" y="343"/>
                  </a:cubicBezTo>
                  <a:cubicBezTo>
                    <a:pt x="267" y="598"/>
                    <a:pt x="267" y="598"/>
                    <a:pt x="267" y="598"/>
                  </a:cubicBezTo>
                  <a:cubicBezTo>
                    <a:pt x="243" y="598"/>
                    <a:pt x="243" y="598"/>
                    <a:pt x="243" y="598"/>
                  </a:cubicBezTo>
                  <a:cubicBezTo>
                    <a:pt x="211" y="350"/>
                    <a:pt x="211" y="350"/>
                    <a:pt x="211" y="350"/>
                  </a:cubicBezTo>
                  <a:cubicBezTo>
                    <a:pt x="163" y="598"/>
                    <a:pt x="163" y="598"/>
                    <a:pt x="163" y="598"/>
                  </a:cubicBezTo>
                  <a:cubicBezTo>
                    <a:pt x="132" y="598"/>
                    <a:pt x="132" y="598"/>
                    <a:pt x="132" y="598"/>
                  </a:cubicBezTo>
                  <a:cubicBezTo>
                    <a:pt x="159" y="358"/>
                    <a:pt x="159" y="358"/>
                    <a:pt x="159" y="358"/>
                  </a:cubicBezTo>
                  <a:cubicBezTo>
                    <a:pt x="159" y="358"/>
                    <a:pt x="154" y="252"/>
                    <a:pt x="144" y="223"/>
                  </a:cubicBezTo>
                  <a:cubicBezTo>
                    <a:pt x="135" y="194"/>
                    <a:pt x="115" y="182"/>
                    <a:pt x="115" y="182"/>
                  </a:cubicBezTo>
                  <a:cubicBezTo>
                    <a:pt x="46" y="166"/>
                    <a:pt x="34" y="127"/>
                    <a:pt x="34" y="127"/>
                  </a:cubicBezTo>
                  <a:cubicBezTo>
                    <a:pt x="0" y="10"/>
                    <a:pt x="0" y="10"/>
                    <a:pt x="0" y="10"/>
                  </a:cubicBezTo>
                  <a:cubicBezTo>
                    <a:pt x="31" y="0"/>
                    <a:pt x="31" y="0"/>
                    <a:pt x="31" y="0"/>
                  </a:cubicBezTo>
                  <a:cubicBezTo>
                    <a:pt x="31" y="0"/>
                    <a:pt x="55" y="89"/>
                    <a:pt x="65" y="113"/>
                  </a:cubicBezTo>
                  <a:cubicBezTo>
                    <a:pt x="72" y="130"/>
                    <a:pt x="128" y="140"/>
                    <a:pt x="159" y="144"/>
                  </a:cubicBezTo>
                  <a:cubicBezTo>
                    <a:pt x="159" y="144"/>
                    <a:pt x="159" y="144"/>
                    <a:pt x="159" y="144"/>
                  </a:cubicBezTo>
                  <a:cubicBezTo>
                    <a:pt x="204" y="182"/>
                    <a:pt x="204" y="182"/>
                    <a:pt x="204" y="182"/>
                  </a:cubicBezTo>
                  <a:cubicBezTo>
                    <a:pt x="186" y="242"/>
                    <a:pt x="186" y="242"/>
                    <a:pt x="186" y="242"/>
                  </a:cubicBezTo>
                  <a:cubicBezTo>
                    <a:pt x="204" y="267"/>
                    <a:pt x="204" y="267"/>
                    <a:pt x="204" y="267"/>
                  </a:cubicBezTo>
                  <a:cubicBezTo>
                    <a:pt x="224" y="240"/>
                    <a:pt x="224" y="240"/>
                    <a:pt x="224" y="240"/>
                  </a:cubicBezTo>
                  <a:cubicBezTo>
                    <a:pt x="204" y="182"/>
                    <a:pt x="204" y="182"/>
                    <a:pt x="204" y="182"/>
                  </a:cubicBezTo>
                  <a:cubicBezTo>
                    <a:pt x="224" y="142"/>
                    <a:pt x="224" y="142"/>
                    <a:pt x="224" y="142"/>
                  </a:cubicBezTo>
                  <a:cubicBezTo>
                    <a:pt x="252" y="142"/>
                    <a:pt x="286" y="148"/>
                    <a:pt x="305" y="170"/>
                  </a:cubicBezTo>
                  <a:cubicBezTo>
                    <a:pt x="341" y="214"/>
                    <a:pt x="353" y="250"/>
                    <a:pt x="353" y="250"/>
                  </a:cubicBezTo>
                  <a:cubicBezTo>
                    <a:pt x="353" y="250"/>
                    <a:pt x="367" y="288"/>
                    <a:pt x="331" y="293"/>
                  </a:cubicBezTo>
                  <a:cubicBezTo>
                    <a:pt x="316" y="295"/>
                    <a:pt x="300" y="297"/>
                    <a:pt x="288" y="298"/>
                  </a:cubicBez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32" name="Oval 17"/>
            <p:cNvSpPr>
              <a:spLocks noChangeArrowheads="1"/>
            </p:cNvSpPr>
            <p:nvPr/>
          </p:nvSpPr>
          <p:spPr bwMode="auto">
            <a:xfrm>
              <a:off x="6381750" y="3103563"/>
              <a:ext cx="587375" cy="587375"/>
            </a:xfrm>
            <a:prstGeom prst="ellipse">
              <a:avLst/>
            </a:pr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33" name="Freeform 18"/>
            <p:cNvSpPr>
              <a:spLocks noChangeArrowheads="1"/>
            </p:cNvSpPr>
            <p:nvPr/>
          </p:nvSpPr>
          <p:spPr bwMode="auto">
            <a:xfrm>
              <a:off x="6683375" y="3913188"/>
              <a:ext cx="187325" cy="419100"/>
            </a:xfrm>
            <a:custGeom>
              <a:avLst/>
              <a:gdLst>
                <a:gd name="T0" fmla="*/ 56 w 118"/>
                <a:gd name="T1" fmla="*/ 0 h 264"/>
                <a:gd name="T2" fmla="*/ 118 w 118"/>
                <a:gd name="T3" fmla="*/ 180 h 264"/>
                <a:gd name="T4" fmla="*/ 56 w 118"/>
                <a:gd name="T5" fmla="*/ 264 h 264"/>
                <a:gd name="T6" fmla="*/ 0 w 118"/>
                <a:gd name="T7" fmla="*/ 186 h 264"/>
                <a:gd name="T8" fmla="*/ 56 w 118"/>
                <a:gd name="T9" fmla="*/ 0 h 264"/>
                <a:gd name="T10" fmla="*/ 0 60000 65536"/>
                <a:gd name="T11" fmla="*/ 0 60000 65536"/>
                <a:gd name="T12" fmla="*/ 0 60000 65536"/>
                <a:gd name="T13" fmla="*/ 0 60000 65536"/>
                <a:gd name="T14" fmla="*/ 0 60000 65536"/>
                <a:gd name="T15" fmla="*/ 0 w 118"/>
                <a:gd name="T16" fmla="*/ 0 h 264"/>
                <a:gd name="T17" fmla="*/ 118 w 118"/>
                <a:gd name="T18" fmla="*/ 264 h 264"/>
              </a:gdLst>
              <a:ahLst/>
              <a:cxnLst>
                <a:cxn ang="T10">
                  <a:pos x="T0" y="T1"/>
                </a:cxn>
                <a:cxn ang="T11">
                  <a:pos x="T2" y="T3"/>
                </a:cxn>
                <a:cxn ang="T12">
                  <a:pos x="T4" y="T5"/>
                </a:cxn>
                <a:cxn ang="T13">
                  <a:pos x="T6" y="T7"/>
                </a:cxn>
                <a:cxn ang="T14">
                  <a:pos x="T8" y="T9"/>
                </a:cxn>
              </a:cxnLst>
              <a:rect l="T15" t="T16" r="T17" b="T18"/>
              <a:pathLst>
                <a:path w="118" h="264">
                  <a:moveTo>
                    <a:pt x="56" y="0"/>
                  </a:moveTo>
                  <a:lnTo>
                    <a:pt x="118" y="180"/>
                  </a:lnTo>
                  <a:lnTo>
                    <a:pt x="56" y="264"/>
                  </a:lnTo>
                  <a:lnTo>
                    <a:pt x="0" y="186"/>
                  </a:lnTo>
                  <a:lnTo>
                    <a:pt x="56" y="0"/>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34" name="Freeform 19"/>
            <p:cNvSpPr>
              <a:spLocks noChangeArrowheads="1"/>
            </p:cNvSpPr>
            <p:nvPr/>
          </p:nvSpPr>
          <p:spPr bwMode="auto">
            <a:xfrm>
              <a:off x="2085975" y="1878013"/>
              <a:ext cx="1214438" cy="1219200"/>
            </a:xfrm>
            <a:custGeom>
              <a:avLst/>
              <a:gdLst>
                <a:gd name="T0" fmla="*/ 123 w 246"/>
                <a:gd name="T1" fmla="*/ 120 h 247"/>
                <a:gd name="T2" fmla="*/ 123 w 246"/>
                <a:gd name="T3" fmla="*/ 120 h 247"/>
                <a:gd name="T4" fmla="*/ 183 w 246"/>
                <a:gd name="T5" fmla="*/ 140 h 247"/>
                <a:gd name="T6" fmla="*/ 232 w 246"/>
                <a:gd name="T7" fmla="*/ 81 h 247"/>
                <a:gd name="T8" fmla="*/ 232 w 246"/>
                <a:gd name="T9" fmla="*/ 81 h 247"/>
                <a:gd name="T10" fmla="*/ 213 w 246"/>
                <a:gd name="T11" fmla="*/ 193 h 247"/>
                <a:gd name="T12" fmla="*/ 75 w 246"/>
                <a:gd name="T13" fmla="*/ 225 h 247"/>
                <a:gd name="T14" fmla="*/ 92 w 246"/>
                <a:gd name="T15" fmla="*/ 204 h 247"/>
                <a:gd name="T16" fmla="*/ 89 w 246"/>
                <a:gd name="T17" fmla="*/ 182 h 247"/>
                <a:gd name="T18" fmla="*/ 55 w 246"/>
                <a:gd name="T19" fmla="*/ 154 h 247"/>
                <a:gd name="T20" fmla="*/ 33 w 246"/>
                <a:gd name="T21" fmla="*/ 156 h 247"/>
                <a:gd name="T22" fmla="*/ 20 w 246"/>
                <a:gd name="T23" fmla="*/ 172 h 247"/>
                <a:gd name="T24" fmla="*/ 34 w 246"/>
                <a:gd name="T25" fmla="*/ 46 h 247"/>
                <a:gd name="T26" fmla="*/ 140 w 246"/>
                <a:gd name="T27" fmla="*/ 5 h 247"/>
                <a:gd name="T28" fmla="*/ 91 w 246"/>
                <a:gd name="T29" fmla="*/ 64 h 247"/>
                <a:gd name="T30" fmla="*/ 123 w 246"/>
                <a:gd name="T31" fmla="*/ 120 h 2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6"/>
                <a:gd name="T49" fmla="*/ 0 h 247"/>
                <a:gd name="T50" fmla="*/ 246 w 246"/>
                <a:gd name="T51" fmla="*/ 247 h 2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6" h="247">
                  <a:moveTo>
                    <a:pt x="123" y="120"/>
                  </a:moveTo>
                  <a:cubicBezTo>
                    <a:pt x="123" y="120"/>
                    <a:pt x="123" y="120"/>
                    <a:pt x="123" y="120"/>
                  </a:cubicBezTo>
                  <a:cubicBezTo>
                    <a:pt x="158" y="148"/>
                    <a:pt x="183" y="140"/>
                    <a:pt x="183" y="140"/>
                  </a:cubicBezTo>
                  <a:cubicBezTo>
                    <a:pt x="232" y="81"/>
                    <a:pt x="232" y="81"/>
                    <a:pt x="232" y="81"/>
                  </a:cubicBezTo>
                  <a:cubicBezTo>
                    <a:pt x="232" y="81"/>
                    <a:pt x="232" y="81"/>
                    <a:pt x="232" y="81"/>
                  </a:cubicBezTo>
                  <a:cubicBezTo>
                    <a:pt x="246" y="118"/>
                    <a:pt x="240" y="161"/>
                    <a:pt x="213" y="193"/>
                  </a:cubicBezTo>
                  <a:cubicBezTo>
                    <a:pt x="179" y="235"/>
                    <a:pt x="121" y="247"/>
                    <a:pt x="75" y="225"/>
                  </a:cubicBezTo>
                  <a:cubicBezTo>
                    <a:pt x="92" y="204"/>
                    <a:pt x="92" y="204"/>
                    <a:pt x="92" y="204"/>
                  </a:cubicBezTo>
                  <a:cubicBezTo>
                    <a:pt x="97" y="197"/>
                    <a:pt x="96" y="187"/>
                    <a:pt x="89" y="182"/>
                  </a:cubicBezTo>
                  <a:cubicBezTo>
                    <a:pt x="55" y="154"/>
                    <a:pt x="55" y="154"/>
                    <a:pt x="55" y="154"/>
                  </a:cubicBezTo>
                  <a:cubicBezTo>
                    <a:pt x="49" y="148"/>
                    <a:pt x="38" y="149"/>
                    <a:pt x="33" y="156"/>
                  </a:cubicBezTo>
                  <a:cubicBezTo>
                    <a:pt x="20" y="172"/>
                    <a:pt x="20" y="172"/>
                    <a:pt x="20" y="172"/>
                  </a:cubicBezTo>
                  <a:cubicBezTo>
                    <a:pt x="0" y="132"/>
                    <a:pt x="4" y="83"/>
                    <a:pt x="34" y="46"/>
                  </a:cubicBezTo>
                  <a:cubicBezTo>
                    <a:pt x="60" y="14"/>
                    <a:pt x="101" y="0"/>
                    <a:pt x="140" y="5"/>
                  </a:cubicBezTo>
                  <a:cubicBezTo>
                    <a:pt x="91" y="64"/>
                    <a:pt x="91" y="64"/>
                    <a:pt x="91" y="64"/>
                  </a:cubicBezTo>
                  <a:cubicBezTo>
                    <a:pt x="91" y="64"/>
                    <a:pt x="88" y="91"/>
                    <a:pt x="123" y="120"/>
                  </a:cubicBez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35" name="Freeform 20"/>
            <p:cNvSpPr>
              <a:spLocks noChangeArrowheads="1"/>
            </p:cNvSpPr>
            <p:nvPr/>
          </p:nvSpPr>
          <p:spPr bwMode="auto">
            <a:xfrm>
              <a:off x="1660525" y="3665538"/>
              <a:ext cx="1195388" cy="2641600"/>
            </a:xfrm>
            <a:custGeom>
              <a:avLst/>
              <a:gdLst>
                <a:gd name="T0" fmla="*/ 234 w 242"/>
                <a:gd name="T1" fmla="*/ 27 h 535"/>
                <a:gd name="T2" fmla="*/ 234 w 242"/>
                <a:gd name="T3" fmla="*/ 95 h 535"/>
                <a:gd name="T4" fmla="*/ 173 w 242"/>
                <a:gd name="T5" fmla="*/ 167 h 535"/>
                <a:gd name="T6" fmla="*/ 156 w 242"/>
                <a:gd name="T7" fmla="*/ 223 h 535"/>
                <a:gd name="T8" fmla="*/ 156 w 242"/>
                <a:gd name="T9" fmla="*/ 300 h 535"/>
                <a:gd name="T10" fmla="*/ 173 w 242"/>
                <a:gd name="T11" fmla="*/ 535 h 535"/>
                <a:gd name="T12" fmla="*/ 141 w 242"/>
                <a:gd name="T13" fmla="*/ 535 h 535"/>
                <a:gd name="T14" fmla="*/ 89 w 242"/>
                <a:gd name="T15" fmla="*/ 314 h 535"/>
                <a:gd name="T16" fmla="*/ 54 w 242"/>
                <a:gd name="T17" fmla="*/ 535 h 535"/>
                <a:gd name="T18" fmla="*/ 16 w 242"/>
                <a:gd name="T19" fmla="*/ 535 h 535"/>
                <a:gd name="T20" fmla="*/ 39 w 242"/>
                <a:gd name="T21" fmla="*/ 314 h 535"/>
                <a:gd name="T22" fmla="*/ 43 w 242"/>
                <a:gd name="T23" fmla="*/ 167 h 535"/>
                <a:gd name="T24" fmla="*/ 29 w 242"/>
                <a:gd name="T25" fmla="*/ 130 h 535"/>
                <a:gd name="T26" fmla="*/ 5 w 242"/>
                <a:gd name="T27" fmla="*/ 50 h 535"/>
                <a:gd name="T28" fmla="*/ 5 w 242"/>
                <a:gd name="T29" fmla="*/ 0 h 535"/>
                <a:gd name="T30" fmla="*/ 18 w 242"/>
                <a:gd name="T31" fmla="*/ 11 h 535"/>
                <a:gd name="T32" fmla="*/ 34 w 242"/>
                <a:gd name="T33" fmla="*/ 14 h 535"/>
                <a:gd name="T34" fmla="*/ 34 w 242"/>
                <a:gd name="T35" fmla="*/ 27 h 535"/>
                <a:gd name="T36" fmla="*/ 86 w 242"/>
                <a:gd name="T37" fmla="*/ 108 h 535"/>
                <a:gd name="T38" fmla="*/ 121 w 242"/>
                <a:gd name="T39" fmla="*/ 156 h 535"/>
                <a:gd name="T40" fmla="*/ 103 w 242"/>
                <a:gd name="T41" fmla="*/ 206 h 535"/>
                <a:gd name="T42" fmla="*/ 125 w 242"/>
                <a:gd name="T43" fmla="*/ 235 h 535"/>
                <a:gd name="T44" fmla="*/ 141 w 242"/>
                <a:gd name="T45" fmla="*/ 208 h 535"/>
                <a:gd name="T46" fmla="*/ 121 w 242"/>
                <a:gd name="T47" fmla="*/ 156 h 535"/>
                <a:gd name="T48" fmla="*/ 141 w 242"/>
                <a:gd name="T49" fmla="*/ 127 h 535"/>
                <a:gd name="T50" fmla="*/ 173 w 242"/>
                <a:gd name="T51" fmla="*/ 119 h 535"/>
                <a:gd name="T52" fmla="*/ 210 w 242"/>
                <a:gd name="T53" fmla="*/ 76 h 535"/>
                <a:gd name="T54" fmla="*/ 210 w 242"/>
                <a:gd name="T55" fmla="*/ 27 h 535"/>
                <a:gd name="T56" fmla="*/ 234 w 242"/>
                <a:gd name="T57" fmla="*/ 27 h 53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2"/>
                <a:gd name="T88" fmla="*/ 0 h 535"/>
                <a:gd name="T89" fmla="*/ 242 w 242"/>
                <a:gd name="T90" fmla="*/ 535 h 53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2" h="535">
                  <a:moveTo>
                    <a:pt x="234" y="27"/>
                  </a:moveTo>
                  <a:cubicBezTo>
                    <a:pt x="234" y="27"/>
                    <a:pt x="242" y="61"/>
                    <a:pt x="234" y="95"/>
                  </a:cubicBezTo>
                  <a:cubicBezTo>
                    <a:pt x="226" y="129"/>
                    <a:pt x="173" y="167"/>
                    <a:pt x="173" y="167"/>
                  </a:cubicBezTo>
                  <a:cubicBezTo>
                    <a:pt x="173" y="167"/>
                    <a:pt x="156" y="172"/>
                    <a:pt x="156" y="223"/>
                  </a:cubicBezTo>
                  <a:cubicBezTo>
                    <a:pt x="156" y="273"/>
                    <a:pt x="156" y="300"/>
                    <a:pt x="156" y="300"/>
                  </a:cubicBezTo>
                  <a:cubicBezTo>
                    <a:pt x="173" y="535"/>
                    <a:pt x="173" y="535"/>
                    <a:pt x="173" y="535"/>
                  </a:cubicBezTo>
                  <a:cubicBezTo>
                    <a:pt x="141" y="535"/>
                    <a:pt x="141" y="535"/>
                    <a:pt x="141" y="535"/>
                  </a:cubicBezTo>
                  <a:cubicBezTo>
                    <a:pt x="89" y="314"/>
                    <a:pt x="89" y="314"/>
                    <a:pt x="89" y="314"/>
                  </a:cubicBezTo>
                  <a:cubicBezTo>
                    <a:pt x="54" y="535"/>
                    <a:pt x="54" y="535"/>
                    <a:pt x="54" y="535"/>
                  </a:cubicBezTo>
                  <a:cubicBezTo>
                    <a:pt x="16" y="535"/>
                    <a:pt x="16" y="535"/>
                    <a:pt x="16" y="535"/>
                  </a:cubicBezTo>
                  <a:cubicBezTo>
                    <a:pt x="39" y="314"/>
                    <a:pt x="39" y="314"/>
                    <a:pt x="39" y="314"/>
                  </a:cubicBezTo>
                  <a:cubicBezTo>
                    <a:pt x="39" y="314"/>
                    <a:pt x="46" y="192"/>
                    <a:pt x="43" y="167"/>
                  </a:cubicBezTo>
                  <a:cubicBezTo>
                    <a:pt x="41" y="143"/>
                    <a:pt x="29" y="130"/>
                    <a:pt x="29" y="130"/>
                  </a:cubicBezTo>
                  <a:cubicBezTo>
                    <a:pt x="0" y="95"/>
                    <a:pt x="5" y="50"/>
                    <a:pt x="5" y="50"/>
                  </a:cubicBezTo>
                  <a:cubicBezTo>
                    <a:pt x="5" y="0"/>
                    <a:pt x="5" y="0"/>
                    <a:pt x="5" y="0"/>
                  </a:cubicBezTo>
                  <a:cubicBezTo>
                    <a:pt x="18" y="11"/>
                    <a:pt x="18" y="11"/>
                    <a:pt x="18" y="11"/>
                  </a:cubicBezTo>
                  <a:cubicBezTo>
                    <a:pt x="23" y="15"/>
                    <a:pt x="29" y="16"/>
                    <a:pt x="34" y="14"/>
                  </a:cubicBezTo>
                  <a:cubicBezTo>
                    <a:pt x="34" y="18"/>
                    <a:pt x="34" y="23"/>
                    <a:pt x="34" y="27"/>
                  </a:cubicBezTo>
                  <a:cubicBezTo>
                    <a:pt x="34" y="71"/>
                    <a:pt x="63" y="96"/>
                    <a:pt x="86" y="108"/>
                  </a:cubicBezTo>
                  <a:cubicBezTo>
                    <a:pt x="121" y="156"/>
                    <a:pt x="121" y="156"/>
                    <a:pt x="121" y="156"/>
                  </a:cubicBezTo>
                  <a:cubicBezTo>
                    <a:pt x="103" y="206"/>
                    <a:pt x="103" y="206"/>
                    <a:pt x="103" y="206"/>
                  </a:cubicBezTo>
                  <a:cubicBezTo>
                    <a:pt x="125" y="235"/>
                    <a:pt x="125" y="235"/>
                    <a:pt x="125" y="235"/>
                  </a:cubicBezTo>
                  <a:cubicBezTo>
                    <a:pt x="141" y="208"/>
                    <a:pt x="141" y="208"/>
                    <a:pt x="141" y="208"/>
                  </a:cubicBezTo>
                  <a:cubicBezTo>
                    <a:pt x="121" y="156"/>
                    <a:pt x="121" y="156"/>
                    <a:pt x="121" y="156"/>
                  </a:cubicBezTo>
                  <a:cubicBezTo>
                    <a:pt x="141" y="127"/>
                    <a:pt x="141" y="127"/>
                    <a:pt x="141" y="127"/>
                  </a:cubicBezTo>
                  <a:cubicBezTo>
                    <a:pt x="150" y="128"/>
                    <a:pt x="161" y="126"/>
                    <a:pt x="173" y="119"/>
                  </a:cubicBezTo>
                  <a:cubicBezTo>
                    <a:pt x="204" y="100"/>
                    <a:pt x="210" y="76"/>
                    <a:pt x="210" y="76"/>
                  </a:cubicBezTo>
                  <a:cubicBezTo>
                    <a:pt x="210" y="27"/>
                    <a:pt x="210" y="27"/>
                    <a:pt x="210" y="27"/>
                  </a:cubicBezTo>
                  <a:lnTo>
                    <a:pt x="234" y="27"/>
                  </a:ln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FF0000"/>
                </a:solidFill>
                <a:latin typeface="Calibri" panose="020F0502020204030204" pitchFamily="34" charset="0"/>
                <a:sym typeface="宋体" panose="02010600030101010101" pitchFamily="2" charset="-122"/>
              </a:endParaRPr>
            </a:p>
          </p:txBody>
        </p:sp>
        <p:sp>
          <p:nvSpPr>
            <p:cNvPr id="36" name="Freeform 21"/>
            <p:cNvSpPr>
              <a:spLocks noChangeArrowheads="1"/>
            </p:cNvSpPr>
            <p:nvPr/>
          </p:nvSpPr>
          <p:spPr bwMode="auto">
            <a:xfrm>
              <a:off x="2184400" y="2608263"/>
              <a:ext cx="379413" cy="381000"/>
            </a:xfrm>
            <a:custGeom>
              <a:avLst/>
              <a:gdLst>
                <a:gd name="T0" fmla="*/ 69 w 77"/>
                <a:gd name="T1" fmla="*/ 34 h 77"/>
                <a:gd name="T2" fmla="*/ 72 w 77"/>
                <a:gd name="T3" fmla="*/ 56 h 77"/>
                <a:gd name="T4" fmla="*/ 55 w 77"/>
                <a:gd name="T5" fmla="*/ 77 h 77"/>
                <a:gd name="T6" fmla="*/ 47 w 77"/>
                <a:gd name="T7" fmla="*/ 73 h 77"/>
                <a:gd name="T8" fmla="*/ 59 w 77"/>
                <a:gd name="T9" fmla="*/ 58 h 77"/>
                <a:gd name="T10" fmla="*/ 59 w 77"/>
                <a:gd name="T11" fmla="*/ 39 h 77"/>
                <a:gd name="T12" fmla="*/ 33 w 77"/>
                <a:gd name="T13" fmla="*/ 17 h 77"/>
                <a:gd name="T14" fmla="*/ 13 w 77"/>
                <a:gd name="T15" fmla="*/ 20 h 77"/>
                <a:gd name="T16" fmla="*/ 4 w 77"/>
                <a:gd name="T17" fmla="*/ 32 h 77"/>
                <a:gd name="T18" fmla="*/ 0 w 77"/>
                <a:gd name="T19" fmla="*/ 24 h 77"/>
                <a:gd name="T20" fmla="*/ 13 w 77"/>
                <a:gd name="T21" fmla="*/ 8 h 77"/>
                <a:gd name="T22" fmla="*/ 35 w 77"/>
                <a:gd name="T23" fmla="*/ 6 h 77"/>
                <a:gd name="T24" fmla="*/ 69 w 77"/>
                <a:gd name="T25" fmla="*/ 34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7"/>
                <a:gd name="T40" fmla="*/ 0 h 77"/>
                <a:gd name="T41" fmla="*/ 77 w 77"/>
                <a:gd name="T42" fmla="*/ 77 h 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7" h="77">
                  <a:moveTo>
                    <a:pt x="69" y="34"/>
                  </a:moveTo>
                  <a:cubicBezTo>
                    <a:pt x="76" y="39"/>
                    <a:pt x="77" y="49"/>
                    <a:pt x="72" y="56"/>
                  </a:cubicBezTo>
                  <a:cubicBezTo>
                    <a:pt x="55" y="77"/>
                    <a:pt x="55" y="77"/>
                    <a:pt x="55" y="77"/>
                  </a:cubicBezTo>
                  <a:cubicBezTo>
                    <a:pt x="52" y="76"/>
                    <a:pt x="50" y="75"/>
                    <a:pt x="47" y="73"/>
                  </a:cubicBezTo>
                  <a:cubicBezTo>
                    <a:pt x="59" y="58"/>
                    <a:pt x="59" y="58"/>
                    <a:pt x="59" y="58"/>
                  </a:cubicBezTo>
                  <a:cubicBezTo>
                    <a:pt x="64" y="52"/>
                    <a:pt x="64" y="43"/>
                    <a:pt x="59" y="39"/>
                  </a:cubicBezTo>
                  <a:cubicBezTo>
                    <a:pt x="33" y="17"/>
                    <a:pt x="33" y="17"/>
                    <a:pt x="33" y="17"/>
                  </a:cubicBezTo>
                  <a:cubicBezTo>
                    <a:pt x="27" y="13"/>
                    <a:pt x="18" y="14"/>
                    <a:pt x="13" y="20"/>
                  </a:cubicBezTo>
                  <a:cubicBezTo>
                    <a:pt x="4" y="32"/>
                    <a:pt x="4" y="32"/>
                    <a:pt x="4" y="32"/>
                  </a:cubicBezTo>
                  <a:cubicBezTo>
                    <a:pt x="3" y="29"/>
                    <a:pt x="1" y="26"/>
                    <a:pt x="0" y="24"/>
                  </a:cubicBezTo>
                  <a:cubicBezTo>
                    <a:pt x="13" y="8"/>
                    <a:pt x="13" y="8"/>
                    <a:pt x="13" y="8"/>
                  </a:cubicBezTo>
                  <a:cubicBezTo>
                    <a:pt x="18" y="1"/>
                    <a:pt x="29" y="0"/>
                    <a:pt x="35" y="6"/>
                  </a:cubicBezTo>
                  <a:lnTo>
                    <a:pt x="69" y="34"/>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37" name="Freeform 22"/>
            <p:cNvSpPr>
              <a:spLocks noChangeArrowheads="1"/>
            </p:cNvSpPr>
            <p:nvPr/>
          </p:nvSpPr>
          <p:spPr bwMode="auto">
            <a:xfrm>
              <a:off x="2203450" y="2673350"/>
              <a:ext cx="296863" cy="296863"/>
            </a:xfrm>
            <a:custGeom>
              <a:avLst/>
              <a:gdLst>
                <a:gd name="T0" fmla="*/ 55 w 60"/>
                <a:gd name="T1" fmla="*/ 26 h 60"/>
                <a:gd name="T2" fmla="*/ 55 w 60"/>
                <a:gd name="T3" fmla="*/ 45 h 60"/>
                <a:gd name="T4" fmla="*/ 43 w 60"/>
                <a:gd name="T5" fmla="*/ 60 h 60"/>
                <a:gd name="T6" fmla="*/ 26 w 60"/>
                <a:gd name="T7" fmla="*/ 48 h 60"/>
                <a:gd name="T8" fmla="*/ 0 w 60"/>
                <a:gd name="T9" fmla="*/ 19 h 60"/>
                <a:gd name="T10" fmla="*/ 9 w 60"/>
                <a:gd name="T11" fmla="*/ 7 h 60"/>
                <a:gd name="T12" fmla="*/ 29 w 60"/>
                <a:gd name="T13" fmla="*/ 4 h 60"/>
                <a:gd name="T14" fmla="*/ 55 w 60"/>
                <a:gd name="T15" fmla="*/ 26 h 60"/>
                <a:gd name="T16" fmla="*/ 0 60000 65536"/>
                <a:gd name="T17" fmla="*/ 0 60000 65536"/>
                <a:gd name="T18" fmla="*/ 0 60000 65536"/>
                <a:gd name="T19" fmla="*/ 0 60000 65536"/>
                <a:gd name="T20" fmla="*/ 0 60000 65536"/>
                <a:gd name="T21" fmla="*/ 0 60000 65536"/>
                <a:gd name="T22" fmla="*/ 0 60000 65536"/>
                <a:gd name="T23" fmla="*/ 0 60000 65536"/>
                <a:gd name="T24" fmla="*/ 0 w 60"/>
                <a:gd name="T25" fmla="*/ 0 h 60"/>
                <a:gd name="T26" fmla="*/ 60 w 60"/>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 h="60">
                  <a:moveTo>
                    <a:pt x="55" y="26"/>
                  </a:moveTo>
                  <a:cubicBezTo>
                    <a:pt x="60" y="30"/>
                    <a:pt x="60" y="39"/>
                    <a:pt x="55" y="45"/>
                  </a:cubicBezTo>
                  <a:cubicBezTo>
                    <a:pt x="43" y="60"/>
                    <a:pt x="43" y="60"/>
                    <a:pt x="43" y="60"/>
                  </a:cubicBezTo>
                  <a:cubicBezTo>
                    <a:pt x="37" y="57"/>
                    <a:pt x="31" y="53"/>
                    <a:pt x="26" y="48"/>
                  </a:cubicBezTo>
                  <a:cubicBezTo>
                    <a:pt x="15" y="40"/>
                    <a:pt x="7" y="30"/>
                    <a:pt x="0" y="19"/>
                  </a:cubicBezTo>
                  <a:cubicBezTo>
                    <a:pt x="9" y="7"/>
                    <a:pt x="9" y="7"/>
                    <a:pt x="9" y="7"/>
                  </a:cubicBezTo>
                  <a:cubicBezTo>
                    <a:pt x="14" y="1"/>
                    <a:pt x="23" y="0"/>
                    <a:pt x="29" y="4"/>
                  </a:cubicBezTo>
                  <a:lnTo>
                    <a:pt x="55" y="26"/>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38" name="Oval 23"/>
            <p:cNvSpPr>
              <a:spLocks noChangeArrowheads="1"/>
            </p:cNvSpPr>
            <p:nvPr/>
          </p:nvSpPr>
          <p:spPr bwMode="auto">
            <a:xfrm>
              <a:off x="1952625" y="3606800"/>
              <a:ext cx="587375" cy="587375"/>
            </a:xfrm>
            <a:prstGeom prst="ellipse">
              <a:avLst/>
            </a:pr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39" name="Freeform 24"/>
            <p:cNvSpPr>
              <a:spLocks noChangeArrowheads="1"/>
            </p:cNvSpPr>
            <p:nvPr/>
          </p:nvSpPr>
          <p:spPr bwMode="auto">
            <a:xfrm>
              <a:off x="2159000" y="2767013"/>
              <a:ext cx="257175" cy="257175"/>
            </a:xfrm>
            <a:custGeom>
              <a:avLst/>
              <a:gdLst>
                <a:gd name="T0" fmla="*/ 52 w 52"/>
                <a:gd name="T1" fmla="*/ 41 h 52"/>
                <a:gd name="T2" fmla="*/ 43 w 52"/>
                <a:gd name="T3" fmla="*/ 52 h 52"/>
                <a:gd name="T4" fmla="*/ 26 w 52"/>
                <a:gd name="T5" fmla="*/ 40 h 52"/>
                <a:gd name="T6" fmla="*/ 0 w 52"/>
                <a:gd name="T7" fmla="*/ 11 h 52"/>
                <a:gd name="T8" fmla="*/ 9 w 52"/>
                <a:gd name="T9" fmla="*/ 0 h 52"/>
                <a:gd name="T10" fmla="*/ 35 w 52"/>
                <a:gd name="T11" fmla="*/ 29 h 52"/>
                <a:gd name="T12" fmla="*/ 52 w 52"/>
                <a:gd name="T13" fmla="*/ 41 h 52"/>
                <a:gd name="T14" fmla="*/ 0 60000 65536"/>
                <a:gd name="T15" fmla="*/ 0 60000 65536"/>
                <a:gd name="T16" fmla="*/ 0 60000 65536"/>
                <a:gd name="T17" fmla="*/ 0 60000 65536"/>
                <a:gd name="T18" fmla="*/ 0 60000 65536"/>
                <a:gd name="T19" fmla="*/ 0 60000 65536"/>
                <a:gd name="T20" fmla="*/ 0 60000 65536"/>
                <a:gd name="T21" fmla="*/ 0 w 52"/>
                <a:gd name="T22" fmla="*/ 0 h 52"/>
                <a:gd name="T23" fmla="*/ 52 w 52"/>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52">
                  <a:moveTo>
                    <a:pt x="52" y="41"/>
                  </a:moveTo>
                  <a:cubicBezTo>
                    <a:pt x="43" y="52"/>
                    <a:pt x="43" y="52"/>
                    <a:pt x="43" y="52"/>
                  </a:cubicBezTo>
                  <a:cubicBezTo>
                    <a:pt x="38" y="48"/>
                    <a:pt x="32" y="44"/>
                    <a:pt x="26" y="40"/>
                  </a:cubicBezTo>
                  <a:cubicBezTo>
                    <a:pt x="16" y="31"/>
                    <a:pt x="7" y="21"/>
                    <a:pt x="0" y="11"/>
                  </a:cubicBezTo>
                  <a:cubicBezTo>
                    <a:pt x="9" y="0"/>
                    <a:pt x="9" y="0"/>
                    <a:pt x="9" y="0"/>
                  </a:cubicBezTo>
                  <a:cubicBezTo>
                    <a:pt x="16" y="11"/>
                    <a:pt x="24" y="21"/>
                    <a:pt x="35" y="29"/>
                  </a:cubicBezTo>
                  <a:cubicBezTo>
                    <a:pt x="40" y="34"/>
                    <a:pt x="46" y="38"/>
                    <a:pt x="52" y="41"/>
                  </a:cubicBez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40" name="Freeform 25"/>
            <p:cNvSpPr>
              <a:spLocks noChangeArrowheads="1"/>
            </p:cNvSpPr>
            <p:nvPr/>
          </p:nvSpPr>
          <p:spPr bwMode="auto">
            <a:xfrm>
              <a:off x="1730375" y="2820988"/>
              <a:ext cx="641350" cy="849312"/>
            </a:xfrm>
            <a:custGeom>
              <a:avLst/>
              <a:gdLst>
                <a:gd name="T0" fmla="*/ 130 w 130"/>
                <a:gd name="T1" fmla="*/ 41 h 172"/>
                <a:gd name="T2" fmla="*/ 26 w 130"/>
                <a:gd name="T3" fmla="*/ 167 h 172"/>
                <a:gd name="T4" fmla="*/ 20 w 130"/>
                <a:gd name="T5" fmla="*/ 172 h 172"/>
                <a:gd name="T6" fmla="*/ 20 w 130"/>
                <a:gd name="T7" fmla="*/ 106 h 172"/>
                <a:gd name="T8" fmla="*/ 0 w 130"/>
                <a:gd name="T9" fmla="*/ 106 h 172"/>
                <a:gd name="T10" fmla="*/ 87 w 130"/>
                <a:gd name="T11" fmla="*/ 0 h 172"/>
                <a:gd name="T12" fmla="*/ 113 w 130"/>
                <a:gd name="T13" fmla="*/ 29 h 172"/>
                <a:gd name="T14" fmla="*/ 130 w 130"/>
                <a:gd name="T15" fmla="*/ 41 h 172"/>
                <a:gd name="T16" fmla="*/ 0 60000 65536"/>
                <a:gd name="T17" fmla="*/ 0 60000 65536"/>
                <a:gd name="T18" fmla="*/ 0 60000 65536"/>
                <a:gd name="T19" fmla="*/ 0 60000 65536"/>
                <a:gd name="T20" fmla="*/ 0 60000 65536"/>
                <a:gd name="T21" fmla="*/ 0 60000 65536"/>
                <a:gd name="T22" fmla="*/ 0 60000 65536"/>
                <a:gd name="T23" fmla="*/ 0 60000 65536"/>
                <a:gd name="T24" fmla="*/ 0 w 130"/>
                <a:gd name="T25" fmla="*/ 0 h 172"/>
                <a:gd name="T26" fmla="*/ 130 w 130"/>
                <a:gd name="T27" fmla="*/ 172 h 1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0" h="172">
                  <a:moveTo>
                    <a:pt x="130" y="41"/>
                  </a:moveTo>
                  <a:cubicBezTo>
                    <a:pt x="26" y="167"/>
                    <a:pt x="26" y="167"/>
                    <a:pt x="26" y="167"/>
                  </a:cubicBezTo>
                  <a:cubicBezTo>
                    <a:pt x="24" y="170"/>
                    <a:pt x="22" y="171"/>
                    <a:pt x="20" y="172"/>
                  </a:cubicBezTo>
                  <a:cubicBezTo>
                    <a:pt x="20" y="120"/>
                    <a:pt x="20" y="106"/>
                    <a:pt x="20" y="106"/>
                  </a:cubicBezTo>
                  <a:cubicBezTo>
                    <a:pt x="0" y="106"/>
                    <a:pt x="0" y="106"/>
                    <a:pt x="0" y="106"/>
                  </a:cubicBezTo>
                  <a:cubicBezTo>
                    <a:pt x="87" y="0"/>
                    <a:pt x="87" y="0"/>
                    <a:pt x="87" y="0"/>
                  </a:cubicBezTo>
                  <a:cubicBezTo>
                    <a:pt x="94" y="10"/>
                    <a:pt x="103" y="20"/>
                    <a:pt x="113" y="29"/>
                  </a:cubicBezTo>
                  <a:cubicBezTo>
                    <a:pt x="119" y="33"/>
                    <a:pt x="125" y="37"/>
                    <a:pt x="130" y="41"/>
                  </a:cubicBez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41" name="Freeform 26"/>
            <p:cNvSpPr>
              <a:spLocks noChangeArrowheads="1"/>
            </p:cNvSpPr>
            <p:nvPr/>
          </p:nvSpPr>
          <p:spPr bwMode="auto">
            <a:xfrm>
              <a:off x="2168525" y="4435475"/>
              <a:ext cx="188913" cy="390525"/>
            </a:xfrm>
            <a:custGeom>
              <a:avLst/>
              <a:gdLst>
                <a:gd name="T0" fmla="*/ 56 w 119"/>
                <a:gd name="T1" fmla="*/ 0 h 246"/>
                <a:gd name="T2" fmla="*/ 119 w 119"/>
                <a:gd name="T3" fmla="*/ 162 h 246"/>
                <a:gd name="T4" fmla="*/ 69 w 119"/>
                <a:gd name="T5" fmla="*/ 246 h 246"/>
                <a:gd name="T6" fmla="*/ 0 w 119"/>
                <a:gd name="T7" fmla="*/ 156 h 246"/>
                <a:gd name="T8" fmla="*/ 56 w 119"/>
                <a:gd name="T9" fmla="*/ 0 h 246"/>
                <a:gd name="T10" fmla="*/ 0 60000 65536"/>
                <a:gd name="T11" fmla="*/ 0 60000 65536"/>
                <a:gd name="T12" fmla="*/ 0 60000 65536"/>
                <a:gd name="T13" fmla="*/ 0 60000 65536"/>
                <a:gd name="T14" fmla="*/ 0 60000 65536"/>
                <a:gd name="T15" fmla="*/ 0 w 119"/>
                <a:gd name="T16" fmla="*/ 0 h 246"/>
                <a:gd name="T17" fmla="*/ 119 w 119"/>
                <a:gd name="T18" fmla="*/ 246 h 246"/>
              </a:gdLst>
              <a:ahLst/>
              <a:cxnLst>
                <a:cxn ang="T10">
                  <a:pos x="T0" y="T1"/>
                </a:cxn>
                <a:cxn ang="T11">
                  <a:pos x="T2" y="T3"/>
                </a:cxn>
                <a:cxn ang="T12">
                  <a:pos x="T4" y="T5"/>
                </a:cxn>
                <a:cxn ang="T13">
                  <a:pos x="T6" y="T7"/>
                </a:cxn>
                <a:cxn ang="T14">
                  <a:pos x="T8" y="T9"/>
                </a:cxn>
              </a:cxnLst>
              <a:rect l="T15" t="T16" r="T17" b="T18"/>
              <a:pathLst>
                <a:path w="119" h="246">
                  <a:moveTo>
                    <a:pt x="56" y="0"/>
                  </a:moveTo>
                  <a:lnTo>
                    <a:pt x="119" y="162"/>
                  </a:lnTo>
                  <a:lnTo>
                    <a:pt x="69" y="246"/>
                  </a:lnTo>
                  <a:lnTo>
                    <a:pt x="0" y="156"/>
                  </a:lnTo>
                  <a:lnTo>
                    <a:pt x="56" y="0"/>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42" name="Freeform 27"/>
            <p:cNvSpPr>
              <a:spLocks noChangeArrowheads="1"/>
            </p:cNvSpPr>
            <p:nvPr/>
          </p:nvSpPr>
          <p:spPr bwMode="auto">
            <a:xfrm>
              <a:off x="1685925" y="3602038"/>
              <a:ext cx="142875" cy="142875"/>
            </a:xfrm>
            <a:custGeom>
              <a:avLst/>
              <a:gdLst>
                <a:gd name="T0" fmla="*/ 29 w 29"/>
                <a:gd name="T1" fmla="*/ 14 h 29"/>
                <a:gd name="T2" fmla="*/ 29 w 29"/>
                <a:gd name="T3" fmla="*/ 27 h 29"/>
                <a:gd name="T4" fmla="*/ 13 w 29"/>
                <a:gd name="T5" fmla="*/ 24 h 29"/>
                <a:gd name="T6" fmla="*/ 0 w 29"/>
                <a:gd name="T7" fmla="*/ 13 h 29"/>
                <a:gd name="T8" fmla="*/ 0 w 29"/>
                <a:gd name="T9" fmla="*/ 0 h 29"/>
                <a:gd name="T10" fmla="*/ 16 w 29"/>
                <a:gd name="T11" fmla="*/ 13 h 29"/>
                <a:gd name="T12" fmla="*/ 29 w 29"/>
                <a:gd name="T13" fmla="*/ 14 h 29"/>
                <a:gd name="T14" fmla="*/ 0 60000 65536"/>
                <a:gd name="T15" fmla="*/ 0 60000 65536"/>
                <a:gd name="T16" fmla="*/ 0 60000 65536"/>
                <a:gd name="T17" fmla="*/ 0 60000 65536"/>
                <a:gd name="T18" fmla="*/ 0 60000 65536"/>
                <a:gd name="T19" fmla="*/ 0 60000 65536"/>
                <a:gd name="T20" fmla="*/ 0 60000 65536"/>
                <a:gd name="T21" fmla="*/ 0 w 29"/>
                <a:gd name="T22" fmla="*/ 0 h 29"/>
                <a:gd name="T23" fmla="*/ 29 w 2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29">
                  <a:moveTo>
                    <a:pt x="29" y="14"/>
                  </a:moveTo>
                  <a:cubicBezTo>
                    <a:pt x="29" y="18"/>
                    <a:pt x="29" y="23"/>
                    <a:pt x="29" y="27"/>
                  </a:cubicBezTo>
                  <a:cubicBezTo>
                    <a:pt x="24" y="29"/>
                    <a:pt x="18" y="28"/>
                    <a:pt x="13" y="24"/>
                  </a:cubicBezTo>
                  <a:cubicBezTo>
                    <a:pt x="0" y="13"/>
                    <a:pt x="0" y="13"/>
                    <a:pt x="0" y="13"/>
                  </a:cubicBezTo>
                  <a:cubicBezTo>
                    <a:pt x="0" y="0"/>
                    <a:pt x="0" y="0"/>
                    <a:pt x="0" y="0"/>
                  </a:cubicBezTo>
                  <a:cubicBezTo>
                    <a:pt x="16" y="13"/>
                    <a:pt x="16" y="13"/>
                    <a:pt x="16" y="13"/>
                  </a:cubicBezTo>
                  <a:cubicBezTo>
                    <a:pt x="20" y="16"/>
                    <a:pt x="24" y="16"/>
                    <a:pt x="29" y="14"/>
                  </a:cubicBez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43" name="Freeform 28"/>
            <p:cNvSpPr>
              <a:spLocks noChangeArrowheads="1"/>
            </p:cNvSpPr>
            <p:nvPr/>
          </p:nvSpPr>
          <p:spPr bwMode="auto">
            <a:xfrm>
              <a:off x="1685925" y="3344863"/>
              <a:ext cx="142875" cy="334962"/>
            </a:xfrm>
            <a:custGeom>
              <a:avLst/>
              <a:gdLst>
                <a:gd name="T0" fmla="*/ 29 w 29"/>
                <a:gd name="T1" fmla="*/ 0 h 68"/>
                <a:gd name="T2" fmla="*/ 29 w 29"/>
                <a:gd name="T3" fmla="*/ 66 h 68"/>
                <a:gd name="T4" fmla="*/ 16 w 29"/>
                <a:gd name="T5" fmla="*/ 65 h 68"/>
                <a:gd name="T6" fmla="*/ 0 w 29"/>
                <a:gd name="T7" fmla="*/ 52 h 68"/>
                <a:gd name="T8" fmla="*/ 0 w 29"/>
                <a:gd name="T9" fmla="*/ 11 h 68"/>
                <a:gd name="T10" fmla="*/ 9 w 29"/>
                <a:gd name="T11" fmla="*/ 0 h 68"/>
                <a:gd name="T12" fmla="*/ 29 w 29"/>
                <a:gd name="T13" fmla="*/ 0 h 68"/>
                <a:gd name="T14" fmla="*/ 0 60000 65536"/>
                <a:gd name="T15" fmla="*/ 0 60000 65536"/>
                <a:gd name="T16" fmla="*/ 0 60000 65536"/>
                <a:gd name="T17" fmla="*/ 0 60000 65536"/>
                <a:gd name="T18" fmla="*/ 0 60000 65536"/>
                <a:gd name="T19" fmla="*/ 0 60000 65536"/>
                <a:gd name="T20" fmla="*/ 0 60000 65536"/>
                <a:gd name="T21" fmla="*/ 0 w 29"/>
                <a:gd name="T22" fmla="*/ 0 h 68"/>
                <a:gd name="T23" fmla="*/ 29 w 29"/>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68">
                  <a:moveTo>
                    <a:pt x="29" y="0"/>
                  </a:moveTo>
                  <a:cubicBezTo>
                    <a:pt x="29" y="0"/>
                    <a:pt x="29" y="14"/>
                    <a:pt x="29" y="66"/>
                  </a:cubicBezTo>
                  <a:cubicBezTo>
                    <a:pt x="24" y="68"/>
                    <a:pt x="20" y="68"/>
                    <a:pt x="16" y="65"/>
                  </a:cubicBezTo>
                  <a:cubicBezTo>
                    <a:pt x="0" y="52"/>
                    <a:pt x="0" y="52"/>
                    <a:pt x="0" y="52"/>
                  </a:cubicBezTo>
                  <a:cubicBezTo>
                    <a:pt x="0" y="11"/>
                    <a:pt x="0" y="11"/>
                    <a:pt x="0" y="11"/>
                  </a:cubicBezTo>
                  <a:cubicBezTo>
                    <a:pt x="9" y="0"/>
                    <a:pt x="9" y="0"/>
                    <a:pt x="9" y="0"/>
                  </a:cubicBezTo>
                  <a:lnTo>
                    <a:pt x="29" y="0"/>
                  </a:ln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44" name="Freeform 29"/>
            <p:cNvSpPr>
              <a:spLocks noChangeArrowheads="1"/>
            </p:cNvSpPr>
            <p:nvPr/>
          </p:nvSpPr>
          <p:spPr bwMode="auto">
            <a:xfrm>
              <a:off x="1685925" y="3344863"/>
              <a:ext cx="44450" cy="53975"/>
            </a:xfrm>
            <a:custGeom>
              <a:avLst/>
              <a:gdLst>
                <a:gd name="T0" fmla="*/ 28 w 28"/>
                <a:gd name="T1" fmla="*/ 0 h 34"/>
                <a:gd name="T2" fmla="*/ 0 w 28"/>
                <a:gd name="T3" fmla="*/ 34 h 34"/>
                <a:gd name="T4" fmla="*/ 0 w 28"/>
                <a:gd name="T5" fmla="*/ 0 h 34"/>
                <a:gd name="T6" fmla="*/ 28 w 28"/>
                <a:gd name="T7" fmla="*/ 0 h 34"/>
                <a:gd name="T8" fmla="*/ 0 60000 65536"/>
                <a:gd name="T9" fmla="*/ 0 60000 65536"/>
                <a:gd name="T10" fmla="*/ 0 60000 65536"/>
                <a:gd name="T11" fmla="*/ 0 60000 65536"/>
                <a:gd name="T12" fmla="*/ 0 w 28"/>
                <a:gd name="T13" fmla="*/ 0 h 34"/>
                <a:gd name="T14" fmla="*/ 28 w 28"/>
                <a:gd name="T15" fmla="*/ 34 h 34"/>
              </a:gdLst>
              <a:ahLst/>
              <a:cxnLst>
                <a:cxn ang="T8">
                  <a:pos x="T0" y="T1"/>
                </a:cxn>
                <a:cxn ang="T9">
                  <a:pos x="T2" y="T3"/>
                </a:cxn>
                <a:cxn ang="T10">
                  <a:pos x="T4" y="T5"/>
                </a:cxn>
                <a:cxn ang="T11">
                  <a:pos x="T6" y="T7"/>
                </a:cxn>
              </a:cxnLst>
              <a:rect l="T12" t="T13" r="T14" b="T15"/>
              <a:pathLst>
                <a:path w="28" h="34">
                  <a:moveTo>
                    <a:pt x="28" y="0"/>
                  </a:moveTo>
                  <a:lnTo>
                    <a:pt x="0" y="34"/>
                  </a:lnTo>
                  <a:lnTo>
                    <a:pt x="0"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45" name="Freeform 30"/>
            <p:cNvSpPr>
              <a:spLocks noChangeArrowheads="1"/>
            </p:cNvSpPr>
            <p:nvPr/>
          </p:nvSpPr>
          <p:spPr bwMode="auto">
            <a:xfrm>
              <a:off x="1606550" y="3398838"/>
              <a:ext cx="79375" cy="203200"/>
            </a:xfrm>
            <a:custGeom>
              <a:avLst/>
              <a:gdLst>
                <a:gd name="T0" fmla="*/ 16 w 16"/>
                <a:gd name="T1" fmla="*/ 0 h 41"/>
                <a:gd name="T2" fmla="*/ 16 w 16"/>
                <a:gd name="T3" fmla="*/ 41 h 41"/>
                <a:gd name="T4" fmla="*/ 6 w 16"/>
                <a:gd name="T5" fmla="*/ 32 h 41"/>
                <a:gd name="T6" fmla="*/ 5 w 16"/>
                <a:gd name="T7" fmla="*/ 13 h 41"/>
                <a:gd name="T8" fmla="*/ 16 w 16"/>
                <a:gd name="T9" fmla="*/ 0 h 41"/>
                <a:gd name="T10" fmla="*/ 0 60000 65536"/>
                <a:gd name="T11" fmla="*/ 0 60000 65536"/>
                <a:gd name="T12" fmla="*/ 0 60000 65536"/>
                <a:gd name="T13" fmla="*/ 0 60000 65536"/>
                <a:gd name="T14" fmla="*/ 0 60000 65536"/>
                <a:gd name="T15" fmla="*/ 0 w 16"/>
                <a:gd name="T16" fmla="*/ 0 h 41"/>
                <a:gd name="T17" fmla="*/ 16 w 16"/>
                <a:gd name="T18" fmla="*/ 41 h 41"/>
              </a:gdLst>
              <a:ahLst/>
              <a:cxnLst>
                <a:cxn ang="T10">
                  <a:pos x="T0" y="T1"/>
                </a:cxn>
                <a:cxn ang="T11">
                  <a:pos x="T2" y="T3"/>
                </a:cxn>
                <a:cxn ang="T12">
                  <a:pos x="T4" y="T5"/>
                </a:cxn>
                <a:cxn ang="T13">
                  <a:pos x="T6" y="T7"/>
                </a:cxn>
                <a:cxn ang="T14">
                  <a:pos x="T8" y="T9"/>
                </a:cxn>
              </a:cxnLst>
              <a:rect l="T15" t="T16" r="T17" b="T18"/>
              <a:pathLst>
                <a:path w="16" h="41">
                  <a:moveTo>
                    <a:pt x="16" y="0"/>
                  </a:moveTo>
                  <a:cubicBezTo>
                    <a:pt x="16" y="41"/>
                    <a:pt x="16" y="41"/>
                    <a:pt x="16" y="41"/>
                  </a:cubicBezTo>
                  <a:cubicBezTo>
                    <a:pt x="6" y="32"/>
                    <a:pt x="6" y="32"/>
                    <a:pt x="6" y="32"/>
                  </a:cubicBezTo>
                  <a:cubicBezTo>
                    <a:pt x="0" y="28"/>
                    <a:pt x="0" y="19"/>
                    <a:pt x="5" y="13"/>
                  </a:cubicBezTo>
                  <a:lnTo>
                    <a:pt x="16" y="0"/>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grpSp>
      <p:sp>
        <p:nvSpPr>
          <p:cNvPr id="46" name="右箭头 45"/>
          <p:cNvSpPr/>
          <p:nvPr/>
        </p:nvSpPr>
        <p:spPr>
          <a:xfrm rot="16200000">
            <a:off x="2299335" y="3952875"/>
            <a:ext cx="1081405" cy="527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7" name="Picture 4" descr="http://www.fit2cloud.com/img/saas/3-512.new.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62847" y="2015175"/>
            <a:ext cx="1227645" cy="122764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http://www.fit2cloud.com/img/introductions/automat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3395" y="1852111"/>
            <a:ext cx="1462717" cy="1462718"/>
          </a:xfrm>
          <a:prstGeom prst="rect">
            <a:avLst/>
          </a:prstGeom>
          <a:noFill/>
          <a:extLst>
            <a:ext uri="{909E8E84-426E-40DD-AFC4-6F175D3DCCD1}">
              <a14:hiddenFill xmlns:a14="http://schemas.microsoft.com/office/drawing/2010/main">
                <a:solidFill>
                  <a:srgbClr val="FFFFFF"/>
                </a:solidFill>
              </a14:hiddenFill>
            </a:ext>
          </a:extLst>
        </p:spPr>
      </p:pic>
      <p:grpSp>
        <p:nvGrpSpPr>
          <p:cNvPr id="49" name="组合 48"/>
          <p:cNvGrpSpPr/>
          <p:nvPr/>
        </p:nvGrpSpPr>
        <p:grpSpPr>
          <a:xfrm>
            <a:off x="5789424" y="1874669"/>
            <a:ext cx="1224136" cy="1099559"/>
            <a:chOff x="2130425" y="1444625"/>
            <a:chExt cx="4889500" cy="4418013"/>
          </a:xfrm>
        </p:grpSpPr>
        <p:sp>
          <p:nvSpPr>
            <p:cNvPr id="51" name="AutoShape 3"/>
            <p:cNvSpPr>
              <a:spLocks noChangeAspect="1" noChangeArrowheads="1" noTextEdit="1"/>
            </p:cNvSpPr>
            <p:nvPr/>
          </p:nvSpPr>
          <p:spPr bwMode="auto">
            <a:xfrm>
              <a:off x="2224088" y="1444625"/>
              <a:ext cx="4795837"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52" name="Freeform 5"/>
            <p:cNvSpPr>
              <a:spLocks noEditPoints="1" noChangeArrowheads="1"/>
            </p:cNvSpPr>
            <p:nvPr/>
          </p:nvSpPr>
          <p:spPr bwMode="auto">
            <a:xfrm>
              <a:off x="3886200" y="4578350"/>
              <a:ext cx="3128963" cy="1284288"/>
            </a:xfrm>
            <a:custGeom>
              <a:avLst/>
              <a:gdLst>
                <a:gd name="T0" fmla="*/ 1971 w 1971"/>
                <a:gd name="T1" fmla="*/ 0 h 809"/>
                <a:gd name="T2" fmla="*/ 1887 w 1971"/>
                <a:gd name="T3" fmla="*/ 809 h 809"/>
                <a:gd name="T4" fmla="*/ 0 w 1971"/>
                <a:gd name="T5" fmla="*/ 809 h 809"/>
                <a:gd name="T6" fmla="*/ 580 w 1971"/>
                <a:gd name="T7" fmla="*/ 0 h 809"/>
                <a:gd name="T8" fmla="*/ 1971 w 1971"/>
                <a:gd name="T9" fmla="*/ 0 h 809"/>
                <a:gd name="T10" fmla="*/ 1822 w 1971"/>
                <a:gd name="T11" fmla="*/ 183 h 809"/>
                <a:gd name="T12" fmla="*/ 1844 w 1971"/>
                <a:gd name="T13" fmla="*/ 90 h 809"/>
                <a:gd name="T14" fmla="*/ 617 w 1971"/>
                <a:gd name="T15" fmla="*/ 90 h 809"/>
                <a:gd name="T16" fmla="*/ 561 w 1971"/>
                <a:gd name="T17" fmla="*/ 183 h 809"/>
                <a:gd name="T18" fmla="*/ 1822 w 1971"/>
                <a:gd name="T19" fmla="*/ 183 h 809"/>
                <a:gd name="T20" fmla="*/ 1794 w 1971"/>
                <a:gd name="T21" fmla="*/ 369 h 809"/>
                <a:gd name="T22" fmla="*/ 1816 w 1971"/>
                <a:gd name="T23" fmla="*/ 276 h 809"/>
                <a:gd name="T24" fmla="*/ 493 w 1971"/>
                <a:gd name="T25" fmla="*/ 276 h 809"/>
                <a:gd name="T26" fmla="*/ 416 w 1971"/>
                <a:gd name="T27" fmla="*/ 369 h 809"/>
                <a:gd name="T28" fmla="*/ 1794 w 1971"/>
                <a:gd name="T29" fmla="*/ 369 h 809"/>
                <a:gd name="T30" fmla="*/ 1782 w 1971"/>
                <a:gd name="T31" fmla="*/ 598 h 809"/>
                <a:gd name="T32" fmla="*/ 1801 w 1971"/>
                <a:gd name="T33" fmla="*/ 487 h 809"/>
                <a:gd name="T34" fmla="*/ 344 w 1971"/>
                <a:gd name="T35" fmla="*/ 487 h 809"/>
                <a:gd name="T36" fmla="*/ 248 w 1971"/>
                <a:gd name="T37" fmla="*/ 598 h 809"/>
                <a:gd name="T38" fmla="*/ 1782 w 1971"/>
                <a:gd name="T39" fmla="*/ 598 h 80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71"/>
                <a:gd name="T61" fmla="*/ 0 h 809"/>
                <a:gd name="T62" fmla="*/ 1971 w 1971"/>
                <a:gd name="T63" fmla="*/ 809 h 80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71" h="809">
                  <a:moveTo>
                    <a:pt x="1971" y="0"/>
                  </a:moveTo>
                  <a:lnTo>
                    <a:pt x="1887" y="809"/>
                  </a:lnTo>
                  <a:lnTo>
                    <a:pt x="0" y="809"/>
                  </a:lnTo>
                  <a:lnTo>
                    <a:pt x="580" y="0"/>
                  </a:lnTo>
                  <a:lnTo>
                    <a:pt x="1971" y="0"/>
                  </a:lnTo>
                  <a:close/>
                  <a:moveTo>
                    <a:pt x="1822" y="183"/>
                  </a:moveTo>
                  <a:lnTo>
                    <a:pt x="1844" y="90"/>
                  </a:lnTo>
                  <a:lnTo>
                    <a:pt x="617" y="90"/>
                  </a:lnTo>
                  <a:lnTo>
                    <a:pt x="561" y="183"/>
                  </a:lnTo>
                  <a:lnTo>
                    <a:pt x="1822" y="183"/>
                  </a:lnTo>
                  <a:close/>
                  <a:moveTo>
                    <a:pt x="1794" y="369"/>
                  </a:moveTo>
                  <a:lnTo>
                    <a:pt x="1816" y="276"/>
                  </a:lnTo>
                  <a:lnTo>
                    <a:pt x="493" y="276"/>
                  </a:lnTo>
                  <a:lnTo>
                    <a:pt x="416" y="369"/>
                  </a:lnTo>
                  <a:lnTo>
                    <a:pt x="1794" y="369"/>
                  </a:lnTo>
                  <a:close/>
                  <a:moveTo>
                    <a:pt x="1782" y="598"/>
                  </a:moveTo>
                  <a:lnTo>
                    <a:pt x="1801" y="487"/>
                  </a:lnTo>
                  <a:lnTo>
                    <a:pt x="344" y="487"/>
                  </a:lnTo>
                  <a:lnTo>
                    <a:pt x="248" y="598"/>
                  </a:lnTo>
                  <a:lnTo>
                    <a:pt x="1782" y="598"/>
                  </a:ln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53" name="Freeform 6"/>
            <p:cNvSpPr>
              <a:spLocks noChangeArrowheads="1"/>
            </p:cNvSpPr>
            <p:nvPr/>
          </p:nvSpPr>
          <p:spPr bwMode="auto">
            <a:xfrm>
              <a:off x="4776788" y="4721225"/>
              <a:ext cx="2036762" cy="147638"/>
            </a:xfrm>
            <a:custGeom>
              <a:avLst/>
              <a:gdLst>
                <a:gd name="T0" fmla="*/ 1283 w 1283"/>
                <a:gd name="T1" fmla="*/ 0 h 93"/>
                <a:gd name="T2" fmla="*/ 1261 w 1283"/>
                <a:gd name="T3" fmla="*/ 93 h 93"/>
                <a:gd name="T4" fmla="*/ 0 w 1283"/>
                <a:gd name="T5" fmla="*/ 93 h 93"/>
                <a:gd name="T6" fmla="*/ 56 w 1283"/>
                <a:gd name="T7" fmla="*/ 0 h 93"/>
                <a:gd name="T8" fmla="*/ 1283 w 1283"/>
                <a:gd name="T9" fmla="*/ 0 h 93"/>
                <a:gd name="T10" fmla="*/ 0 60000 65536"/>
                <a:gd name="T11" fmla="*/ 0 60000 65536"/>
                <a:gd name="T12" fmla="*/ 0 60000 65536"/>
                <a:gd name="T13" fmla="*/ 0 60000 65536"/>
                <a:gd name="T14" fmla="*/ 0 60000 65536"/>
                <a:gd name="T15" fmla="*/ 0 w 1283"/>
                <a:gd name="T16" fmla="*/ 0 h 93"/>
                <a:gd name="T17" fmla="*/ 1283 w 1283"/>
                <a:gd name="T18" fmla="*/ 93 h 93"/>
              </a:gdLst>
              <a:ahLst/>
              <a:cxnLst>
                <a:cxn ang="T10">
                  <a:pos x="T0" y="T1"/>
                </a:cxn>
                <a:cxn ang="T11">
                  <a:pos x="T2" y="T3"/>
                </a:cxn>
                <a:cxn ang="T12">
                  <a:pos x="T4" y="T5"/>
                </a:cxn>
                <a:cxn ang="T13">
                  <a:pos x="T6" y="T7"/>
                </a:cxn>
                <a:cxn ang="T14">
                  <a:pos x="T8" y="T9"/>
                </a:cxn>
              </a:cxnLst>
              <a:rect l="T15" t="T16" r="T17" b="T18"/>
              <a:pathLst>
                <a:path w="1283" h="93">
                  <a:moveTo>
                    <a:pt x="1283" y="0"/>
                  </a:moveTo>
                  <a:lnTo>
                    <a:pt x="1261" y="93"/>
                  </a:lnTo>
                  <a:lnTo>
                    <a:pt x="0" y="93"/>
                  </a:lnTo>
                  <a:lnTo>
                    <a:pt x="56" y="0"/>
                  </a:lnTo>
                  <a:lnTo>
                    <a:pt x="1283" y="0"/>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54" name="Freeform 7"/>
            <p:cNvSpPr>
              <a:spLocks noChangeArrowheads="1"/>
            </p:cNvSpPr>
            <p:nvPr/>
          </p:nvSpPr>
          <p:spPr bwMode="auto">
            <a:xfrm>
              <a:off x="4546600" y="5016500"/>
              <a:ext cx="2222500" cy="147638"/>
            </a:xfrm>
            <a:custGeom>
              <a:avLst/>
              <a:gdLst>
                <a:gd name="T0" fmla="*/ 1400 w 1400"/>
                <a:gd name="T1" fmla="*/ 0 h 93"/>
                <a:gd name="T2" fmla="*/ 1378 w 1400"/>
                <a:gd name="T3" fmla="*/ 93 h 93"/>
                <a:gd name="T4" fmla="*/ 0 w 1400"/>
                <a:gd name="T5" fmla="*/ 93 h 93"/>
                <a:gd name="T6" fmla="*/ 77 w 1400"/>
                <a:gd name="T7" fmla="*/ 0 h 93"/>
                <a:gd name="T8" fmla="*/ 1400 w 1400"/>
                <a:gd name="T9" fmla="*/ 0 h 93"/>
                <a:gd name="T10" fmla="*/ 0 60000 65536"/>
                <a:gd name="T11" fmla="*/ 0 60000 65536"/>
                <a:gd name="T12" fmla="*/ 0 60000 65536"/>
                <a:gd name="T13" fmla="*/ 0 60000 65536"/>
                <a:gd name="T14" fmla="*/ 0 60000 65536"/>
                <a:gd name="T15" fmla="*/ 0 w 1400"/>
                <a:gd name="T16" fmla="*/ 0 h 93"/>
                <a:gd name="T17" fmla="*/ 1400 w 1400"/>
                <a:gd name="T18" fmla="*/ 93 h 93"/>
              </a:gdLst>
              <a:ahLst/>
              <a:cxnLst>
                <a:cxn ang="T10">
                  <a:pos x="T0" y="T1"/>
                </a:cxn>
                <a:cxn ang="T11">
                  <a:pos x="T2" y="T3"/>
                </a:cxn>
                <a:cxn ang="T12">
                  <a:pos x="T4" y="T5"/>
                </a:cxn>
                <a:cxn ang="T13">
                  <a:pos x="T6" y="T7"/>
                </a:cxn>
                <a:cxn ang="T14">
                  <a:pos x="T8" y="T9"/>
                </a:cxn>
              </a:cxnLst>
              <a:rect l="T15" t="T16" r="T17" b="T18"/>
              <a:pathLst>
                <a:path w="1400" h="93">
                  <a:moveTo>
                    <a:pt x="1400" y="0"/>
                  </a:moveTo>
                  <a:lnTo>
                    <a:pt x="1378" y="93"/>
                  </a:lnTo>
                  <a:lnTo>
                    <a:pt x="0" y="93"/>
                  </a:lnTo>
                  <a:lnTo>
                    <a:pt x="77" y="0"/>
                  </a:lnTo>
                  <a:lnTo>
                    <a:pt x="1400" y="0"/>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55" name="Freeform 8"/>
            <p:cNvSpPr>
              <a:spLocks noChangeArrowheads="1"/>
            </p:cNvSpPr>
            <p:nvPr/>
          </p:nvSpPr>
          <p:spPr bwMode="auto">
            <a:xfrm>
              <a:off x="4279900" y="5351463"/>
              <a:ext cx="2465388" cy="176212"/>
            </a:xfrm>
            <a:custGeom>
              <a:avLst/>
              <a:gdLst>
                <a:gd name="T0" fmla="*/ 1553 w 1553"/>
                <a:gd name="T1" fmla="*/ 0 h 111"/>
                <a:gd name="T2" fmla="*/ 1534 w 1553"/>
                <a:gd name="T3" fmla="*/ 111 h 111"/>
                <a:gd name="T4" fmla="*/ 0 w 1553"/>
                <a:gd name="T5" fmla="*/ 111 h 111"/>
                <a:gd name="T6" fmla="*/ 96 w 1553"/>
                <a:gd name="T7" fmla="*/ 0 h 111"/>
                <a:gd name="T8" fmla="*/ 1553 w 1553"/>
                <a:gd name="T9" fmla="*/ 0 h 111"/>
                <a:gd name="T10" fmla="*/ 0 60000 65536"/>
                <a:gd name="T11" fmla="*/ 0 60000 65536"/>
                <a:gd name="T12" fmla="*/ 0 60000 65536"/>
                <a:gd name="T13" fmla="*/ 0 60000 65536"/>
                <a:gd name="T14" fmla="*/ 0 60000 65536"/>
                <a:gd name="T15" fmla="*/ 0 w 1553"/>
                <a:gd name="T16" fmla="*/ 0 h 111"/>
                <a:gd name="T17" fmla="*/ 1553 w 1553"/>
                <a:gd name="T18" fmla="*/ 111 h 111"/>
              </a:gdLst>
              <a:ahLst/>
              <a:cxnLst>
                <a:cxn ang="T10">
                  <a:pos x="T0" y="T1"/>
                </a:cxn>
                <a:cxn ang="T11">
                  <a:pos x="T2" y="T3"/>
                </a:cxn>
                <a:cxn ang="T12">
                  <a:pos x="T4" y="T5"/>
                </a:cxn>
                <a:cxn ang="T13">
                  <a:pos x="T6" y="T7"/>
                </a:cxn>
                <a:cxn ang="T14">
                  <a:pos x="T8" y="T9"/>
                </a:cxn>
              </a:cxnLst>
              <a:rect l="T15" t="T16" r="T17" b="T18"/>
              <a:pathLst>
                <a:path w="1553" h="111">
                  <a:moveTo>
                    <a:pt x="1553" y="0"/>
                  </a:moveTo>
                  <a:lnTo>
                    <a:pt x="1534" y="111"/>
                  </a:lnTo>
                  <a:lnTo>
                    <a:pt x="0" y="111"/>
                  </a:lnTo>
                  <a:lnTo>
                    <a:pt x="96" y="0"/>
                  </a:lnTo>
                  <a:lnTo>
                    <a:pt x="1553" y="0"/>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56" name="Freeform 9"/>
            <p:cNvSpPr>
              <a:spLocks noEditPoints="1" noChangeArrowheads="1"/>
            </p:cNvSpPr>
            <p:nvPr/>
          </p:nvSpPr>
          <p:spPr bwMode="auto">
            <a:xfrm>
              <a:off x="4589463" y="1454150"/>
              <a:ext cx="1947862" cy="1992313"/>
            </a:xfrm>
            <a:custGeom>
              <a:avLst/>
              <a:gdLst>
                <a:gd name="T0" fmla="*/ 352 w 396"/>
                <a:gd name="T1" fmla="*/ 129 h 405"/>
                <a:gd name="T2" fmla="*/ 267 w 396"/>
                <a:gd name="T3" fmla="*/ 372 h 405"/>
                <a:gd name="T4" fmla="*/ 62 w 396"/>
                <a:gd name="T5" fmla="*/ 339 h 405"/>
                <a:gd name="T6" fmla="*/ 75 w 396"/>
                <a:gd name="T7" fmla="*/ 333 h 405"/>
                <a:gd name="T8" fmla="*/ 88 w 396"/>
                <a:gd name="T9" fmla="*/ 297 h 405"/>
                <a:gd name="T10" fmla="*/ 56 w 396"/>
                <a:gd name="T11" fmla="*/ 231 h 405"/>
                <a:gd name="T12" fmla="*/ 19 w 396"/>
                <a:gd name="T13" fmla="*/ 218 h 405"/>
                <a:gd name="T14" fmla="*/ 7 w 396"/>
                <a:gd name="T15" fmla="*/ 224 h 405"/>
                <a:gd name="T16" fmla="*/ 109 w 396"/>
                <a:gd name="T17" fmla="*/ 44 h 405"/>
                <a:gd name="T18" fmla="*/ 352 w 396"/>
                <a:gd name="T19" fmla="*/ 129 h 405"/>
                <a:gd name="T20" fmla="*/ 239 w 396"/>
                <a:gd name="T21" fmla="*/ 314 h 405"/>
                <a:gd name="T22" fmla="*/ 294 w 396"/>
                <a:gd name="T23" fmla="*/ 156 h 405"/>
                <a:gd name="T24" fmla="*/ 137 w 396"/>
                <a:gd name="T25" fmla="*/ 102 h 405"/>
                <a:gd name="T26" fmla="*/ 82 w 396"/>
                <a:gd name="T27" fmla="*/ 259 h 405"/>
                <a:gd name="T28" fmla="*/ 239 w 396"/>
                <a:gd name="T29" fmla="*/ 314 h 4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6"/>
                <a:gd name="T46" fmla="*/ 0 h 405"/>
                <a:gd name="T47" fmla="*/ 396 w 396"/>
                <a:gd name="T48" fmla="*/ 405 h 4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6" h="405">
                  <a:moveTo>
                    <a:pt x="352" y="129"/>
                  </a:moveTo>
                  <a:cubicBezTo>
                    <a:pt x="396" y="219"/>
                    <a:pt x="358" y="328"/>
                    <a:pt x="267" y="372"/>
                  </a:cubicBezTo>
                  <a:cubicBezTo>
                    <a:pt x="197" y="405"/>
                    <a:pt x="116" y="390"/>
                    <a:pt x="62" y="339"/>
                  </a:cubicBezTo>
                  <a:cubicBezTo>
                    <a:pt x="75" y="333"/>
                    <a:pt x="75" y="333"/>
                    <a:pt x="75" y="333"/>
                  </a:cubicBezTo>
                  <a:cubicBezTo>
                    <a:pt x="88" y="327"/>
                    <a:pt x="94" y="310"/>
                    <a:pt x="88" y="297"/>
                  </a:cubicBezTo>
                  <a:cubicBezTo>
                    <a:pt x="56" y="231"/>
                    <a:pt x="56" y="231"/>
                    <a:pt x="56" y="231"/>
                  </a:cubicBezTo>
                  <a:cubicBezTo>
                    <a:pt x="49" y="217"/>
                    <a:pt x="33" y="212"/>
                    <a:pt x="19" y="218"/>
                  </a:cubicBezTo>
                  <a:cubicBezTo>
                    <a:pt x="7" y="224"/>
                    <a:pt x="7" y="224"/>
                    <a:pt x="7" y="224"/>
                  </a:cubicBezTo>
                  <a:cubicBezTo>
                    <a:pt x="0" y="151"/>
                    <a:pt x="39" y="78"/>
                    <a:pt x="109" y="44"/>
                  </a:cubicBezTo>
                  <a:cubicBezTo>
                    <a:pt x="200" y="0"/>
                    <a:pt x="309" y="38"/>
                    <a:pt x="352" y="129"/>
                  </a:cubicBezTo>
                  <a:close/>
                  <a:moveTo>
                    <a:pt x="239" y="314"/>
                  </a:moveTo>
                  <a:cubicBezTo>
                    <a:pt x="298" y="286"/>
                    <a:pt x="323" y="215"/>
                    <a:pt x="294" y="156"/>
                  </a:cubicBezTo>
                  <a:cubicBezTo>
                    <a:pt x="266" y="98"/>
                    <a:pt x="196" y="73"/>
                    <a:pt x="137" y="102"/>
                  </a:cubicBezTo>
                  <a:cubicBezTo>
                    <a:pt x="78" y="130"/>
                    <a:pt x="54" y="200"/>
                    <a:pt x="82" y="259"/>
                  </a:cubicBezTo>
                  <a:cubicBezTo>
                    <a:pt x="110" y="317"/>
                    <a:pt x="181" y="342"/>
                    <a:pt x="239" y="314"/>
                  </a:cubicBez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57" name="Freeform 10"/>
            <p:cNvSpPr>
              <a:spLocks noChangeArrowheads="1"/>
            </p:cNvSpPr>
            <p:nvPr/>
          </p:nvSpPr>
          <p:spPr bwMode="auto">
            <a:xfrm>
              <a:off x="4856163" y="1812925"/>
              <a:ext cx="1322387" cy="1323975"/>
            </a:xfrm>
            <a:custGeom>
              <a:avLst/>
              <a:gdLst>
                <a:gd name="T0" fmla="*/ 240 w 269"/>
                <a:gd name="T1" fmla="*/ 83 h 269"/>
                <a:gd name="T2" fmla="*/ 185 w 269"/>
                <a:gd name="T3" fmla="*/ 241 h 269"/>
                <a:gd name="T4" fmla="*/ 28 w 269"/>
                <a:gd name="T5" fmla="*/ 186 h 269"/>
                <a:gd name="T6" fmla="*/ 83 w 269"/>
                <a:gd name="T7" fmla="*/ 29 h 269"/>
                <a:gd name="T8" fmla="*/ 240 w 269"/>
                <a:gd name="T9" fmla="*/ 83 h 269"/>
                <a:gd name="T10" fmla="*/ 0 60000 65536"/>
                <a:gd name="T11" fmla="*/ 0 60000 65536"/>
                <a:gd name="T12" fmla="*/ 0 60000 65536"/>
                <a:gd name="T13" fmla="*/ 0 60000 65536"/>
                <a:gd name="T14" fmla="*/ 0 60000 65536"/>
                <a:gd name="T15" fmla="*/ 0 w 269"/>
                <a:gd name="T16" fmla="*/ 0 h 269"/>
                <a:gd name="T17" fmla="*/ 269 w 269"/>
                <a:gd name="T18" fmla="*/ 269 h 269"/>
              </a:gdLst>
              <a:ahLst/>
              <a:cxnLst>
                <a:cxn ang="T10">
                  <a:pos x="T0" y="T1"/>
                </a:cxn>
                <a:cxn ang="T11">
                  <a:pos x="T2" y="T3"/>
                </a:cxn>
                <a:cxn ang="T12">
                  <a:pos x="T4" y="T5"/>
                </a:cxn>
                <a:cxn ang="T13">
                  <a:pos x="T6" y="T7"/>
                </a:cxn>
                <a:cxn ang="T14">
                  <a:pos x="T8" y="T9"/>
                </a:cxn>
              </a:cxnLst>
              <a:rect l="T15" t="T16" r="T17" b="T18"/>
              <a:pathLst>
                <a:path w="269" h="269">
                  <a:moveTo>
                    <a:pt x="240" y="83"/>
                  </a:moveTo>
                  <a:cubicBezTo>
                    <a:pt x="269" y="142"/>
                    <a:pt x="244" y="213"/>
                    <a:pt x="185" y="241"/>
                  </a:cubicBezTo>
                  <a:cubicBezTo>
                    <a:pt x="127" y="269"/>
                    <a:pt x="56" y="244"/>
                    <a:pt x="28" y="186"/>
                  </a:cubicBezTo>
                  <a:cubicBezTo>
                    <a:pt x="0" y="127"/>
                    <a:pt x="24" y="57"/>
                    <a:pt x="83" y="29"/>
                  </a:cubicBezTo>
                  <a:cubicBezTo>
                    <a:pt x="142" y="0"/>
                    <a:pt x="212" y="25"/>
                    <a:pt x="240" y="83"/>
                  </a:cubicBez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58" name="Freeform 11"/>
            <p:cNvSpPr>
              <a:spLocks noChangeArrowheads="1"/>
            </p:cNvSpPr>
            <p:nvPr/>
          </p:nvSpPr>
          <p:spPr bwMode="auto">
            <a:xfrm>
              <a:off x="4624388" y="2497138"/>
              <a:ext cx="428625" cy="625475"/>
            </a:xfrm>
            <a:custGeom>
              <a:avLst/>
              <a:gdLst>
                <a:gd name="T0" fmla="*/ 81 w 87"/>
                <a:gd name="T1" fmla="*/ 85 h 127"/>
                <a:gd name="T2" fmla="*/ 68 w 87"/>
                <a:gd name="T3" fmla="*/ 121 h 127"/>
                <a:gd name="T4" fmla="*/ 55 w 87"/>
                <a:gd name="T5" fmla="*/ 127 h 127"/>
                <a:gd name="T6" fmla="*/ 40 w 87"/>
                <a:gd name="T7" fmla="*/ 111 h 127"/>
                <a:gd name="T8" fmla="*/ 50 w 87"/>
                <a:gd name="T9" fmla="*/ 86 h 127"/>
                <a:gd name="T10" fmla="*/ 29 w 87"/>
                <a:gd name="T11" fmla="*/ 42 h 127"/>
                <a:gd name="T12" fmla="*/ 3 w 87"/>
                <a:gd name="T13" fmla="*/ 35 h 127"/>
                <a:gd name="T14" fmla="*/ 0 w 87"/>
                <a:gd name="T15" fmla="*/ 12 h 127"/>
                <a:gd name="T16" fmla="*/ 12 w 87"/>
                <a:gd name="T17" fmla="*/ 6 h 127"/>
                <a:gd name="T18" fmla="*/ 49 w 87"/>
                <a:gd name="T19" fmla="*/ 19 h 127"/>
                <a:gd name="T20" fmla="*/ 81 w 87"/>
                <a:gd name="T21" fmla="*/ 85 h 1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
                <a:gd name="T34" fmla="*/ 0 h 127"/>
                <a:gd name="T35" fmla="*/ 87 w 87"/>
                <a:gd name="T36" fmla="*/ 127 h 1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 h="127">
                  <a:moveTo>
                    <a:pt x="81" y="85"/>
                  </a:moveTo>
                  <a:cubicBezTo>
                    <a:pt x="87" y="98"/>
                    <a:pt x="81" y="115"/>
                    <a:pt x="68" y="121"/>
                  </a:cubicBezTo>
                  <a:cubicBezTo>
                    <a:pt x="55" y="127"/>
                    <a:pt x="55" y="127"/>
                    <a:pt x="55" y="127"/>
                  </a:cubicBezTo>
                  <a:cubicBezTo>
                    <a:pt x="50" y="122"/>
                    <a:pt x="45" y="117"/>
                    <a:pt x="40" y="111"/>
                  </a:cubicBezTo>
                  <a:cubicBezTo>
                    <a:pt x="50" y="104"/>
                    <a:pt x="54" y="94"/>
                    <a:pt x="50" y="86"/>
                  </a:cubicBezTo>
                  <a:cubicBezTo>
                    <a:pt x="29" y="42"/>
                    <a:pt x="29" y="42"/>
                    <a:pt x="29" y="42"/>
                  </a:cubicBezTo>
                  <a:cubicBezTo>
                    <a:pt x="25" y="34"/>
                    <a:pt x="14" y="31"/>
                    <a:pt x="3" y="35"/>
                  </a:cubicBezTo>
                  <a:cubicBezTo>
                    <a:pt x="2" y="27"/>
                    <a:pt x="1" y="20"/>
                    <a:pt x="0" y="12"/>
                  </a:cubicBezTo>
                  <a:cubicBezTo>
                    <a:pt x="12" y="6"/>
                    <a:pt x="12" y="6"/>
                    <a:pt x="12" y="6"/>
                  </a:cubicBezTo>
                  <a:cubicBezTo>
                    <a:pt x="26" y="0"/>
                    <a:pt x="42" y="5"/>
                    <a:pt x="49" y="19"/>
                  </a:cubicBezTo>
                  <a:lnTo>
                    <a:pt x="81" y="85"/>
                  </a:ln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59" name="Freeform 12"/>
            <p:cNvSpPr>
              <a:spLocks noChangeArrowheads="1"/>
            </p:cNvSpPr>
            <p:nvPr/>
          </p:nvSpPr>
          <p:spPr bwMode="auto">
            <a:xfrm>
              <a:off x="4638675" y="2649538"/>
              <a:ext cx="250825" cy="393700"/>
            </a:xfrm>
            <a:custGeom>
              <a:avLst/>
              <a:gdLst>
                <a:gd name="T0" fmla="*/ 47 w 51"/>
                <a:gd name="T1" fmla="*/ 55 h 80"/>
                <a:gd name="T2" fmla="*/ 37 w 51"/>
                <a:gd name="T3" fmla="*/ 80 h 80"/>
                <a:gd name="T4" fmla="*/ 14 w 51"/>
                <a:gd name="T5" fmla="*/ 44 h 80"/>
                <a:gd name="T6" fmla="*/ 0 w 51"/>
                <a:gd name="T7" fmla="*/ 4 h 80"/>
                <a:gd name="T8" fmla="*/ 26 w 51"/>
                <a:gd name="T9" fmla="*/ 11 h 80"/>
                <a:gd name="T10" fmla="*/ 47 w 51"/>
                <a:gd name="T11" fmla="*/ 55 h 80"/>
                <a:gd name="T12" fmla="*/ 0 60000 65536"/>
                <a:gd name="T13" fmla="*/ 0 60000 65536"/>
                <a:gd name="T14" fmla="*/ 0 60000 65536"/>
                <a:gd name="T15" fmla="*/ 0 60000 65536"/>
                <a:gd name="T16" fmla="*/ 0 60000 65536"/>
                <a:gd name="T17" fmla="*/ 0 60000 65536"/>
                <a:gd name="T18" fmla="*/ 0 w 51"/>
                <a:gd name="T19" fmla="*/ 0 h 80"/>
                <a:gd name="T20" fmla="*/ 51 w 51"/>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51" h="80">
                  <a:moveTo>
                    <a:pt x="47" y="55"/>
                  </a:moveTo>
                  <a:cubicBezTo>
                    <a:pt x="51" y="63"/>
                    <a:pt x="47" y="73"/>
                    <a:pt x="37" y="80"/>
                  </a:cubicBezTo>
                  <a:cubicBezTo>
                    <a:pt x="28" y="69"/>
                    <a:pt x="21" y="57"/>
                    <a:pt x="14" y="44"/>
                  </a:cubicBezTo>
                  <a:cubicBezTo>
                    <a:pt x="8" y="31"/>
                    <a:pt x="3" y="17"/>
                    <a:pt x="0" y="4"/>
                  </a:cubicBezTo>
                  <a:cubicBezTo>
                    <a:pt x="11" y="0"/>
                    <a:pt x="22" y="3"/>
                    <a:pt x="26" y="11"/>
                  </a:cubicBezTo>
                  <a:lnTo>
                    <a:pt x="47" y="55"/>
                  </a:ln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60" name="Freeform 13"/>
            <p:cNvSpPr>
              <a:spLocks noChangeArrowheads="1"/>
            </p:cNvSpPr>
            <p:nvPr/>
          </p:nvSpPr>
          <p:spPr bwMode="auto">
            <a:xfrm>
              <a:off x="4540250" y="2670175"/>
              <a:ext cx="280988" cy="422275"/>
            </a:xfrm>
            <a:custGeom>
              <a:avLst/>
              <a:gdLst>
                <a:gd name="T0" fmla="*/ 57 w 57"/>
                <a:gd name="T1" fmla="*/ 76 h 86"/>
                <a:gd name="T2" fmla="*/ 54 w 57"/>
                <a:gd name="T3" fmla="*/ 78 h 86"/>
                <a:gd name="T4" fmla="*/ 37 w 57"/>
                <a:gd name="T5" fmla="*/ 86 h 86"/>
                <a:gd name="T6" fmla="*/ 15 w 57"/>
                <a:gd name="T7" fmla="*/ 49 h 86"/>
                <a:gd name="T8" fmla="*/ 0 w 57"/>
                <a:gd name="T9" fmla="*/ 9 h 86"/>
                <a:gd name="T10" fmla="*/ 17 w 57"/>
                <a:gd name="T11" fmla="*/ 1 h 86"/>
                <a:gd name="T12" fmla="*/ 20 w 57"/>
                <a:gd name="T13" fmla="*/ 0 h 86"/>
                <a:gd name="T14" fmla="*/ 34 w 57"/>
                <a:gd name="T15" fmla="*/ 40 h 86"/>
                <a:gd name="T16" fmla="*/ 57 w 57"/>
                <a:gd name="T17" fmla="*/ 76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86"/>
                <a:gd name="T29" fmla="*/ 57 w 57"/>
                <a:gd name="T30" fmla="*/ 86 h 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86">
                  <a:moveTo>
                    <a:pt x="57" y="76"/>
                  </a:moveTo>
                  <a:cubicBezTo>
                    <a:pt x="56" y="76"/>
                    <a:pt x="55" y="77"/>
                    <a:pt x="54" y="78"/>
                  </a:cubicBezTo>
                  <a:cubicBezTo>
                    <a:pt x="37" y="86"/>
                    <a:pt x="37" y="86"/>
                    <a:pt x="37" y="86"/>
                  </a:cubicBezTo>
                  <a:cubicBezTo>
                    <a:pt x="29" y="74"/>
                    <a:pt x="21" y="62"/>
                    <a:pt x="15" y="49"/>
                  </a:cubicBezTo>
                  <a:cubicBezTo>
                    <a:pt x="8" y="36"/>
                    <a:pt x="4" y="23"/>
                    <a:pt x="0" y="9"/>
                  </a:cubicBezTo>
                  <a:cubicBezTo>
                    <a:pt x="17" y="1"/>
                    <a:pt x="17" y="1"/>
                    <a:pt x="17" y="1"/>
                  </a:cubicBezTo>
                  <a:cubicBezTo>
                    <a:pt x="18" y="1"/>
                    <a:pt x="19" y="0"/>
                    <a:pt x="20" y="0"/>
                  </a:cubicBezTo>
                  <a:cubicBezTo>
                    <a:pt x="23" y="13"/>
                    <a:pt x="28" y="27"/>
                    <a:pt x="34" y="40"/>
                  </a:cubicBezTo>
                  <a:cubicBezTo>
                    <a:pt x="41" y="53"/>
                    <a:pt x="48" y="65"/>
                    <a:pt x="57" y="76"/>
                  </a:cubicBez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61" name="Freeform 14"/>
            <p:cNvSpPr>
              <a:spLocks noChangeArrowheads="1"/>
            </p:cNvSpPr>
            <p:nvPr/>
          </p:nvSpPr>
          <p:spPr bwMode="auto">
            <a:xfrm>
              <a:off x="3241675" y="2714625"/>
              <a:ext cx="1481138" cy="989013"/>
            </a:xfrm>
            <a:custGeom>
              <a:avLst/>
              <a:gdLst>
                <a:gd name="T0" fmla="*/ 301 w 301"/>
                <a:gd name="T1" fmla="*/ 77 h 201"/>
                <a:gd name="T2" fmla="*/ 55 w 301"/>
                <a:gd name="T3" fmla="*/ 195 h 201"/>
                <a:gd name="T4" fmla="*/ 25 w 301"/>
                <a:gd name="T5" fmla="*/ 189 h 201"/>
                <a:gd name="T6" fmla="*/ 4 w 301"/>
                <a:gd name="T7" fmla="*/ 146 h 201"/>
                <a:gd name="T8" fmla="*/ 18 w 301"/>
                <a:gd name="T9" fmla="*/ 119 h 201"/>
                <a:gd name="T10" fmla="*/ 264 w 301"/>
                <a:gd name="T11" fmla="*/ 0 h 201"/>
                <a:gd name="T12" fmla="*/ 279 w 301"/>
                <a:gd name="T13" fmla="*/ 40 h 201"/>
                <a:gd name="T14" fmla="*/ 301 w 301"/>
                <a:gd name="T15" fmla="*/ 77 h 201"/>
                <a:gd name="T16" fmla="*/ 0 60000 65536"/>
                <a:gd name="T17" fmla="*/ 0 60000 65536"/>
                <a:gd name="T18" fmla="*/ 0 60000 65536"/>
                <a:gd name="T19" fmla="*/ 0 60000 65536"/>
                <a:gd name="T20" fmla="*/ 0 60000 65536"/>
                <a:gd name="T21" fmla="*/ 0 60000 65536"/>
                <a:gd name="T22" fmla="*/ 0 60000 65536"/>
                <a:gd name="T23" fmla="*/ 0 60000 65536"/>
                <a:gd name="T24" fmla="*/ 0 w 301"/>
                <a:gd name="T25" fmla="*/ 0 h 201"/>
                <a:gd name="T26" fmla="*/ 301 w 301"/>
                <a:gd name="T27" fmla="*/ 201 h 2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1" h="201">
                  <a:moveTo>
                    <a:pt x="301" y="77"/>
                  </a:moveTo>
                  <a:cubicBezTo>
                    <a:pt x="55" y="195"/>
                    <a:pt x="55" y="195"/>
                    <a:pt x="55" y="195"/>
                  </a:cubicBezTo>
                  <a:cubicBezTo>
                    <a:pt x="43" y="201"/>
                    <a:pt x="30" y="198"/>
                    <a:pt x="25" y="189"/>
                  </a:cubicBezTo>
                  <a:cubicBezTo>
                    <a:pt x="4" y="146"/>
                    <a:pt x="4" y="146"/>
                    <a:pt x="4" y="146"/>
                  </a:cubicBezTo>
                  <a:cubicBezTo>
                    <a:pt x="0" y="137"/>
                    <a:pt x="6" y="125"/>
                    <a:pt x="18" y="119"/>
                  </a:cubicBezTo>
                  <a:cubicBezTo>
                    <a:pt x="264" y="0"/>
                    <a:pt x="264" y="0"/>
                    <a:pt x="264" y="0"/>
                  </a:cubicBezTo>
                  <a:cubicBezTo>
                    <a:pt x="268" y="14"/>
                    <a:pt x="272" y="27"/>
                    <a:pt x="279" y="40"/>
                  </a:cubicBezTo>
                  <a:cubicBezTo>
                    <a:pt x="285" y="53"/>
                    <a:pt x="293" y="65"/>
                    <a:pt x="301" y="77"/>
                  </a:cubicBez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62" name="Freeform 15"/>
            <p:cNvSpPr>
              <a:spLocks noChangeArrowheads="1"/>
            </p:cNvSpPr>
            <p:nvPr/>
          </p:nvSpPr>
          <p:spPr bwMode="auto">
            <a:xfrm>
              <a:off x="2130425" y="2286000"/>
              <a:ext cx="2386013" cy="1397000"/>
            </a:xfrm>
            <a:custGeom>
              <a:avLst/>
              <a:gdLst>
                <a:gd name="T0" fmla="*/ 485 w 485"/>
                <a:gd name="T1" fmla="*/ 60 h 284"/>
                <a:gd name="T2" fmla="*/ 372 w 485"/>
                <a:gd name="T3" fmla="*/ 94 h 284"/>
                <a:gd name="T4" fmla="*/ 306 w 485"/>
                <a:gd name="T5" fmla="*/ 77 h 284"/>
                <a:gd name="T6" fmla="*/ 297 w 485"/>
                <a:gd name="T7" fmla="*/ 156 h 284"/>
                <a:gd name="T8" fmla="*/ 216 w 485"/>
                <a:gd name="T9" fmla="*/ 196 h 284"/>
                <a:gd name="T10" fmla="*/ 203 w 485"/>
                <a:gd name="T11" fmla="*/ 232 h 284"/>
                <a:gd name="T12" fmla="*/ 134 w 485"/>
                <a:gd name="T13" fmla="*/ 195 h 284"/>
                <a:gd name="T14" fmla="*/ 136 w 485"/>
                <a:gd name="T15" fmla="*/ 118 h 284"/>
                <a:gd name="T16" fmla="*/ 95 w 485"/>
                <a:gd name="T17" fmla="*/ 198 h 284"/>
                <a:gd name="T18" fmla="*/ 133 w 485"/>
                <a:gd name="T19" fmla="*/ 217 h 284"/>
                <a:gd name="T20" fmla="*/ 214 w 485"/>
                <a:gd name="T21" fmla="*/ 258 h 284"/>
                <a:gd name="T22" fmla="*/ 202 w 485"/>
                <a:gd name="T23" fmla="*/ 284 h 284"/>
                <a:gd name="T24" fmla="*/ 134 w 485"/>
                <a:gd name="T25" fmla="*/ 269 h 284"/>
                <a:gd name="T26" fmla="*/ 63 w 485"/>
                <a:gd name="T27" fmla="*/ 249 h 284"/>
                <a:gd name="T28" fmla="*/ 24 w 485"/>
                <a:gd name="T29" fmla="*/ 171 h 284"/>
                <a:gd name="T30" fmla="*/ 57 w 485"/>
                <a:gd name="T31" fmla="*/ 82 h 284"/>
                <a:gd name="T32" fmla="*/ 177 w 485"/>
                <a:gd name="T33" fmla="*/ 0 h 284"/>
                <a:gd name="T34" fmla="*/ 177 w 485"/>
                <a:gd name="T35" fmla="*/ 0 h 284"/>
                <a:gd name="T36" fmla="*/ 221 w 485"/>
                <a:gd name="T37" fmla="*/ 47 h 284"/>
                <a:gd name="T38" fmla="*/ 200 w 485"/>
                <a:gd name="T39" fmla="*/ 129 h 284"/>
                <a:gd name="T40" fmla="*/ 229 w 485"/>
                <a:gd name="T41" fmla="*/ 168 h 284"/>
                <a:gd name="T42" fmla="*/ 252 w 485"/>
                <a:gd name="T43" fmla="*/ 128 h 284"/>
                <a:gd name="T44" fmla="*/ 221 w 485"/>
                <a:gd name="T45" fmla="*/ 47 h 284"/>
                <a:gd name="T46" fmla="*/ 252 w 485"/>
                <a:gd name="T47" fmla="*/ 2 h 284"/>
                <a:gd name="T48" fmla="*/ 294 w 485"/>
                <a:gd name="T49" fmla="*/ 16 h 284"/>
                <a:gd name="T50" fmla="*/ 375 w 485"/>
                <a:gd name="T51" fmla="*/ 47 h 284"/>
                <a:gd name="T52" fmla="*/ 485 w 485"/>
                <a:gd name="T53" fmla="*/ 16 h 284"/>
                <a:gd name="T54" fmla="*/ 485 w 485"/>
                <a:gd name="T55" fmla="*/ 60 h 2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5"/>
                <a:gd name="T85" fmla="*/ 0 h 284"/>
                <a:gd name="T86" fmla="*/ 485 w 485"/>
                <a:gd name="T87" fmla="*/ 284 h 2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5" h="284">
                  <a:moveTo>
                    <a:pt x="485" y="60"/>
                  </a:moveTo>
                  <a:cubicBezTo>
                    <a:pt x="372" y="94"/>
                    <a:pt x="372" y="94"/>
                    <a:pt x="372" y="94"/>
                  </a:cubicBezTo>
                  <a:cubicBezTo>
                    <a:pt x="306" y="77"/>
                    <a:pt x="306" y="77"/>
                    <a:pt x="306" y="77"/>
                  </a:cubicBezTo>
                  <a:cubicBezTo>
                    <a:pt x="297" y="156"/>
                    <a:pt x="297" y="156"/>
                    <a:pt x="297" y="156"/>
                  </a:cubicBezTo>
                  <a:cubicBezTo>
                    <a:pt x="216" y="196"/>
                    <a:pt x="216" y="196"/>
                    <a:pt x="216" y="196"/>
                  </a:cubicBezTo>
                  <a:cubicBezTo>
                    <a:pt x="202" y="202"/>
                    <a:pt x="196" y="219"/>
                    <a:pt x="203" y="232"/>
                  </a:cubicBezTo>
                  <a:cubicBezTo>
                    <a:pt x="134" y="195"/>
                    <a:pt x="134" y="195"/>
                    <a:pt x="134" y="195"/>
                  </a:cubicBezTo>
                  <a:cubicBezTo>
                    <a:pt x="136" y="118"/>
                    <a:pt x="136" y="118"/>
                    <a:pt x="136" y="118"/>
                  </a:cubicBezTo>
                  <a:cubicBezTo>
                    <a:pt x="95" y="198"/>
                    <a:pt x="95" y="198"/>
                    <a:pt x="95" y="198"/>
                  </a:cubicBezTo>
                  <a:cubicBezTo>
                    <a:pt x="133" y="217"/>
                    <a:pt x="133" y="217"/>
                    <a:pt x="133" y="217"/>
                  </a:cubicBezTo>
                  <a:cubicBezTo>
                    <a:pt x="214" y="258"/>
                    <a:pt x="214" y="258"/>
                    <a:pt x="214" y="258"/>
                  </a:cubicBezTo>
                  <a:cubicBezTo>
                    <a:pt x="202" y="284"/>
                    <a:pt x="202" y="284"/>
                    <a:pt x="202" y="284"/>
                  </a:cubicBezTo>
                  <a:cubicBezTo>
                    <a:pt x="202" y="284"/>
                    <a:pt x="172" y="279"/>
                    <a:pt x="134" y="269"/>
                  </a:cubicBezTo>
                  <a:cubicBezTo>
                    <a:pt x="111" y="263"/>
                    <a:pt x="86" y="256"/>
                    <a:pt x="63" y="249"/>
                  </a:cubicBezTo>
                  <a:cubicBezTo>
                    <a:pt x="0" y="228"/>
                    <a:pt x="24" y="171"/>
                    <a:pt x="24" y="171"/>
                  </a:cubicBezTo>
                  <a:cubicBezTo>
                    <a:pt x="24" y="171"/>
                    <a:pt x="24" y="171"/>
                    <a:pt x="57" y="82"/>
                  </a:cubicBezTo>
                  <a:cubicBezTo>
                    <a:pt x="80" y="20"/>
                    <a:pt x="142" y="4"/>
                    <a:pt x="177" y="0"/>
                  </a:cubicBezTo>
                  <a:cubicBezTo>
                    <a:pt x="177" y="0"/>
                    <a:pt x="177" y="0"/>
                    <a:pt x="177" y="0"/>
                  </a:cubicBezTo>
                  <a:cubicBezTo>
                    <a:pt x="221" y="47"/>
                    <a:pt x="221" y="47"/>
                    <a:pt x="221" y="47"/>
                  </a:cubicBezTo>
                  <a:cubicBezTo>
                    <a:pt x="200" y="129"/>
                    <a:pt x="200" y="129"/>
                    <a:pt x="200" y="129"/>
                  </a:cubicBezTo>
                  <a:cubicBezTo>
                    <a:pt x="229" y="168"/>
                    <a:pt x="229" y="168"/>
                    <a:pt x="229" y="168"/>
                  </a:cubicBezTo>
                  <a:cubicBezTo>
                    <a:pt x="252" y="128"/>
                    <a:pt x="252" y="128"/>
                    <a:pt x="252" y="128"/>
                  </a:cubicBezTo>
                  <a:cubicBezTo>
                    <a:pt x="221" y="47"/>
                    <a:pt x="221" y="47"/>
                    <a:pt x="221" y="47"/>
                  </a:cubicBezTo>
                  <a:cubicBezTo>
                    <a:pt x="252" y="2"/>
                    <a:pt x="252" y="2"/>
                    <a:pt x="252" y="2"/>
                  </a:cubicBezTo>
                  <a:cubicBezTo>
                    <a:pt x="266" y="4"/>
                    <a:pt x="281" y="9"/>
                    <a:pt x="294" y="16"/>
                  </a:cubicBezTo>
                  <a:cubicBezTo>
                    <a:pt x="333" y="38"/>
                    <a:pt x="375" y="47"/>
                    <a:pt x="375" y="47"/>
                  </a:cubicBezTo>
                  <a:cubicBezTo>
                    <a:pt x="485" y="16"/>
                    <a:pt x="485" y="16"/>
                    <a:pt x="485" y="16"/>
                  </a:cubicBezTo>
                  <a:cubicBezTo>
                    <a:pt x="484" y="30"/>
                    <a:pt x="484" y="45"/>
                    <a:pt x="485" y="60"/>
                  </a:cubicBez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63" name="Freeform 16"/>
            <p:cNvSpPr>
              <a:spLocks noChangeArrowheads="1"/>
            </p:cNvSpPr>
            <p:nvPr/>
          </p:nvSpPr>
          <p:spPr bwMode="auto">
            <a:xfrm>
              <a:off x="2789238" y="3609975"/>
              <a:ext cx="993775" cy="2120900"/>
            </a:xfrm>
            <a:custGeom>
              <a:avLst/>
              <a:gdLst>
                <a:gd name="T0" fmla="*/ 163 w 202"/>
                <a:gd name="T1" fmla="*/ 29 h 431"/>
                <a:gd name="T2" fmla="*/ 202 w 202"/>
                <a:gd name="T3" fmla="*/ 431 h 431"/>
                <a:gd name="T4" fmla="*/ 148 w 202"/>
                <a:gd name="T5" fmla="*/ 431 h 431"/>
                <a:gd name="T6" fmla="*/ 95 w 202"/>
                <a:gd name="T7" fmla="*/ 57 h 431"/>
                <a:gd name="T8" fmla="*/ 95 w 202"/>
                <a:gd name="T9" fmla="*/ 185 h 431"/>
                <a:gd name="T10" fmla="*/ 83 w 202"/>
                <a:gd name="T11" fmla="*/ 431 h 431"/>
                <a:gd name="T12" fmla="*/ 34 w 202"/>
                <a:gd name="T13" fmla="*/ 431 h 431"/>
                <a:gd name="T14" fmla="*/ 34 w 202"/>
                <a:gd name="T15" fmla="*/ 200 h 431"/>
                <a:gd name="T16" fmla="*/ 0 w 202"/>
                <a:gd name="T17" fmla="*/ 45 h 431"/>
                <a:gd name="T18" fmla="*/ 0 w 202"/>
                <a:gd name="T19" fmla="*/ 15 h 431"/>
                <a:gd name="T20" fmla="*/ 69 w 202"/>
                <a:gd name="T21" fmla="*/ 30 h 431"/>
                <a:gd name="T22" fmla="*/ 87 w 202"/>
                <a:gd name="T23" fmla="*/ 0 h 431"/>
                <a:gd name="T24" fmla="*/ 100 w 202"/>
                <a:gd name="T25" fmla="*/ 29 h 431"/>
                <a:gd name="T26" fmla="*/ 137 w 202"/>
                <a:gd name="T27" fmla="*/ 42 h 431"/>
                <a:gd name="T28" fmla="*/ 163 w 202"/>
                <a:gd name="T29" fmla="*/ 29 h 4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2"/>
                <a:gd name="T46" fmla="*/ 0 h 431"/>
                <a:gd name="T47" fmla="*/ 202 w 202"/>
                <a:gd name="T48" fmla="*/ 431 h 4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2" h="431">
                  <a:moveTo>
                    <a:pt x="163" y="29"/>
                  </a:moveTo>
                  <a:cubicBezTo>
                    <a:pt x="202" y="431"/>
                    <a:pt x="202" y="431"/>
                    <a:pt x="202" y="431"/>
                  </a:cubicBezTo>
                  <a:cubicBezTo>
                    <a:pt x="148" y="431"/>
                    <a:pt x="148" y="431"/>
                    <a:pt x="148" y="431"/>
                  </a:cubicBezTo>
                  <a:cubicBezTo>
                    <a:pt x="95" y="57"/>
                    <a:pt x="95" y="57"/>
                    <a:pt x="95" y="57"/>
                  </a:cubicBezTo>
                  <a:cubicBezTo>
                    <a:pt x="95" y="185"/>
                    <a:pt x="95" y="185"/>
                    <a:pt x="95" y="185"/>
                  </a:cubicBezTo>
                  <a:cubicBezTo>
                    <a:pt x="83" y="431"/>
                    <a:pt x="83" y="431"/>
                    <a:pt x="83" y="431"/>
                  </a:cubicBezTo>
                  <a:cubicBezTo>
                    <a:pt x="34" y="431"/>
                    <a:pt x="34" y="431"/>
                    <a:pt x="34" y="431"/>
                  </a:cubicBezTo>
                  <a:cubicBezTo>
                    <a:pt x="34" y="200"/>
                    <a:pt x="34" y="200"/>
                    <a:pt x="34" y="200"/>
                  </a:cubicBezTo>
                  <a:cubicBezTo>
                    <a:pt x="0" y="45"/>
                    <a:pt x="0" y="45"/>
                    <a:pt x="0" y="45"/>
                  </a:cubicBezTo>
                  <a:cubicBezTo>
                    <a:pt x="0" y="15"/>
                    <a:pt x="0" y="15"/>
                    <a:pt x="0" y="15"/>
                  </a:cubicBezTo>
                  <a:cubicBezTo>
                    <a:pt x="69" y="30"/>
                    <a:pt x="69" y="30"/>
                    <a:pt x="69" y="30"/>
                  </a:cubicBezTo>
                  <a:cubicBezTo>
                    <a:pt x="87" y="0"/>
                    <a:pt x="87" y="0"/>
                    <a:pt x="87" y="0"/>
                  </a:cubicBezTo>
                  <a:cubicBezTo>
                    <a:pt x="100" y="29"/>
                    <a:pt x="100" y="29"/>
                    <a:pt x="100" y="29"/>
                  </a:cubicBezTo>
                  <a:cubicBezTo>
                    <a:pt x="107" y="43"/>
                    <a:pt x="123" y="48"/>
                    <a:pt x="137" y="42"/>
                  </a:cubicBezTo>
                  <a:lnTo>
                    <a:pt x="163" y="29"/>
                  </a:ln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64" name="Oval 17"/>
            <p:cNvSpPr>
              <a:spLocks noChangeArrowheads="1"/>
            </p:cNvSpPr>
            <p:nvPr/>
          </p:nvSpPr>
          <p:spPr bwMode="auto">
            <a:xfrm>
              <a:off x="2898775" y="1449388"/>
              <a:ext cx="790575" cy="787400"/>
            </a:xfrm>
            <a:prstGeom prst="ellipse">
              <a:avLst/>
            </a:pr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65" name="Freeform 18"/>
            <p:cNvSpPr>
              <a:spLocks noChangeArrowheads="1"/>
            </p:cNvSpPr>
            <p:nvPr/>
          </p:nvSpPr>
          <p:spPr bwMode="auto">
            <a:xfrm>
              <a:off x="3114675" y="2517775"/>
              <a:ext cx="255588" cy="595313"/>
            </a:xfrm>
            <a:custGeom>
              <a:avLst/>
              <a:gdLst>
                <a:gd name="T0" fmla="*/ 65 w 161"/>
                <a:gd name="T1" fmla="*/ 0 h 375"/>
                <a:gd name="T2" fmla="*/ 161 w 161"/>
                <a:gd name="T3" fmla="*/ 251 h 375"/>
                <a:gd name="T4" fmla="*/ 90 w 161"/>
                <a:gd name="T5" fmla="*/ 375 h 375"/>
                <a:gd name="T6" fmla="*/ 0 w 161"/>
                <a:gd name="T7" fmla="*/ 254 h 375"/>
                <a:gd name="T8" fmla="*/ 65 w 161"/>
                <a:gd name="T9" fmla="*/ 0 h 375"/>
                <a:gd name="T10" fmla="*/ 0 60000 65536"/>
                <a:gd name="T11" fmla="*/ 0 60000 65536"/>
                <a:gd name="T12" fmla="*/ 0 60000 65536"/>
                <a:gd name="T13" fmla="*/ 0 60000 65536"/>
                <a:gd name="T14" fmla="*/ 0 60000 65536"/>
                <a:gd name="T15" fmla="*/ 0 w 161"/>
                <a:gd name="T16" fmla="*/ 0 h 375"/>
                <a:gd name="T17" fmla="*/ 161 w 161"/>
                <a:gd name="T18" fmla="*/ 375 h 375"/>
              </a:gdLst>
              <a:ahLst/>
              <a:cxnLst>
                <a:cxn ang="T10">
                  <a:pos x="T0" y="T1"/>
                </a:cxn>
                <a:cxn ang="T11">
                  <a:pos x="T2" y="T3"/>
                </a:cxn>
                <a:cxn ang="T12">
                  <a:pos x="T4" y="T5"/>
                </a:cxn>
                <a:cxn ang="T13">
                  <a:pos x="T6" y="T7"/>
                </a:cxn>
                <a:cxn ang="T14">
                  <a:pos x="T8" y="T9"/>
                </a:cxn>
              </a:cxnLst>
              <a:rect l="T15" t="T16" r="T17" b="T18"/>
              <a:pathLst>
                <a:path w="161" h="375">
                  <a:moveTo>
                    <a:pt x="65" y="0"/>
                  </a:moveTo>
                  <a:lnTo>
                    <a:pt x="161" y="251"/>
                  </a:lnTo>
                  <a:lnTo>
                    <a:pt x="90" y="375"/>
                  </a:lnTo>
                  <a:lnTo>
                    <a:pt x="0" y="254"/>
                  </a:lnTo>
                  <a:lnTo>
                    <a:pt x="65" y="0"/>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grpSp>
      <p:pic>
        <p:nvPicPr>
          <p:cNvPr id="66" name="图片 65"/>
          <p:cNvPicPr>
            <a:picLocks noChangeAspect="1"/>
          </p:cNvPicPr>
          <p:nvPr/>
        </p:nvPicPr>
        <p:blipFill>
          <a:blip r:embed="rId3"/>
          <a:stretch>
            <a:fillRect/>
          </a:stretch>
        </p:blipFill>
        <p:spPr>
          <a:xfrm>
            <a:off x="8013888" y="1777735"/>
            <a:ext cx="1852826" cy="1413172"/>
          </a:xfrm>
          <a:prstGeom prst="rect">
            <a:avLst/>
          </a:prstGeom>
        </p:spPr>
      </p:pic>
      <p:sp>
        <p:nvSpPr>
          <p:cNvPr id="67" name="下箭头 66"/>
          <p:cNvSpPr/>
          <p:nvPr/>
        </p:nvSpPr>
        <p:spPr>
          <a:xfrm>
            <a:off x="8852535" y="3656965"/>
            <a:ext cx="452120" cy="10807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右箭头 67"/>
          <p:cNvSpPr/>
          <p:nvPr/>
        </p:nvSpPr>
        <p:spPr>
          <a:xfrm rot="10800000">
            <a:off x="3554730" y="5153660"/>
            <a:ext cx="4250690" cy="497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矩形 68"/>
          <p:cNvSpPr/>
          <p:nvPr/>
        </p:nvSpPr>
        <p:spPr>
          <a:xfrm>
            <a:off x="2487457" y="5825897"/>
            <a:ext cx="646331" cy="369332"/>
          </a:xfrm>
          <a:prstGeom prst="rect">
            <a:avLst/>
          </a:prstGeom>
        </p:spPr>
        <p:txBody>
          <a:bodyPr wrap="none">
            <a:spAutoFit/>
          </a:bodyPr>
          <a:p>
            <a:r>
              <a:rPr lang="zh-CN" altLang="en-US"/>
              <a:t>开发</a:t>
            </a:r>
            <a:endParaRPr lang="zh-CN" altLang="en-US"/>
          </a:p>
        </p:txBody>
      </p:sp>
      <p:sp>
        <p:nvSpPr>
          <p:cNvPr id="70" name="矩形 69"/>
          <p:cNvSpPr/>
          <p:nvPr/>
        </p:nvSpPr>
        <p:spPr>
          <a:xfrm>
            <a:off x="2366583" y="3273832"/>
            <a:ext cx="877163" cy="369332"/>
          </a:xfrm>
          <a:prstGeom prst="rect">
            <a:avLst/>
          </a:prstGeom>
        </p:spPr>
        <p:txBody>
          <a:bodyPr wrap="none">
            <a:spAutoFit/>
          </a:bodyPr>
          <a:p>
            <a:r>
              <a:rPr lang="zh-CN" altLang="en-US"/>
              <a:t>代码库</a:t>
            </a:r>
            <a:endParaRPr lang="zh-CN" altLang="en-US"/>
          </a:p>
        </p:txBody>
      </p:sp>
      <p:sp>
        <p:nvSpPr>
          <p:cNvPr id="71" name="矩形 70"/>
          <p:cNvSpPr/>
          <p:nvPr/>
        </p:nvSpPr>
        <p:spPr>
          <a:xfrm>
            <a:off x="4205246" y="3305537"/>
            <a:ext cx="646331" cy="369332"/>
          </a:xfrm>
          <a:prstGeom prst="rect">
            <a:avLst/>
          </a:prstGeom>
        </p:spPr>
        <p:txBody>
          <a:bodyPr wrap="none">
            <a:spAutoFit/>
          </a:bodyPr>
          <a:p>
            <a:r>
              <a:rPr lang="zh-CN" altLang="en-US"/>
              <a:t>构建</a:t>
            </a:r>
            <a:endParaRPr lang="zh-CN" altLang="en-US"/>
          </a:p>
        </p:txBody>
      </p:sp>
      <p:sp>
        <p:nvSpPr>
          <p:cNvPr id="72" name="矩形 71"/>
          <p:cNvSpPr/>
          <p:nvPr/>
        </p:nvSpPr>
        <p:spPr>
          <a:xfrm>
            <a:off x="6178363" y="3305537"/>
            <a:ext cx="646331" cy="369332"/>
          </a:xfrm>
          <a:prstGeom prst="rect">
            <a:avLst/>
          </a:prstGeom>
        </p:spPr>
        <p:txBody>
          <a:bodyPr wrap="none">
            <a:spAutoFit/>
          </a:bodyPr>
          <a:p>
            <a:r>
              <a:rPr lang="zh-CN" altLang="en-US"/>
              <a:t>测试</a:t>
            </a:r>
            <a:endParaRPr lang="zh-CN" altLang="en-US"/>
          </a:p>
        </p:txBody>
      </p:sp>
      <p:sp>
        <p:nvSpPr>
          <p:cNvPr id="73" name="矩形 72"/>
          <p:cNvSpPr/>
          <p:nvPr/>
        </p:nvSpPr>
        <p:spPr>
          <a:xfrm>
            <a:off x="7976608" y="3321457"/>
            <a:ext cx="646331" cy="369332"/>
          </a:xfrm>
          <a:prstGeom prst="rect">
            <a:avLst/>
          </a:prstGeom>
        </p:spPr>
        <p:txBody>
          <a:bodyPr wrap="none">
            <a:spAutoFit/>
          </a:bodyPr>
          <a:p>
            <a:r>
              <a:rPr lang="zh-CN" altLang="en-US"/>
              <a:t>发布</a:t>
            </a:r>
            <a:endParaRPr lang="zh-CN" altLang="en-US"/>
          </a:p>
        </p:txBody>
      </p:sp>
      <p:sp>
        <p:nvSpPr>
          <p:cNvPr id="74" name="矩形 73"/>
          <p:cNvSpPr/>
          <p:nvPr/>
        </p:nvSpPr>
        <p:spPr>
          <a:xfrm>
            <a:off x="4959985" y="5826413"/>
            <a:ext cx="1478280" cy="368300"/>
          </a:xfrm>
          <a:prstGeom prst="rect">
            <a:avLst/>
          </a:prstGeom>
        </p:spPr>
        <p:txBody>
          <a:bodyPr wrap="square">
            <a:spAutoFit/>
          </a:bodyPr>
          <a:p>
            <a:r>
              <a:rPr lang="zh-CN" altLang="en-US" smtClean="0"/>
              <a:t>监控并改进</a:t>
            </a:r>
            <a:endParaRPr lang="zh-CN" altLang="en-US"/>
          </a:p>
        </p:txBody>
      </p:sp>
      <p:grpSp>
        <p:nvGrpSpPr>
          <p:cNvPr id="75" name="组合 74"/>
          <p:cNvGrpSpPr/>
          <p:nvPr/>
        </p:nvGrpSpPr>
        <p:grpSpPr>
          <a:xfrm>
            <a:off x="8119678" y="4757470"/>
            <a:ext cx="955757" cy="895364"/>
            <a:chOff x="1524000" y="1327150"/>
            <a:chExt cx="6096000" cy="4564063"/>
          </a:xfrm>
        </p:grpSpPr>
        <p:sp>
          <p:nvSpPr>
            <p:cNvPr id="76" name="AutoShape 4"/>
            <p:cNvSpPr>
              <a:spLocks noChangeAspect="1" noChangeArrowheads="1" noTextEdit="1"/>
            </p:cNvSpPr>
            <p:nvPr/>
          </p:nvSpPr>
          <p:spPr bwMode="auto">
            <a:xfrm>
              <a:off x="1657350" y="1331913"/>
              <a:ext cx="596265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77" name="Freeform 6"/>
            <p:cNvSpPr>
              <a:spLocks noEditPoints="1" noChangeArrowheads="1"/>
            </p:cNvSpPr>
            <p:nvPr/>
          </p:nvSpPr>
          <p:spPr bwMode="auto">
            <a:xfrm>
              <a:off x="2063750" y="5675313"/>
              <a:ext cx="5556250" cy="211137"/>
            </a:xfrm>
            <a:custGeom>
              <a:avLst/>
              <a:gdLst>
                <a:gd name="T0" fmla="*/ 1082 w 1082"/>
                <a:gd name="T1" fmla="*/ 0 h 41"/>
                <a:gd name="T2" fmla="*/ 1082 w 1082"/>
                <a:gd name="T3" fmla="*/ 41 h 41"/>
                <a:gd name="T4" fmla="*/ 619 w 1082"/>
                <a:gd name="T5" fmla="*/ 41 h 41"/>
                <a:gd name="T6" fmla="*/ 462 w 1082"/>
                <a:gd name="T7" fmla="*/ 41 h 41"/>
                <a:gd name="T8" fmla="*/ 0 w 1082"/>
                <a:gd name="T9" fmla="*/ 41 h 41"/>
                <a:gd name="T10" fmla="*/ 0 w 1082"/>
                <a:gd name="T11" fmla="*/ 0 h 41"/>
                <a:gd name="T12" fmla="*/ 1082 w 1082"/>
                <a:gd name="T13" fmla="*/ 0 h 41"/>
                <a:gd name="T14" fmla="*/ 579 w 1082"/>
                <a:gd name="T15" fmla="*/ 18 h 41"/>
                <a:gd name="T16" fmla="*/ 571 w 1082"/>
                <a:gd name="T17" fmla="*/ 10 h 41"/>
                <a:gd name="T18" fmla="*/ 511 w 1082"/>
                <a:gd name="T19" fmla="*/ 10 h 41"/>
                <a:gd name="T20" fmla="*/ 505 w 1082"/>
                <a:gd name="T21" fmla="*/ 12 h 41"/>
                <a:gd name="T22" fmla="*/ 503 w 1082"/>
                <a:gd name="T23" fmla="*/ 18 h 41"/>
                <a:gd name="T24" fmla="*/ 511 w 1082"/>
                <a:gd name="T25" fmla="*/ 26 h 41"/>
                <a:gd name="T26" fmla="*/ 571 w 1082"/>
                <a:gd name="T27" fmla="*/ 26 h 41"/>
                <a:gd name="T28" fmla="*/ 579 w 1082"/>
                <a:gd name="T29" fmla="*/ 18 h 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82"/>
                <a:gd name="T46" fmla="*/ 0 h 41"/>
                <a:gd name="T47" fmla="*/ 1082 w 1082"/>
                <a:gd name="T48" fmla="*/ 41 h 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82" h="41">
                  <a:moveTo>
                    <a:pt x="1082" y="0"/>
                  </a:moveTo>
                  <a:cubicBezTo>
                    <a:pt x="1082" y="41"/>
                    <a:pt x="1082" y="41"/>
                    <a:pt x="1082" y="41"/>
                  </a:cubicBezTo>
                  <a:cubicBezTo>
                    <a:pt x="619" y="41"/>
                    <a:pt x="619" y="41"/>
                    <a:pt x="619" y="41"/>
                  </a:cubicBezTo>
                  <a:cubicBezTo>
                    <a:pt x="462" y="41"/>
                    <a:pt x="462" y="41"/>
                    <a:pt x="462" y="41"/>
                  </a:cubicBezTo>
                  <a:cubicBezTo>
                    <a:pt x="0" y="41"/>
                    <a:pt x="0" y="41"/>
                    <a:pt x="0" y="41"/>
                  </a:cubicBezTo>
                  <a:cubicBezTo>
                    <a:pt x="0" y="0"/>
                    <a:pt x="0" y="0"/>
                    <a:pt x="0" y="0"/>
                  </a:cubicBezTo>
                  <a:lnTo>
                    <a:pt x="1082" y="0"/>
                  </a:lnTo>
                  <a:close/>
                  <a:moveTo>
                    <a:pt x="579" y="18"/>
                  </a:moveTo>
                  <a:cubicBezTo>
                    <a:pt x="579" y="14"/>
                    <a:pt x="575" y="10"/>
                    <a:pt x="571" y="10"/>
                  </a:cubicBezTo>
                  <a:cubicBezTo>
                    <a:pt x="511" y="10"/>
                    <a:pt x="511" y="10"/>
                    <a:pt x="511" y="10"/>
                  </a:cubicBezTo>
                  <a:cubicBezTo>
                    <a:pt x="508" y="10"/>
                    <a:pt x="506" y="11"/>
                    <a:pt x="505" y="12"/>
                  </a:cubicBezTo>
                  <a:cubicBezTo>
                    <a:pt x="504" y="14"/>
                    <a:pt x="503" y="16"/>
                    <a:pt x="503" y="18"/>
                  </a:cubicBezTo>
                  <a:cubicBezTo>
                    <a:pt x="503" y="22"/>
                    <a:pt x="506" y="26"/>
                    <a:pt x="511" y="26"/>
                  </a:cubicBezTo>
                  <a:cubicBezTo>
                    <a:pt x="571" y="26"/>
                    <a:pt x="571" y="26"/>
                    <a:pt x="571" y="26"/>
                  </a:cubicBezTo>
                  <a:cubicBezTo>
                    <a:pt x="575" y="26"/>
                    <a:pt x="579" y="22"/>
                    <a:pt x="579" y="18"/>
                  </a:cubicBez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78" name="Freeform 7"/>
            <p:cNvSpPr>
              <a:spLocks noChangeArrowheads="1"/>
            </p:cNvSpPr>
            <p:nvPr/>
          </p:nvSpPr>
          <p:spPr bwMode="auto">
            <a:xfrm>
              <a:off x="2063750" y="5095875"/>
              <a:ext cx="5556250" cy="512763"/>
            </a:xfrm>
            <a:custGeom>
              <a:avLst/>
              <a:gdLst>
                <a:gd name="T0" fmla="*/ 3105 w 3105"/>
                <a:gd name="T1" fmla="*/ 287 h 287"/>
                <a:gd name="T2" fmla="*/ 0 w 3105"/>
                <a:gd name="T3" fmla="*/ 287 h 287"/>
                <a:gd name="T4" fmla="*/ 591 w 3105"/>
                <a:gd name="T5" fmla="*/ 0 h 287"/>
                <a:gd name="T6" fmla="*/ 1552 w 3105"/>
                <a:gd name="T7" fmla="*/ 0 h 287"/>
                <a:gd name="T8" fmla="*/ 2511 w 3105"/>
                <a:gd name="T9" fmla="*/ 0 h 287"/>
                <a:gd name="T10" fmla="*/ 3105 w 3105"/>
                <a:gd name="T11" fmla="*/ 287 h 287"/>
                <a:gd name="T12" fmla="*/ 0 60000 65536"/>
                <a:gd name="T13" fmla="*/ 0 60000 65536"/>
                <a:gd name="T14" fmla="*/ 0 60000 65536"/>
                <a:gd name="T15" fmla="*/ 0 60000 65536"/>
                <a:gd name="T16" fmla="*/ 0 60000 65536"/>
                <a:gd name="T17" fmla="*/ 0 60000 65536"/>
                <a:gd name="T18" fmla="*/ 0 w 3105"/>
                <a:gd name="T19" fmla="*/ 0 h 287"/>
                <a:gd name="T20" fmla="*/ 3105 w 3105"/>
                <a:gd name="T21" fmla="*/ 287 h 287"/>
              </a:gdLst>
              <a:ahLst/>
              <a:cxnLst>
                <a:cxn ang="T12">
                  <a:pos x="T0" y="T1"/>
                </a:cxn>
                <a:cxn ang="T13">
                  <a:pos x="T2" y="T3"/>
                </a:cxn>
                <a:cxn ang="T14">
                  <a:pos x="T4" y="T5"/>
                </a:cxn>
                <a:cxn ang="T15">
                  <a:pos x="T6" y="T7"/>
                </a:cxn>
                <a:cxn ang="T16">
                  <a:pos x="T8" y="T9"/>
                </a:cxn>
                <a:cxn ang="T17">
                  <a:pos x="T10" y="T11"/>
                </a:cxn>
              </a:cxnLst>
              <a:rect l="T18" t="T19" r="T20" b="T21"/>
              <a:pathLst>
                <a:path w="3105" h="287">
                  <a:moveTo>
                    <a:pt x="3105" y="287"/>
                  </a:moveTo>
                  <a:lnTo>
                    <a:pt x="0" y="287"/>
                  </a:lnTo>
                  <a:lnTo>
                    <a:pt x="591" y="0"/>
                  </a:lnTo>
                  <a:lnTo>
                    <a:pt x="1552" y="0"/>
                  </a:lnTo>
                  <a:lnTo>
                    <a:pt x="2511" y="0"/>
                  </a:lnTo>
                  <a:lnTo>
                    <a:pt x="3105" y="287"/>
                  </a:ln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79" name="Freeform 8"/>
            <p:cNvSpPr>
              <a:spLocks noEditPoints="1" noChangeArrowheads="1"/>
            </p:cNvSpPr>
            <p:nvPr/>
          </p:nvSpPr>
          <p:spPr bwMode="auto">
            <a:xfrm>
              <a:off x="3121025" y="2508250"/>
              <a:ext cx="3435350" cy="2463800"/>
            </a:xfrm>
            <a:custGeom>
              <a:avLst/>
              <a:gdLst>
                <a:gd name="T0" fmla="*/ 669 w 669"/>
                <a:gd name="T1" fmla="*/ 19 h 480"/>
                <a:gd name="T2" fmla="*/ 669 w 669"/>
                <a:gd name="T3" fmla="*/ 461 h 480"/>
                <a:gd name="T4" fmla="*/ 651 w 669"/>
                <a:gd name="T5" fmla="*/ 480 h 480"/>
                <a:gd name="T6" fmla="*/ 18 w 669"/>
                <a:gd name="T7" fmla="*/ 480 h 480"/>
                <a:gd name="T8" fmla="*/ 0 w 669"/>
                <a:gd name="T9" fmla="*/ 461 h 480"/>
                <a:gd name="T10" fmla="*/ 0 w 669"/>
                <a:gd name="T11" fmla="*/ 19 h 480"/>
                <a:gd name="T12" fmla="*/ 18 w 669"/>
                <a:gd name="T13" fmla="*/ 0 h 480"/>
                <a:gd name="T14" fmla="*/ 651 w 669"/>
                <a:gd name="T15" fmla="*/ 0 h 480"/>
                <a:gd name="T16" fmla="*/ 669 w 669"/>
                <a:gd name="T17" fmla="*/ 19 h 480"/>
                <a:gd name="T18" fmla="*/ 631 w 669"/>
                <a:gd name="T19" fmla="*/ 427 h 480"/>
                <a:gd name="T20" fmla="*/ 631 w 669"/>
                <a:gd name="T21" fmla="*/ 53 h 480"/>
                <a:gd name="T22" fmla="*/ 615 w 669"/>
                <a:gd name="T23" fmla="*/ 37 h 480"/>
                <a:gd name="T24" fmla="*/ 54 w 669"/>
                <a:gd name="T25" fmla="*/ 37 h 480"/>
                <a:gd name="T26" fmla="*/ 39 w 669"/>
                <a:gd name="T27" fmla="*/ 53 h 480"/>
                <a:gd name="T28" fmla="*/ 39 w 669"/>
                <a:gd name="T29" fmla="*/ 427 h 480"/>
                <a:gd name="T30" fmla="*/ 54 w 669"/>
                <a:gd name="T31" fmla="*/ 443 h 480"/>
                <a:gd name="T32" fmla="*/ 615 w 669"/>
                <a:gd name="T33" fmla="*/ 443 h 480"/>
                <a:gd name="T34" fmla="*/ 631 w 669"/>
                <a:gd name="T35" fmla="*/ 427 h 4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69"/>
                <a:gd name="T55" fmla="*/ 0 h 480"/>
                <a:gd name="T56" fmla="*/ 669 w 669"/>
                <a:gd name="T57" fmla="*/ 480 h 48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69" h="480">
                  <a:moveTo>
                    <a:pt x="669" y="19"/>
                  </a:moveTo>
                  <a:cubicBezTo>
                    <a:pt x="669" y="461"/>
                    <a:pt x="669" y="461"/>
                    <a:pt x="669" y="461"/>
                  </a:cubicBezTo>
                  <a:cubicBezTo>
                    <a:pt x="669" y="472"/>
                    <a:pt x="661" y="480"/>
                    <a:pt x="651" y="480"/>
                  </a:cubicBezTo>
                  <a:cubicBezTo>
                    <a:pt x="18" y="480"/>
                    <a:pt x="18" y="480"/>
                    <a:pt x="18" y="480"/>
                  </a:cubicBezTo>
                  <a:cubicBezTo>
                    <a:pt x="8" y="480"/>
                    <a:pt x="0" y="472"/>
                    <a:pt x="0" y="461"/>
                  </a:cubicBezTo>
                  <a:cubicBezTo>
                    <a:pt x="0" y="19"/>
                    <a:pt x="0" y="19"/>
                    <a:pt x="0" y="19"/>
                  </a:cubicBezTo>
                  <a:cubicBezTo>
                    <a:pt x="0" y="8"/>
                    <a:pt x="8" y="0"/>
                    <a:pt x="18" y="0"/>
                  </a:cubicBezTo>
                  <a:cubicBezTo>
                    <a:pt x="651" y="0"/>
                    <a:pt x="651" y="0"/>
                    <a:pt x="651" y="0"/>
                  </a:cubicBezTo>
                  <a:cubicBezTo>
                    <a:pt x="661" y="0"/>
                    <a:pt x="669" y="8"/>
                    <a:pt x="669" y="19"/>
                  </a:cubicBezTo>
                  <a:close/>
                  <a:moveTo>
                    <a:pt x="631" y="427"/>
                  </a:moveTo>
                  <a:cubicBezTo>
                    <a:pt x="631" y="53"/>
                    <a:pt x="631" y="53"/>
                    <a:pt x="631" y="53"/>
                  </a:cubicBezTo>
                  <a:cubicBezTo>
                    <a:pt x="631" y="44"/>
                    <a:pt x="624" y="37"/>
                    <a:pt x="615" y="37"/>
                  </a:cubicBezTo>
                  <a:cubicBezTo>
                    <a:pt x="54" y="37"/>
                    <a:pt x="54" y="37"/>
                    <a:pt x="54" y="37"/>
                  </a:cubicBezTo>
                  <a:cubicBezTo>
                    <a:pt x="46" y="37"/>
                    <a:pt x="39" y="44"/>
                    <a:pt x="39" y="53"/>
                  </a:cubicBezTo>
                  <a:cubicBezTo>
                    <a:pt x="39" y="427"/>
                    <a:pt x="39" y="427"/>
                    <a:pt x="39" y="427"/>
                  </a:cubicBezTo>
                  <a:cubicBezTo>
                    <a:pt x="39" y="436"/>
                    <a:pt x="46" y="443"/>
                    <a:pt x="54" y="443"/>
                  </a:cubicBezTo>
                  <a:cubicBezTo>
                    <a:pt x="615" y="443"/>
                    <a:pt x="615" y="443"/>
                    <a:pt x="615" y="443"/>
                  </a:cubicBezTo>
                  <a:cubicBezTo>
                    <a:pt x="624" y="443"/>
                    <a:pt x="631" y="436"/>
                    <a:pt x="631" y="427"/>
                  </a:cubicBez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80" name="Freeform 9"/>
            <p:cNvSpPr>
              <a:spLocks noChangeArrowheads="1"/>
            </p:cNvSpPr>
            <p:nvPr/>
          </p:nvSpPr>
          <p:spPr bwMode="auto">
            <a:xfrm>
              <a:off x="5765800" y="3222625"/>
              <a:ext cx="431800" cy="1333500"/>
            </a:xfrm>
            <a:custGeom>
              <a:avLst/>
              <a:gdLst>
                <a:gd name="T0" fmla="*/ 241 w 241"/>
                <a:gd name="T1" fmla="*/ 0 h 746"/>
                <a:gd name="T2" fmla="*/ 241 w 241"/>
                <a:gd name="T3" fmla="*/ 746 h 746"/>
                <a:gd name="T4" fmla="*/ 0 w 241"/>
                <a:gd name="T5" fmla="*/ 746 h 746"/>
                <a:gd name="T6" fmla="*/ 0 w 241"/>
                <a:gd name="T7" fmla="*/ 112 h 746"/>
                <a:gd name="T8" fmla="*/ 241 w 241"/>
                <a:gd name="T9" fmla="*/ 0 h 746"/>
                <a:gd name="T10" fmla="*/ 0 60000 65536"/>
                <a:gd name="T11" fmla="*/ 0 60000 65536"/>
                <a:gd name="T12" fmla="*/ 0 60000 65536"/>
                <a:gd name="T13" fmla="*/ 0 60000 65536"/>
                <a:gd name="T14" fmla="*/ 0 60000 65536"/>
                <a:gd name="T15" fmla="*/ 0 w 241"/>
                <a:gd name="T16" fmla="*/ 0 h 746"/>
                <a:gd name="T17" fmla="*/ 241 w 241"/>
                <a:gd name="T18" fmla="*/ 746 h 746"/>
              </a:gdLst>
              <a:ahLst/>
              <a:cxnLst>
                <a:cxn ang="T10">
                  <a:pos x="T0" y="T1"/>
                </a:cxn>
                <a:cxn ang="T11">
                  <a:pos x="T2" y="T3"/>
                </a:cxn>
                <a:cxn ang="T12">
                  <a:pos x="T4" y="T5"/>
                </a:cxn>
                <a:cxn ang="T13">
                  <a:pos x="T6" y="T7"/>
                </a:cxn>
                <a:cxn ang="T14">
                  <a:pos x="T8" y="T9"/>
                </a:cxn>
              </a:cxnLst>
              <a:rect l="T15" t="T16" r="T17" b="T18"/>
              <a:pathLst>
                <a:path w="241" h="746">
                  <a:moveTo>
                    <a:pt x="241" y="0"/>
                  </a:moveTo>
                  <a:lnTo>
                    <a:pt x="241" y="746"/>
                  </a:lnTo>
                  <a:lnTo>
                    <a:pt x="0" y="746"/>
                  </a:lnTo>
                  <a:lnTo>
                    <a:pt x="0" y="112"/>
                  </a:lnTo>
                  <a:lnTo>
                    <a:pt x="241" y="0"/>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81" name="Freeform 10"/>
            <p:cNvSpPr>
              <a:spLocks noChangeArrowheads="1"/>
            </p:cNvSpPr>
            <p:nvPr/>
          </p:nvSpPr>
          <p:spPr bwMode="auto">
            <a:xfrm>
              <a:off x="3533775" y="2843213"/>
              <a:ext cx="2663825" cy="865187"/>
            </a:xfrm>
            <a:custGeom>
              <a:avLst/>
              <a:gdLst>
                <a:gd name="T0" fmla="*/ 1489 w 1489"/>
                <a:gd name="T1" fmla="*/ 0 h 484"/>
                <a:gd name="T2" fmla="*/ 1489 w 1489"/>
                <a:gd name="T3" fmla="*/ 109 h 484"/>
                <a:gd name="T4" fmla="*/ 783 w 1489"/>
                <a:gd name="T5" fmla="*/ 433 h 484"/>
                <a:gd name="T6" fmla="*/ 470 w 1489"/>
                <a:gd name="T7" fmla="*/ 180 h 484"/>
                <a:gd name="T8" fmla="*/ 0 w 1489"/>
                <a:gd name="T9" fmla="*/ 484 h 484"/>
                <a:gd name="T10" fmla="*/ 0 w 1489"/>
                <a:gd name="T11" fmla="*/ 375 h 484"/>
                <a:gd name="T12" fmla="*/ 473 w 1489"/>
                <a:gd name="T13" fmla="*/ 68 h 484"/>
                <a:gd name="T14" fmla="*/ 786 w 1489"/>
                <a:gd name="T15" fmla="*/ 321 h 484"/>
                <a:gd name="T16" fmla="*/ 1489 w 1489"/>
                <a:gd name="T17" fmla="*/ 0 h 4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9"/>
                <a:gd name="T28" fmla="*/ 0 h 484"/>
                <a:gd name="T29" fmla="*/ 1489 w 1489"/>
                <a:gd name="T30" fmla="*/ 484 h 4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9" h="484">
                  <a:moveTo>
                    <a:pt x="1489" y="0"/>
                  </a:moveTo>
                  <a:lnTo>
                    <a:pt x="1489" y="109"/>
                  </a:lnTo>
                  <a:lnTo>
                    <a:pt x="783" y="433"/>
                  </a:lnTo>
                  <a:lnTo>
                    <a:pt x="470" y="180"/>
                  </a:lnTo>
                  <a:lnTo>
                    <a:pt x="0" y="484"/>
                  </a:lnTo>
                  <a:lnTo>
                    <a:pt x="0" y="375"/>
                  </a:lnTo>
                  <a:lnTo>
                    <a:pt x="473" y="68"/>
                  </a:lnTo>
                  <a:lnTo>
                    <a:pt x="786" y="321"/>
                  </a:lnTo>
                  <a:lnTo>
                    <a:pt x="1489" y="0"/>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82" name="Freeform 11"/>
            <p:cNvSpPr>
              <a:spLocks noChangeArrowheads="1"/>
            </p:cNvSpPr>
            <p:nvPr/>
          </p:nvSpPr>
          <p:spPr bwMode="auto">
            <a:xfrm>
              <a:off x="5175250" y="3482975"/>
              <a:ext cx="450850" cy="1074738"/>
            </a:xfrm>
            <a:custGeom>
              <a:avLst/>
              <a:gdLst>
                <a:gd name="T0" fmla="*/ 252 w 252"/>
                <a:gd name="T1" fmla="*/ 0 h 600"/>
                <a:gd name="T2" fmla="*/ 252 w 252"/>
                <a:gd name="T3" fmla="*/ 600 h 600"/>
                <a:gd name="T4" fmla="*/ 0 w 252"/>
                <a:gd name="T5" fmla="*/ 600 h 600"/>
                <a:gd name="T6" fmla="*/ 0 w 252"/>
                <a:gd name="T7" fmla="*/ 115 h 600"/>
                <a:gd name="T8" fmla="*/ 252 w 252"/>
                <a:gd name="T9" fmla="*/ 0 h 600"/>
                <a:gd name="T10" fmla="*/ 0 60000 65536"/>
                <a:gd name="T11" fmla="*/ 0 60000 65536"/>
                <a:gd name="T12" fmla="*/ 0 60000 65536"/>
                <a:gd name="T13" fmla="*/ 0 60000 65536"/>
                <a:gd name="T14" fmla="*/ 0 60000 65536"/>
                <a:gd name="T15" fmla="*/ 0 w 252"/>
                <a:gd name="T16" fmla="*/ 0 h 600"/>
                <a:gd name="T17" fmla="*/ 252 w 252"/>
                <a:gd name="T18" fmla="*/ 600 h 600"/>
              </a:gdLst>
              <a:ahLst/>
              <a:cxnLst>
                <a:cxn ang="T10">
                  <a:pos x="T0" y="T1"/>
                </a:cxn>
                <a:cxn ang="T11">
                  <a:pos x="T2" y="T3"/>
                </a:cxn>
                <a:cxn ang="T12">
                  <a:pos x="T4" y="T5"/>
                </a:cxn>
                <a:cxn ang="T13">
                  <a:pos x="T6" y="T7"/>
                </a:cxn>
                <a:cxn ang="T14">
                  <a:pos x="T8" y="T9"/>
                </a:cxn>
              </a:cxnLst>
              <a:rect l="T15" t="T16" r="T17" b="T18"/>
              <a:pathLst>
                <a:path w="252" h="600">
                  <a:moveTo>
                    <a:pt x="252" y="0"/>
                  </a:moveTo>
                  <a:lnTo>
                    <a:pt x="252" y="600"/>
                  </a:lnTo>
                  <a:lnTo>
                    <a:pt x="0" y="600"/>
                  </a:lnTo>
                  <a:lnTo>
                    <a:pt x="0" y="115"/>
                  </a:lnTo>
                  <a:lnTo>
                    <a:pt x="252" y="0"/>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83" name="Freeform 12"/>
            <p:cNvSpPr>
              <a:spLocks noChangeArrowheads="1"/>
            </p:cNvSpPr>
            <p:nvPr/>
          </p:nvSpPr>
          <p:spPr bwMode="auto">
            <a:xfrm>
              <a:off x="4600575" y="3524250"/>
              <a:ext cx="436563" cy="1031875"/>
            </a:xfrm>
            <a:custGeom>
              <a:avLst/>
              <a:gdLst>
                <a:gd name="T0" fmla="*/ 244 w 244"/>
                <a:gd name="T1" fmla="*/ 129 h 577"/>
                <a:gd name="T2" fmla="*/ 244 w 244"/>
                <a:gd name="T3" fmla="*/ 577 h 577"/>
                <a:gd name="T4" fmla="*/ 0 w 244"/>
                <a:gd name="T5" fmla="*/ 577 h 577"/>
                <a:gd name="T6" fmla="*/ 0 w 244"/>
                <a:gd name="T7" fmla="*/ 0 h 577"/>
                <a:gd name="T8" fmla="*/ 190 w 244"/>
                <a:gd name="T9" fmla="*/ 155 h 577"/>
                <a:gd name="T10" fmla="*/ 244 w 244"/>
                <a:gd name="T11" fmla="*/ 129 h 577"/>
                <a:gd name="T12" fmla="*/ 0 60000 65536"/>
                <a:gd name="T13" fmla="*/ 0 60000 65536"/>
                <a:gd name="T14" fmla="*/ 0 60000 65536"/>
                <a:gd name="T15" fmla="*/ 0 60000 65536"/>
                <a:gd name="T16" fmla="*/ 0 60000 65536"/>
                <a:gd name="T17" fmla="*/ 0 60000 65536"/>
                <a:gd name="T18" fmla="*/ 0 w 244"/>
                <a:gd name="T19" fmla="*/ 0 h 577"/>
                <a:gd name="T20" fmla="*/ 244 w 244"/>
                <a:gd name="T21" fmla="*/ 577 h 577"/>
              </a:gdLst>
              <a:ahLst/>
              <a:cxnLst>
                <a:cxn ang="T12">
                  <a:pos x="T0" y="T1"/>
                </a:cxn>
                <a:cxn ang="T13">
                  <a:pos x="T2" y="T3"/>
                </a:cxn>
                <a:cxn ang="T14">
                  <a:pos x="T4" y="T5"/>
                </a:cxn>
                <a:cxn ang="T15">
                  <a:pos x="T6" y="T7"/>
                </a:cxn>
                <a:cxn ang="T16">
                  <a:pos x="T8" y="T9"/>
                </a:cxn>
                <a:cxn ang="T17">
                  <a:pos x="T10" y="T11"/>
                </a:cxn>
              </a:cxnLst>
              <a:rect l="T18" t="T19" r="T20" b="T21"/>
              <a:pathLst>
                <a:path w="244" h="577">
                  <a:moveTo>
                    <a:pt x="244" y="129"/>
                  </a:moveTo>
                  <a:lnTo>
                    <a:pt x="244" y="577"/>
                  </a:lnTo>
                  <a:lnTo>
                    <a:pt x="0" y="577"/>
                  </a:lnTo>
                  <a:lnTo>
                    <a:pt x="0" y="0"/>
                  </a:lnTo>
                  <a:lnTo>
                    <a:pt x="190" y="155"/>
                  </a:lnTo>
                  <a:lnTo>
                    <a:pt x="244" y="129"/>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84" name="Freeform 13"/>
            <p:cNvSpPr>
              <a:spLocks noChangeArrowheads="1"/>
            </p:cNvSpPr>
            <p:nvPr/>
          </p:nvSpPr>
          <p:spPr bwMode="auto">
            <a:xfrm>
              <a:off x="4646613" y="5727700"/>
              <a:ext cx="388937" cy="82550"/>
            </a:xfrm>
            <a:custGeom>
              <a:avLst/>
              <a:gdLst>
                <a:gd name="T0" fmla="*/ 68 w 76"/>
                <a:gd name="T1" fmla="*/ 0 h 16"/>
                <a:gd name="T2" fmla="*/ 76 w 76"/>
                <a:gd name="T3" fmla="*/ 8 h 16"/>
                <a:gd name="T4" fmla="*/ 68 w 76"/>
                <a:gd name="T5" fmla="*/ 16 h 16"/>
                <a:gd name="T6" fmla="*/ 8 w 76"/>
                <a:gd name="T7" fmla="*/ 16 h 16"/>
                <a:gd name="T8" fmla="*/ 0 w 76"/>
                <a:gd name="T9" fmla="*/ 8 h 16"/>
                <a:gd name="T10" fmla="*/ 2 w 76"/>
                <a:gd name="T11" fmla="*/ 2 h 16"/>
                <a:gd name="T12" fmla="*/ 8 w 76"/>
                <a:gd name="T13" fmla="*/ 0 h 16"/>
                <a:gd name="T14" fmla="*/ 68 w 76"/>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16"/>
                <a:gd name="T26" fmla="*/ 76 w 76"/>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16">
                  <a:moveTo>
                    <a:pt x="68" y="0"/>
                  </a:moveTo>
                  <a:cubicBezTo>
                    <a:pt x="72" y="0"/>
                    <a:pt x="76" y="4"/>
                    <a:pt x="76" y="8"/>
                  </a:cubicBezTo>
                  <a:cubicBezTo>
                    <a:pt x="76" y="12"/>
                    <a:pt x="72" y="16"/>
                    <a:pt x="68" y="16"/>
                  </a:cubicBezTo>
                  <a:cubicBezTo>
                    <a:pt x="8" y="16"/>
                    <a:pt x="8" y="16"/>
                    <a:pt x="8" y="16"/>
                  </a:cubicBezTo>
                  <a:cubicBezTo>
                    <a:pt x="3" y="16"/>
                    <a:pt x="0" y="12"/>
                    <a:pt x="0" y="8"/>
                  </a:cubicBezTo>
                  <a:cubicBezTo>
                    <a:pt x="0" y="6"/>
                    <a:pt x="1" y="4"/>
                    <a:pt x="2" y="2"/>
                  </a:cubicBezTo>
                  <a:cubicBezTo>
                    <a:pt x="3" y="1"/>
                    <a:pt x="5" y="0"/>
                    <a:pt x="8" y="0"/>
                  </a:cubicBezTo>
                  <a:lnTo>
                    <a:pt x="68" y="0"/>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85" name="Freeform 14"/>
            <p:cNvSpPr>
              <a:spLocks noChangeArrowheads="1"/>
            </p:cNvSpPr>
            <p:nvPr/>
          </p:nvSpPr>
          <p:spPr bwMode="auto">
            <a:xfrm>
              <a:off x="1524000" y="2057400"/>
              <a:ext cx="3251200" cy="2914650"/>
            </a:xfrm>
            <a:custGeom>
              <a:avLst/>
              <a:gdLst>
                <a:gd name="T0" fmla="*/ 633 w 633"/>
                <a:gd name="T1" fmla="*/ 41 h 568"/>
                <a:gd name="T2" fmla="*/ 633 w 633"/>
                <a:gd name="T3" fmla="*/ 75 h 568"/>
                <a:gd name="T4" fmla="*/ 463 w 633"/>
                <a:gd name="T5" fmla="*/ 75 h 568"/>
                <a:gd name="T6" fmla="*/ 296 w 633"/>
                <a:gd name="T7" fmla="*/ 88 h 568"/>
                <a:gd name="T8" fmla="*/ 259 w 633"/>
                <a:gd name="T9" fmla="*/ 336 h 568"/>
                <a:gd name="T10" fmla="*/ 243 w 633"/>
                <a:gd name="T11" fmla="*/ 362 h 568"/>
                <a:gd name="T12" fmla="*/ 206 w 633"/>
                <a:gd name="T13" fmla="*/ 417 h 568"/>
                <a:gd name="T14" fmla="*/ 95 w 633"/>
                <a:gd name="T15" fmla="*/ 568 h 568"/>
                <a:gd name="T16" fmla="*/ 53 w 633"/>
                <a:gd name="T17" fmla="*/ 531 h 568"/>
                <a:gd name="T18" fmla="*/ 135 w 633"/>
                <a:gd name="T19" fmla="*/ 418 h 568"/>
                <a:gd name="T20" fmla="*/ 217 w 633"/>
                <a:gd name="T21" fmla="*/ 234 h 568"/>
                <a:gd name="T22" fmla="*/ 196 w 633"/>
                <a:gd name="T23" fmla="*/ 234 h 568"/>
                <a:gd name="T24" fmla="*/ 177 w 633"/>
                <a:gd name="T25" fmla="*/ 328 h 568"/>
                <a:gd name="T26" fmla="*/ 162 w 633"/>
                <a:gd name="T27" fmla="*/ 265 h 568"/>
                <a:gd name="T28" fmla="*/ 162 w 633"/>
                <a:gd name="T29" fmla="*/ 177 h 568"/>
                <a:gd name="T30" fmla="*/ 128 w 633"/>
                <a:gd name="T31" fmla="*/ 114 h 568"/>
                <a:gd name="T32" fmla="*/ 81 w 633"/>
                <a:gd name="T33" fmla="*/ 219 h 568"/>
                <a:gd name="T34" fmla="*/ 147 w 633"/>
                <a:gd name="T35" fmla="*/ 219 h 568"/>
                <a:gd name="T36" fmla="*/ 147 w 633"/>
                <a:gd name="T37" fmla="*/ 260 h 568"/>
                <a:gd name="T38" fmla="*/ 71 w 633"/>
                <a:gd name="T39" fmla="*/ 260 h 568"/>
                <a:gd name="T40" fmla="*/ 32 w 633"/>
                <a:gd name="T41" fmla="*/ 203 h 568"/>
                <a:gd name="T42" fmla="*/ 84 w 633"/>
                <a:gd name="T43" fmla="*/ 70 h 568"/>
                <a:gd name="T44" fmla="*/ 206 w 633"/>
                <a:gd name="T45" fmla="*/ 0 h 568"/>
                <a:gd name="T46" fmla="*/ 231 w 633"/>
                <a:gd name="T47" fmla="*/ 28 h 568"/>
                <a:gd name="T48" fmla="*/ 181 w 633"/>
                <a:gd name="T49" fmla="*/ 139 h 568"/>
                <a:gd name="T50" fmla="*/ 212 w 633"/>
                <a:gd name="T51" fmla="*/ 191 h 568"/>
                <a:gd name="T52" fmla="*/ 252 w 633"/>
                <a:gd name="T53" fmla="*/ 148 h 568"/>
                <a:gd name="T54" fmla="*/ 231 w 633"/>
                <a:gd name="T55" fmla="*/ 28 h 568"/>
                <a:gd name="T56" fmla="*/ 269 w 633"/>
                <a:gd name="T57" fmla="*/ 3 h 568"/>
                <a:gd name="T58" fmla="*/ 439 w 633"/>
                <a:gd name="T59" fmla="*/ 31 h 568"/>
                <a:gd name="T60" fmla="*/ 633 w 633"/>
                <a:gd name="T61" fmla="*/ 41 h 56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33"/>
                <a:gd name="T94" fmla="*/ 0 h 568"/>
                <a:gd name="T95" fmla="*/ 633 w 633"/>
                <a:gd name="T96" fmla="*/ 568 h 56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33" h="568">
                  <a:moveTo>
                    <a:pt x="633" y="41"/>
                  </a:moveTo>
                  <a:cubicBezTo>
                    <a:pt x="633" y="75"/>
                    <a:pt x="633" y="75"/>
                    <a:pt x="633" y="75"/>
                  </a:cubicBezTo>
                  <a:cubicBezTo>
                    <a:pt x="463" y="75"/>
                    <a:pt x="463" y="75"/>
                    <a:pt x="463" y="75"/>
                  </a:cubicBezTo>
                  <a:cubicBezTo>
                    <a:pt x="463" y="75"/>
                    <a:pt x="296" y="35"/>
                    <a:pt x="296" y="88"/>
                  </a:cubicBezTo>
                  <a:cubicBezTo>
                    <a:pt x="296" y="181"/>
                    <a:pt x="301" y="256"/>
                    <a:pt x="259" y="336"/>
                  </a:cubicBezTo>
                  <a:cubicBezTo>
                    <a:pt x="254" y="345"/>
                    <a:pt x="249" y="353"/>
                    <a:pt x="243" y="362"/>
                  </a:cubicBezTo>
                  <a:cubicBezTo>
                    <a:pt x="233" y="378"/>
                    <a:pt x="220" y="397"/>
                    <a:pt x="206" y="417"/>
                  </a:cubicBezTo>
                  <a:cubicBezTo>
                    <a:pt x="157" y="487"/>
                    <a:pt x="95" y="568"/>
                    <a:pt x="95" y="568"/>
                  </a:cubicBezTo>
                  <a:cubicBezTo>
                    <a:pt x="53" y="531"/>
                    <a:pt x="53" y="531"/>
                    <a:pt x="53" y="531"/>
                  </a:cubicBezTo>
                  <a:cubicBezTo>
                    <a:pt x="51" y="530"/>
                    <a:pt x="129" y="426"/>
                    <a:pt x="135" y="418"/>
                  </a:cubicBezTo>
                  <a:cubicBezTo>
                    <a:pt x="178" y="358"/>
                    <a:pt x="194" y="304"/>
                    <a:pt x="217" y="234"/>
                  </a:cubicBezTo>
                  <a:cubicBezTo>
                    <a:pt x="196" y="234"/>
                    <a:pt x="196" y="234"/>
                    <a:pt x="196" y="234"/>
                  </a:cubicBezTo>
                  <a:cubicBezTo>
                    <a:pt x="177" y="328"/>
                    <a:pt x="177" y="328"/>
                    <a:pt x="177" y="328"/>
                  </a:cubicBezTo>
                  <a:cubicBezTo>
                    <a:pt x="160" y="317"/>
                    <a:pt x="162" y="265"/>
                    <a:pt x="162" y="265"/>
                  </a:cubicBezTo>
                  <a:cubicBezTo>
                    <a:pt x="162" y="265"/>
                    <a:pt x="162" y="237"/>
                    <a:pt x="162" y="177"/>
                  </a:cubicBezTo>
                  <a:cubicBezTo>
                    <a:pt x="162" y="117"/>
                    <a:pt x="128" y="114"/>
                    <a:pt x="128" y="114"/>
                  </a:cubicBezTo>
                  <a:cubicBezTo>
                    <a:pt x="81" y="219"/>
                    <a:pt x="81" y="219"/>
                    <a:pt x="81" y="219"/>
                  </a:cubicBezTo>
                  <a:cubicBezTo>
                    <a:pt x="147" y="219"/>
                    <a:pt x="147" y="219"/>
                    <a:pt x="147" y="219"/>
                  </a:cubicBezTo>
                  <a:cubicBezTo>
                    <a:pt x="147" y="260"/>
                    <a:pt x="147" y="260"/>
                    <a:pt x="147" y="260"/>
                  </a:cubicBezTo>
                  <a:cubicBezTo>
                    <a:pt x="147" y="260"/>
                    <a:pt x="142" y="260"/>
                    <a:pt x="71" y="260"/>
                  </a:cubicBezTo>
                  <a:cubicBezTo>
                    <a:pt x="0" y="260"/>
                    <a:pt x="32" y="203"/>
                    <a:pt x="32" y="203"/>
                  </a:cubicBezTo>
                  <a:cubicBezTo>
                    <a:pt x="32" y="203"/>
                    <a:pt x="58" y="145"/>
                    <a:pt x="84" y="70"/>
                  </a:cubicBezTo>
                  <a:cubicBezTo>
                    <a:pt x="103" y="16"/>
                    <a:pt x="170" y="3"/>
                    <a:pt x="206" y="0"/>
                  </a:cubicBezTo>
                  <a:cubicBezTo>
                    <a:pt x="206" y="0"/>
                    <a:pt x="202" y="28"/>
                    <a:pt x="231" y="28"/>
                  </a:cubicBezTo>
                  <a:cubicBezTo>
                    <a:pt x="181" y="139"/>
                    <a:pt x="181" y="139"/>
                    <a:pt x="181" y="139"/>
                  </a:cubicBezTo>
                  <a:cubicBezTo>
                    <a:pt x="212" y="191"/>
                    <a:pt x="212" y="191"/>
                    <a:pt x="212" y="191"/>
                  </a:cubicBezTo>
                  <a:cubicBezTo>
                    <a:pt x="252" y="148"/>
                    <a:pt x="252" y="148"/>
                    <a:pt x="252" y="148"/>
                  </a:cubicBezTo>
                  <a:cubicBezTo>
                    <a:pt x="231" y="28"/>
                    <a:pt x="231" y="28"/>
                    <a:pt x="231" y="28"/>
                  </a:cubicBezTo>
                  <a:cubicBezTo>
                    <a:pt x="259" y="28"/>
                    <a:pt x="269" y="3"/>
                    <a:pt x="269" y="3"/>
                  </a:cubicBezTo>
                  <a:cubicBezTo>
                    <a:pt x="312" y="8"/>
                    <a:pt x="383" y="17"/>
                    <a:pt x="439" y="31"/>
                  </a:cubicBezTo>
                  <a:cubicBezTo>
                    <a:pt x="526" y="51"/>
                    <a:pt x="633" y="41"/>
                    <a:pt x="633" y="41"/>
                  </a:cubicBez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86" name="Freeform 15"/>
            <p:cNvSpPr>
              <a:spLocks noChangeArrowheads="1"/>
            </p:cNvSpPr>
            <p:nvPr/>
          </p:nvSpPr>
          <p:spPr bwMode="auto">
            <a:xfrm>
              <a:off x="4071938" y="3351213"/>
              <a:ext cx="420687" cy="1204912"/>
            </a:xfrm>
            <a:custGeom>
              <a:avLst/>
              <a:gdLst>
                <a:gd name="T0" fmla="*/ 235 w 235"/>
                <a:gd name="T1" fmla="*/ 51 h 674"/>
                <a:gd name="T2" fmla="*/ 235 w 235"/>
                <a:gd name="T3" fmla="*/ 674 h 674"/>
                <a:gd name="T4" fmla="*/ 0 w 235"/>
                <a:gd name="T5" fmla="*/ 674 h 674"/>
                <a:gd name="T6" fmla="*/ 0 w 235"/>
                <a:gd name="T7" fmla="*/ 109 h 674"/>
                <a:gd name="T8" fmla="*/ 172 w 235"/>
                <a:gd name="T9" fmla="*/ 0 h 674"/>
                <a:gd name="T10" fmla="*/ 235 w 235"/>
                <a:gd name="T11" fmla="*/ 51 h 674"/>
                <a:gd name="T12" fmla="*/ 0 60000 65536"/>
                <a:gd name="T13" fmla="*/ 0 60000 65536"/>
                <a:gd name="T14" fmla="*/ 0 60000 65536"/>
                <a:gd name="T15" fmla="*/ 0 60000 65536"/>
                <a:gd name="T16" fmla="*/ 0 60000 65536"/>
                <a:gd name="T17" fmla="*/ 0 60000 65536"/>
                <a:gd name="T18" fmla="*/ 0 w 235"/>
                <a:gd name="T19" fmla="*/ 0 h 674"/>
                <a:gd name="T20" fmla="*/ 235 w 235"/>
                <a:gd name="T21" fmla="*/ 674 h 674"/>
              </a:gdLst>
              <a:ahLst/>
              <a:cxnLst>
                <a:cxn ang="T12">
                  <a:pos x="T0" y="T1"/>
                </a:cxn>
                <a:cxn ang="T13">
                  <a:pos x="T2" y="T3"/>
                </a:cxn>
                <a:cxn ang="T14">
                  <a:pos x="T4" y="T5"/>
                </a:cxn>
                <a:cxn ang="T15">
                  <a:pos x="T6" y="T7"/>
                </a:cxn>
                <a:cxn ang="T16">
                  <a:pos x="T8" y="T9"/>
                </a:cxn>
                <a:cxn ang="T17">
                  <a:pos x="T10" y="T11"/>
                </a:cxn>
              </a:cxnLst>
              <a:rect l="T18" t="T19" r="T20" b="T21"/>
              <a:pathLst>
                <a:path w="235" h="674">
                  <a:moveTo>
                    <a:pt x="235" y="51"/>
                  </a:moveTo>
                  <a:lnTo>
                    <a:pt x="235" y="674"/>
                  </a:lnTo>
                  <a:lnTo>
                    <a:pt x="0" y="674"/>
                  </a:lnTo>
                  <a:lnTo>
                    <a:pt x="0" y="109"/>
                  </a:lnTo>
                  <a:lnTo>
                    <a:pt x="172" y="0"/>
                  </a:lnTo>
                  <a:lnTo>
                    <a:pt x="235" y="51"/>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87" name="Freeform 16"/>
            <p:cNvSpPr>
              <a:spLocks noChangeArrowheads="1"/>
            </p:cNvSpPr>
            <p:nvPr/>
          </p:nvSpPr>
          <p:spPr bwMode="auto">
            <a:xfrm>
              <a:off x="3533775" y="3632200"/>
              <a:ext cx="403225" cy="923925"/>
            </a:xfrm>
            <a:custGeom>
              <a:avLst/>
              <a:gdLst>
                <a:gd name="T0" fmla="*/ 226 w 226"/>
                <a:gd name="T1" fmla="*/ 0 h 517"/>
                <a:gd name="T2" fmla="*/ 226 w 226"/>
                <a:gd name="T3" fmla="*/ 517 h 517"/>
                <a:gd name="T4" fmla="*/ 0 w 226"/>
                <a:gd name="T5" fmla="*/ 517 h 517"/>
                <a:gd name="T6" fmla="*/ 0 w 226"/>
                <a:gd name="T7" fmla="*/ 147 h 517"/>
                <a:gd name="T8" fmla="*/ 226 w 226"/>
                <a:gd name="T9" fmla="*/ 0 h 517"/>
                <a:gd name="T10" fmla="*/ 0 60000 65536"/>
                <a:gd name="T11" fmla="*/ 0 60000 65536"/>
                <a:gd name="T12" fmla="*/ 0 60000 65536"/>
                <a:gd name="T13" fmla="*/ 0 60000 65536"/>
                <a:gd name="T14" fmla="*/ 0 60000 65536"/>
                <a:gd name="T15" fmla="*/ 0 w 226"/>
                <a:gd name="T16" fmla="*/ 0 h 517"/>
                <a:gd name="T17" fmla="*/ 226 w 226"/>
                <a:gd name="T18" fmla="*/ 517 h 517"/>
              </a:gdLst>
              <a:ahLst/>
              <a:cxnLst>
                <a:cxn ang="T10">
                  <a:pos x="T0" y="T1"/>
                </a:cxn>
                <a:cxn ang="T11">
                  <a:pos x="T2" y="T3"/>
                </a:cxn>
                <a:cxn ang="T12">
                  <a:pos x="T4" y="T5"/>
                </a:cxn>
                <a:cxn ang="T13">
                  <a:pos x="T6" y="T7"/>
                </a:cxn>
                <a:cxn ang="T14">
                  <a:pos x="T8" y="T9"/>
                </a:cxn>
              </a:cxnLst>
              <a:rect l="T15" t="T16" r="T17" b="T18"/>
              <a:pathLst>
                <a:path w="226" h="517">
                  <a:moveTo>
                    <a:pt x="226" y="0"/>
                  </a:moveTo>
                  <a:lnTo>
                    <a:pt x="226" y="517"/>
                  </a:lnTo>
                  <a:lnTo>
                    <a:pt x="0" y="517"/>
                  </a:lnTo>
                  <a:lnTo>
                    <a:pt x="0" y="147"/>
                  </a:lnTo>
                  <a:lnTo>
                    <a:pt x="226" y="0"/>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88" name="Freeform 17"/>
            <p:cNvSpPr>
              <a:spLocks noChangeArrowheads="1"/>
            </p:cNvSpPr>
            <p:nvPr/>
          </p:nvSpPr>
          <p:spPr bwMode="auto">
            <a:xfrm>
              <a:off x="2613025" y="3925888"/>
              <a:ext cx="446088" cy="1046162"/>
            </a:xfrm>
            <a:custGeom>
              <a:avLst/>
              <a:gdLst>
                <a:gd name="T0" fmla="*/ 135 w 249"/>
                <a:gd name="T1" fmla="*/ 92 h 585"/>
                <a:gd name="T2" fmla="*/ 249 w 249"/>
                <a:gd name="T3" fmla="*/ 585 h 585"/>
                <a:gd name="T4" fmla="*/ 135 w 249"/>
                <a:gd name="T5" fmla="*/ 585 h 585"/>
                <a:gd name="T6" fmla="*/ 0 w 249"/>
                <a:gd name="T7" fmla="*/ 195 h 585"/>
                <a:gd name="T8" fmla="*/ 135 w 249"/>
                <a:gd name="T9" fmla="*/ 0 h 585"/>
                <a:gd name="T10" fmla="*/ 135 w 249"/>
                <a:gd name="T11" fmla="*/ 92 h 585"/>
                <a:gd name="T12" fmla="*/ 0 60000 65536"/>
                <a:gd name="T13" fmla="*/ 0 60000 65536"/>
                <a:gd name="T14" fmla="*/ 0 60000 65536"/>
                <a:gd name="T15" fmla="*/ 0 60000 65536"/>
                <a:gd name="T16" fmla="*/ 0 60000 65536"/>
                <a:gd name="T17" fmla="*/ 0 60000 65536"/>
                <a:gd name="T18" fmla="*/ 0 w 249"/>
                <a:gd name="T19" fmla="*/ 0 h 585"/>
                <a:gd name="T20" fmla="*/ 249 w 249"/>
                <a:gd name="T21" fmla="*/ 585 h 585"/>
              </a:gdLst>
              <a:ahLst/>
              <a:cxnLst>
                <a:cxn ang="T12">
                  <a:pos x="T0" y="T1"/>
                </a:cxn>
                <a:cxn ang="T13">
                  <a:pos x="T2" y="T3"/>
                </a:cxn>
                <a:cxn ang="T14">
                  <a:pos x="T4" y="T5"/>
                </a:cxn>
                <a:cxn ang="T15">
                  <a:pos x="T6" y="T7"/>
                </a:cxn>
                <a:cxn ang="T16">
                  <a:pos x="T8" y="T9"/>
                </a:cxn>
                <a:cxn ang="T17">
                  <a:pos x="T10" y="T11"/>
                </a:cxn>
              </a:cxnLst>
              <a:rect l="T18" t="T19" r="T20" b="T21"/>
              <a:pathLst>
                <a:path w="249" h="585">
                  <a:moveTo>
                    <a:pt x="135" y="92"/>
                  </a:moveTo>
                  <a:lnTo>
                    <a:pt x="249" y="585"/>
                  </a:lnTo>
                  <a:lnTo>
                    <a:pt x="135" y="585"/>
                  </a:lnTo>
                  <a:lnTo>
                    <a:pt x="0" y="195"/>
                  </a:lnTo>
                  <a:lnTo>
                    <a:pt x="135" y="0"/>
                  </a:lnTo>
                  <a:lnTo>
                    <a:pt x="135" y="92"/>
                  </a:ln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89" name="Oval 18"/>
            <p:cNvSpPr>
              <a:spLocks noChangeArrowheads="1"/>
            </p:cNvSpPr>
            <p:nvPr/>
          </p:nvSpPr>
          <p:spPr bwMode="auto">
            <a:xfrm>
              <a:off x="2289175" y="1327150"/>
              <a:ext cx="684213" cy="677863"/>
            </a:xfrm>
            <a:prstGeom prst="ellipse">
              <a:avLst/>
            </a:pr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90" name="Freeform 19"/>
            <p:cNvSpPr>
              <a:spLocks noChangeArrowheads="1"/>
            </p:cNvSpPr>
            <p:nvPr/>
          </p:nvSpPr>
          <p:spPr bwMode="auto">
            <a:xfrm>
              <a:off x="2454275" y="2200275"/>
              <a:ext cx="365125" cy="838200"/>
            </a:xfrm>
            <a:custGeom>
              <a:avLst/>
              <a:gdLst>
                <a:gd name="T0" fmla="*/ 143 w 204"/>
                <a:gd name="T1" fmla="*/ 0 h 468"/>
                <a:gd name="T2" fmla="*/ 204 w 204"/>
                <a:gd name="T3" fmla="*/ 344 h 468"/>
                <a:gd name="T4" fmla="*/ 89 w 204"/>
                <a:gd name="T5" fmla="*/ 468 h 468"/>
                <a:gd name="T6" fmla="*/ 0 w 204"/>
                <a:gd name="T7" fmla="*/ 318 h 468"/>
                <a:gd name="T8" fmla="*/ 143 w 204"/>
                <a:gd name="T9" fmla="*/ 0 h 468"/>
                <a:gd name="T10" fmla="*/ 0 60000 65536"/>
                <a:gd name="T11" fmla="*/ 0 60000 65536"/>
                <a:gd name="T12" fmla="*/ 0 60000 65536"/>
                <a:gd name="T13" fmla="*/ 0 60000 65536"/>
                <a:gd name="T14" fmla="*/ 0 60000 65536"/>
                <a:gd name="T15" fmla="*/ 0 w 204"/>
                <a:gd name="T16" fmla="*/ 0 h 468"/>
                <a:gd name="T17" fmla="*/ 204 w 204"/>
                <a:gd name="T18" fmla="*/ 468 h 468"/>
              </a:gdLst>
              <a:ahLst/>
              <a:cxnLst>
                <a:cxn ang="T10">
                  <a:pos x="T0" y="T1"/>
                </a:cxn>
                <a:cxn ang="T11">
                  <a:pos x="T2" y="T3"/>
                </a:cxn>
                <a:cxn ang="T12">
                  <a:pos x="T4" y="T5"/>
                </a:cxn>
                <a:cxn ang="T13">
                  <a:pos x="T6" y="T7"/>
                </a:cxn>
                <a:cxn ang="T14">
                  <a:pos x="T8" y="T9"/>
                </a:cxn>
              </a:cxnLst>
              <a:rect l="T15" t="T16" r="T17" b="T18"/>
              <a:pathLst>
                <a:path w="204" h="468">
                  <a:moveTo>
                    <a:pt x="143" y="0"/>
                  </a:moveTo>
                  <a:lnTo>
                    <a:pt x="204" y="344"/>
                  </a:lnTo>
                  <a:lnTo>
                    <a:pt x="89" y="468"/>
                  </a:lnTo>
                  <a:lnTo>
                    <a:pt x="0" y="318"/>
                  </a:lnTo>
                  <a:lnTo>
                    <a:pt x="143" y="0"/>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grpSp>
      <p:grpSp>
        <p:nvGrpSpPr>
          <p:cNvPr id="91" name="组合 90"/>
          <p:cNvGrpSpPr/>
          <p:nvPr/>
        </p:nvGrpSpPr>
        <p:grpSpPr>
          <a:xfrm>
            <a:off x="8924363" y="5105296"/>
            <a:ext cx="811570" cy="801821"/>
            <a:chOff x="4340225" y="1741488"/>
            <a:chExt cx="4352925" cy="3951287"/>
          </a:xfrm>
        </p:grpSpPr>
        <p:sp>
          <p:nvSpPr>
            <p:cNvPr id="92" name="AutoShape 14"/>
            <p:cNvSpPr>
              <a:spLocks noChangeAspect="1" noChangeArrowheads="1" noTextEdit="1"/>
            </p:cNvSpPr>
            <p:nvPr/>
          </p:nvSpPr>
          <p:spPr bwMode="auto">
            <a:xfrm>
              <a:off x="4340225" y="1741488"/>
              <a:ext cx="4352925" cy="394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93" name="Rectangle 16"/>
            <p:cNvSpPr>
              <a:spLocks noChangeArrowheads="1"/>
            </p:cNvSpPr>
            <p:nvPr/>
          </p:nvSpPr>
          <p:spPr bwMode="auto">
            <a:xfrm>
              <a:off x="4340225" y="5003800"/>
              <a:ext cx="4349750" cy="688975"/>
            </a:xfrm>
            <a:prstGeom prst="rect">
              <a:avLst/>
            </a:pr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94" name="Freeform 17"/>
            <p:cNvSpPr>
              <a:spLocks noChangeArrowheads="1"/>
            </p:cNvSpPr>
            <p:nvPr/>
          </p:nvSpPr>
          <p:spPr bwMode="auto">
            <a:xfrm>
              <a:off x="5165725" y="2614613"/>
              <a:ext cx="2844800" cy="2279650"/>
            </a:xfrm>
            <a:custGeom>
              <a:avLst/>
              <a:gdLst>
                <a:gd name="T0" fmla="*/ 719 w 759"/>
                <a:gd name="T1" fmla="*/ 395 h 608"/>
                <a:gd name="T2" fmla="*/ 660 w 759"/>
                <a:gd name="T3" fmla="*/ 546 h 608"/>
                <a:gd name="T4" fmla="*/ 416 w 759"/>
                <a:gd name="T5" fmla="*/ 546 h 608"/>
                <a:gd name="T6" fmla="*/ 416 w 759"/>
                <a:gd name="T7" fmla="*/ 440 h 608"/>
                <a:gd name="T8" fmla="*/ 608 w 759"/>
                <a:gd name="T9" fmla="*/ 440 h 608"/>
                <a:gd name="T10" fmla="*/ 552 w 759"/>
                <a:gd name="T11" fmla="*/ 260 h 608"/>
                <a:gd name="T12" fmla="*/ 552 w 759"/>
                <a:gd name="T13" fmla="*/ 412 h 608"/>
                <a:gd name="T14" fmla="*/ 387 w 759"/>
                <a:gd name="T15" fmla="*/ 412 h 608"/>
                <a:gd name="T16" fmla="*/ 387 w 759"/>
                <a:gd name="T17" fmla="*/ 571 h 608"/>
                <a:gd name="T18" fmla="*/ 552 w 759"/>
                <a:gd name="T19" fmla="*/ 571 h 608"/>
                <a:gd name="T20" fmla="*/ 552 w 759"/>
                <a:gd name="T21" fmla="*/ 608 h 608"/>
                <a:gd name="T22" fmla="*/ 345 w 759"/>
                <a:gd name="T23" fmla="*/ 608 h 608"/>
                <a:gd name="T24" fmla="*/ 213 w 759"/>
                <a:gd name="T25" fmla="*/ 608 h 608"/>
                <a:gd name="T26" fmla="*/ 213 w 759"/>
                <a:gd name="T27" fmla="*/ 260 h 608"/>
                <a:gd name="T28" fmla="*/ 154 w 759"/>
                <a:gd name="T29" fmla="*/ 376 h 608"/>
                <a:gd name="T30" fmla="*/ 77 w 759"/>
                <a:gd name="T31" fmla="*/ 376 h 608"/>
                <a:gd name="T32" fmla="*/ 7 w 759"/>
                <a:gd name="T33" fmla="*/ 311 h 608"/>
                <a:gd name="T34" fmla="*/ 36 w 759"/>
                <a:gd name="T35" fmla="*/ 0 h 608"/>
                <a:gd name="T36" fmla="*/ 125 w 759"/>
                <a:gd name="T37" fmla="*/ 0 h 608"/>
                <a:gd name="T38" fmla="*/ 107 w 759"/>
                <a:gd name="T39" fmla="*/ 247 h 608"/>
                <a:gd name="T40" fmla="*/ 136 w 759"/>
                <a:gd name="T41" fmla="*/ 155 h 608"/>
                <a:gd name="T42" fmla="*/ 280 w 759"/>
                <a:gd name="T43" fmla="*/ 49 h 608"/>
                <a:gd name="T44" fmla="*/ 377 w 759"/>
                <a:gd name="T45" fmla="*/ 91 h 608"/>
                <a:gd name="T46" fmla="*/ 324 w 759"/>
                <a:gd name="T47" fmla="*/ 292 h 608"/>
                <a:gd name="T48" fmla="*/ 377 w 759"/>
                <a:gd name="T49" fmla="*/ 354 h 608"/>
                <a:gd name="T50" fmla="*/ 440 w 759"/>
                <a:gd name="T51" fmla="*/ 292 h 608"/>
                <a:gd name="T52" fmla="*/ 377 w 759"/>
                <a:gd name="T53" fmla="*/ 91 h 608"/>
                <a:gd name="T54" fmla="*/ 440 w 759"/>
                <a:gd name="T55" fmla="*/ 49 h 608"/>
                <a:gd name="T56" fmla="*/ 641 w 759"/>
                <a:gd name="T57" fmla="*/ 159 h 608"/>
                <a:gd name="T58" fmla="*/ 719 w 759"/>
                <a:gd name="T59" fmla="*/ 395 h 60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59"/>
                <a:gd name="T91" fmla="*/ 0 h 608"/>
                <a:gd name="T92" fmla="*/ 759 w 759"/>
                <a:gd name="T93" fmla="*/ 608 h 60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59" h="608">
                  <a:moveTo>
                    <a:pt x="719" y="395"/>
                  </a:moveTo>
                  <a:cubicBezTo>
                    <a:pt x="719" y="395"/>
                    <a:pt x="759" y="546"/>
                    <a:pt x="660" y="546"/>
                  </a:cubicBezTo>
                  <a:cubicBezTo>
                    <a:pt x="560" y="546"/>
                    <a:pt x="416" y="546"/>
                    <a:pt x="416" y="546"/>
                  </a:cubicBezTo>
                  <a:cubicBezTo>
                    <a:pt x="416" y="440"/>
                    <a:pt x="416" y="440"/>
                    <a:pt x="416" y="440"/>
                  </a:cubicBezTo>
                  <a:cubicBezTo>
                    <a:pt x="608" y="440"/>
                    <a:pt x="608" y="440"/>
                    <a:pt x="608" y="440"/>
                  </a:cubicBezTo>
                  <a:cubicBezTo>
                    <a:pt x="552" y="260"/>
                    <a:pt x="552" y="260"/>
                    <a:pt x="552" y="260"/>
                  </a:cubicBezTo>
                  <a:cubicBezTo>
                    <a:pt x="552" y="412"/>
                    <a:pt x="552" y="412"/>
                    <a:pt x="552" y="412"/>
                  </a:cubicBezTo>
                  <a:cubicBezTo>
                    <a:pt x="387" y="412"/>
                    <a:pt x="387" y="412"/>
                    <a:pt x="387" y="412"/>
                  </a:cubicBezTo>
                  <a:cubicBezTo>
                    <a:pt x="387" y="571"/>
                    <a:pt x="387" y="571"/>
                    <a:pt x="387" y="571"/>
                  </a:cubicBezTo>
                  <a:cubicBezTo>
                    <a:pt x="552" y="571"/>
                    <a:pt x="552" y="571"/>
                    <a:pt x="552" y="571"/>
                  </a:cubicBezTo>
                  <a:cubicBezTo>
                    <a:pt x="552" y="608"/>
                    <a:pt x="552" y="608"/>
                    <a:pt x="552" y="608"/>
                  </a:cubicBezTo>
                  <a:cubicBezTo>
                    <a:pt x="345" y="608"/>
                    <a:pt x="345" y="608"/>
                    <a:pt x="345" y="608"/>
                  </a:cubicBezTo>
                  <a:cubicBezTo>
                    <a:pt x="213" y="608"/>
                    <a:pt x="213" y="608"/>
                    <a:pt x="213" y="608"/>
                  </a:cubicBezTo>
                  <a:cubicBezTo>
                    <a:pt x="213" y="260"/>
                    <a:pt x="213" y="260"/>
                    <a:pt x="213" y="260"/>
                  </a:cubicBezTo>
                  <a:cubicBezTo>
                    <a:pt x="154" y="376"/>
                    <a:pt x="154" y="376"/>
                    <a:pt x="154" y="376"/>
                  </a:cubicBezTo>
                  <a:cubicBezTo>
                    <a:pt x="154" y="376"/>
                    <a:pt x="154" y="376"/>
                    <a:pt x="77" y="376"/>
                  </a:cubicBezTo>
                  <a:cubicBezTo>
                    <a:pt x="0" y="376"/>
                    <a:pt x="7" y="311"/>
                    <a:pt x="7" y="311"/>
                  </a:cubicBezTo>
                  <a:cubicBezTo>
                    <a:pt x="36" y="0"/>
                    <a:pt x="36" y="0"/>
                    <a:pt x="36" y="0"/>
                  </a:cubicBezTo>
                  <a:cubicBezTo>
                    <a:pt x="125" y="0"/>
                    <a:pt x="125" y="0"/>
                    <a:pt x="125" y="0"/>
                  </a:cubicBezTo>
                  <a:cubicBezTo>
                    <a:pt x="107" y="247"/>
                    <a:pt x="107" y="247"/>
                    <a:pt x="107" y="247"/>
                  </a:cubicBezTo>
                  <a:cubicBezTo>
                    <a:pt x="107" y="247"/>
                    <a:pt x="107" y="247"/>
                    <a:pt x="136" y="155"/>
                  </a:cubicBezTo>
                  <a:cubicBezTo>
                    <a:pt x="156" y="93"/>
                    <a:pt x="232" y="63"/>
                    <a:pt x="280" y="49"/>
                  </a:cubicBezTo>
                  <a:cubicBezTo>
                    <a:pt x="377" y="91"/>
                    <a:pt x="377" y="91"/>
                    <a:pt x="377" y="91"/>
                  </a:cubicBezTo>
                  <a:cubicBezTo>
                    <a:pt x="324" y="292"/>
                    <a:pt x="324" y="292"/>
                    <a:pt x="324" y="292"/>
                  </a:cubicBezTo>
                  <a:cubicBezTo>
                    <a:pt x="377" y="354"/>
                    <a:pt x="377" y="354"/>
                    <a:pt x="377" y="354"/>
                  </a:cubicBezTo>
                  <a:cubicBezTo>
                    <a:pt x="440" y="292"/>
                    <a:pt x="440" y="292"/>
                    <a:pt x="440" y="292"/>
                  </a:cubicBezTo>
                  <a:cubicBezTo>
                    <a:pt x="377" y="91"/>
                    <a:pt x="377" y="91"/>
                    <a:pt x="377" y="91"/>
                  </a:cubicBezTo>
                  <a:cubicBezTo>
                    <a:pt x="440" y="49"/>
                    <a:pt x="440" y="49"/>
                    <a:pt x="440" y="49"/>
                  </a:cubicBezTo>
                  <a:cubicBezTo>
                    <a:pt x="511" y="62"/>
                    <a:pt x="619" y="93"/>
                    <a:pt x="641" y="159"/>
                  </a:cubicBezTo>
                  <a:cubicBezTo>
                    <a:pt x="674" y="258"/>
                    <a:pt x="719" y="395"/>
                    <a:pt x="719" y="395"/>
                  </a:cubicBez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95" name="Oval 18"/>
            <p:cNvSpPr>
              <a:spLocks noChangeArrowheads="1"/>
            </p:cNvSpPr>
            <p:nvPr/>
          </p:nvSpPr>
          <p:spPr bwMode="auto">
            <a:xfrm>
              <a:off x="6105525" y="1744663"/>
              <a:ext cx="982663" cy="987425"/>
            </a:xfrm>
            <a:prstGeom prst="ellipse">
              <a:avLst/>
            </a:pr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96" name="Freeform 19"/>
            <p:cNvSpPr>
              <a:spLocks noChangeArrowheads="1"/>
            </p:cNvSpPr>
            <p:nvPr/>
          </p:nvSpPr>
          <p:spPr bwMode="auto">
            <a:xfrm>
              <a:off x="6380163" y="2955925"/>
              <a:ext cx="434975" cy="985838"/>
            </a:xfrm>
            <a:custGeom>
              <a:avLst/>
              <a:gdLst>
                <a:gd name="T0" fmla="*/ 125 w 274"/>
                <a:gd name="T1" fmla="*/ 0 h 621"/>
                <a:gd name="T2" fmla="*/ 274 w 274"/>
                <a:gd name="T3" fmla="*/ 475 h 621"/>
                <a:gd name="T4" fmla="*/ 125 w 274"/>
                <a:gd name="T5" fmla="*/ 621 h 621"/>
                <a:gd name="T6" fmla="*/ 0 w 274"/>
                <a:gd name="T7" fmla="*/ 475 h 621"/>
                <a:gd name="T8" fmla="*/ 125 w 274"/>
                <a:gd name="T9" fmla="*/ 0 h 621"/>
                <a:gd name="T10" fmla="*/ 0 60000 65536"/>
                <a:gd name="T11" fmla="*/ 0 60000 65536"/>
                <a:gd name="T12" fmla="*/ 0 60000 65536"/>
                <a:gd name="T13" fmla="*/ 0 60000 65536"/>
                <a:gd name="T14" fmla="*/ 0 60000 65536"/>
                <a:gd name="T15" fmla="*/ 0 w 274"/>
                <a:gd name="T16" fmla="*/ 0 h 621"/>
                <a:gd name="T17" fmla="*/ 274 w 274"/>
                <a:gd name="T18" fmla="*/ 621 h 621"/>
              </a:gdLst>
              <a:ahLst/>
              <a:cxnLst>
                <a:cxn ang="T10">
                  <a:pos x="T0" y="T1"/>
                </a:cxn>
                <a:cxn ang="T11">
                  <a:pos x="T2" y="T3"/>
                </a:cxn>
                <a:cxn ang="T12">
                  <a:pos x="T4" y="T5"/>
                </a:cxn>
                <a:cxn ang="T13">
                  <a:pos x="T6" y="T7"/>
                </a:cxn>
                <a:cxn ang="T14">
                  <a:pos x="T8" y="T9"/>
                </a:cxn>
              </a:cxnLst>
              <a:rect l="T15" t="T16" r="T17" b="T18"/>
              <a:pathLst>
                <a:path w="274" h="621">
                  <a:moveTo>
                    <a:pt x="125" y="0"/>
                  </a:moveTo>
                  <a:lnTo>
                    <a:pt x="274" y="475"/>
                  </a:lnTo>
                  <a:lnTo>
                    <a:pt x="125" y="621"/>
                  </a:lnTo>
                  <a:lnTo>
                    <a:pt x="0" y="475"/>
                  </a:lnTo>
                  <a:lnTo>
                    <a:pt x="125" y="0"/>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97" name="Freeform 20"/>
            <p:cNvSpPr>
              <a:spLocks noChangeArrowheads="1"/>
            </p:cNvSpPr>
            <p:nvPr/>
          </p:nvSpPr>
          <p:spPr bwMode="auto">
            <a:xfrm>
              <a:off x="5884863" y="2438400"/>
              <a:ext cx="225425" cy="288925"/>
            </a:xfrm>
            <a:custGeom>
              <a:avLst/>
              <a:gdLst>
                <a:gd name="T0" fmla="*/ 3 w 60"/>
                <a:gd name="T1" fmla="*/ 22 h 77"/>
                <a:gd name="T2" fmla="*/ 7 w 60"/>
                <a:gd name="T3" fmla="*/ 8 h 77"/>
                <a:gd name="T4" fmla="*/ 17 w 60"/>
                <a:gd name="T5" fmla="*/ 3 h 77"/>
                <a:gd name="T6" fmla="*/ 31 w 60"/>
                <a:gd name="T7" fmla="*/ 7 h 77"/>
                <a:gd name="T8" fmla="*/ 58 w 60"/>
                <a:gd name="T9" fmla="*/ 55 h 77"/>
                <a:gd name="T10" fmla="*/ 53 w 60"/>
                <a:gd name="T11" fmla="*/ 69 h 77"/>
                <a:gd name="T12" fmla="*/ 44 w 60"/>
                <a:gd name="T13" fmla="*/ 74 h 77"/>
                <a:gd name="T14" fmla="*/ 29 w 60"/>
                <a:gd name="T15" fmla="*/ 70 h 77"/>
                <a:gd name="T16" fmla="*/ 3 w 60"/>
                <a:gd name="T17" fmla="*/ 22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77"/>
                <a:gd name="T29" fmla="*/ 60 w 60"/>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77">
                  <a:moveTo>
                    <a:pt x="3" y="22"/>
                  </a:moveTo>
                  <a:cubicBezTo>
                    <a:pt x="0" y="17"/>
                    <a:pt x="2" y="11"/>
                    <a:pt x="7" y="8"/>
                  </a:cubicBezTo>
                  <a:cubicBezTo>
                    <a:pt x="17" y="3"/>
                    <a:pt x="17" y="3"/>
                    <a:pt x="17" y="3"/>
                  </a:cubicBezTo>
                  <a:cubicBezTo>
                    <a:pt x="22" y="0"/>
                    <a:pt x="29" y="2"/>
                    <a:pt x="31" y="7"/>
                  </a:cubicBezTo>
                  <a:cubicBezTo>
                    <a:pt x="58" y="55"/>
                    <a:pt x="58" y="55"/>
                    <a:pt x="58" y="55"/>
                  </a:cubicBezTo>
                  <a:cubicBezTo>
                    <a:pt x="60" y="60"/>
                    <a:pt x="58" y="66"/>
                    <a:pt x="53" y="69"/>
                  </a:cubicBezTo>
                  <a:cubicBezTo>
                    <a:pt x="44" y="74"/>
                    <a:pt x="44" y="74"/>
                    <a:pt x="44" y="74"/>
                  </a:cubicBezTo>
                  <a:cubicBezTo>
                    <a:pt x="39" y="77"/>
                    <a:pt x="32" y="75"/>
                    <a:pt x="29" y="70"/>
                  </a:cubicBezTo>
                  <a:lnTo>
                    <a:pt x="3" y="22"/>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98" name="Freeform 21"/>
            <p:cNvSpPr>
              <a:spLocks noChangeArrowheads="1"/>
            </p:cNvSpPr>
            <p:nvPr/>
          </p:nvSpPr>
          <p:spPr bwMode="auto">
            <a:xfrm>
              <a:off x="5449888" y="2008188"/>
              <a:ext cx="539750" cy="746125"/>
            </a:xfrm>
            <a:custGeom>
              <a:avLst/>
              <a:gdLst>
                <a:gd name="T0" fmla="*/ 25 w 144"/>
                <a:gd name="T1" fmla="*/ 93 h 199"/>
                <a:gd name="T2" fmla="*/ 40 w 144"/>
                <a:gd name="T3" fmla="*/ 0 h 199"/>
                <a:gd name="T4" fmla="*/ 61 w 144"/>
                <a:gd name="T5" fmla="*/ 37 h 199"/>
                <a:gd name="T6" fmla="*/ 67 w 144"/>
                <a:gd name="T7" fmla="*/ 49 h 199"/>
                <a:gd name="T8" fmla="*/ 49 w 144"/>
                <a:gd name="T9" fmla="*/ 92 h 199"/>
                <a:gd name="T10" fmla="*/ 60 w 144"/>
                <a:gd name="T11" fmla="*/ 112 h 199"/>
                <a:gd name="T12" fmla="*/ 61 w 144"/>
                <a:gd name="T13" fmla="*/ 113 h 199"/>
                <a:gd name="T14" fmla="*/ 72 w 144"/>
                <a:gd name="T15" fmla="*/ 133 h 199"/>
                <a:gd name="T16" fmla="*/ 117 w 144"/>
                <a:gd name="T17" fmla="*/ 141 h 199"/>
                <a:gd name="T18" fmla="*/ 124 w 144"/>
                <a:gd name="T19" fmla="*/ 154 h 199"/>
                <a:gd name="T20" fmla="*/ 144 w 144"/>
                <a:gd name="T21" fmla="*/ 190 h 199"/>
                <a:gd name="T22" fmla="*/ 57 w 144"/>
                <a:gd name="T23" fmla="*/ 153 h 199"/>
                <a:gd name="T24" fmla="*/ 41 w 144"/>
                <a:gd name="T25" fmla="*/ 124 h 199"/>
                <a:gd name="T26" fmla="*/ 41 w 144"/>
                <a:gd name="T27" fmla="*/ 123 h 199"/>
                <a:gd name="T28" fmla="*/ 25 w 144"/>
                <a:gd name="T29" fmla="*/ 93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4"/>
                <a:gd name="T46" fmla="*/ 0 h 199"/>
                <a:gd name="T47" fmla="*/ 144 w 144"/>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4" h="199">
                  <a:moveTo>
                    <a:pt x="25" y="93"/>
                  </a:moveTo>
                  <a:cubicBezTo>
                    <a:pt x="0" y="48"/>
                    <a:pt x="40" y="0"/>
                    <a:pt x="40" y="0"/>
                  </a:cubicBezTo>
                  <a:cubicBezTo>
                    <a:pt x="61" y="37"/>
                    <a:pt x="61" y="37"/>
                    <a:pt x="61" y="37"/>
                  </a:cubicBezTo>
                  <a:cubicBezTo>
                    <a:pt x="67" y="49"/>
                    <a:pt x="67" y="49"/>
                    <a:pt x="67" y="49"/>
                  </a:cubicBezTo>
                  <a:cubicBezTo>
                    <a:pt x="67" y="49"/>
                    <a:pt x="40" y="75"/>
                    <a:pt x="49" y="92"/>
                  </a:cubicBezTo>
                  <a:cubicBezTo>
                    <a:pt x="57" y="105"/>
                    <a:pt x="60" y="111"/>
                    <a:pt x="60" y="112"/>
                  </a:cubicBezTo>
                  <a:cubicBezTo>
                    <a:pt x="61" y="113"/>
                    <a:pt x="61" y="113"/>
                    <a:pt x="61" y="113"/>
                  </a:cubicBezTo>
                  <a:cubicBezTo>
                    <a:pt x="62" y="114"/>
                    <a:pt x="65" y="120"/>
                    <a:pt x="72" y="133"/>
                  </a:cubicBezTo>
                  <a:cubicBezTo>
                    <a:pt x="81" y="150"/>
                    <a:pt x="117" y="141"/>
                    <a:pt x="117" y="141"/>
                  </a:cubicBezTo>
                  <a:cubicBezTo>
                    <a:pt x="124" y="154"/>
                    <a:pt x="124" y="154"/>
                    <a:pt x="124" y="154"/>
                  </a:cubicBezTo>
                  <a:cubicBezTo>
                    <a:pt x="144" y="190"/>
                    <a:pt x="144" y="190"/>
                    <a:pt x="144" y="190"/>
                  </a:cubicBezTo>
                  <a:cubicBezTo>
                    <a:pt x="144" y="190"/>
                    <a:pt x="82" y="199"/>
                    <a:pt x="57" y="153"/>
                  </a:cubicBezTo>
                  <a:cubicBezTo>
                    <a:pt x="41" y="124"/>
                    <a:pt x="41" y="124"/>
                    <a:pt x="41" y="124"/>
                  </a:cubicBezTo>
                  <a:cubicBezTo>
                    <a:pt x="41" y="123"/>
                    <a:pt x="41" y="123"/>
                    <a:pt x="41" y="123"/>
                  </a:cubicBezTo>
                  <a:lnTo>
                    <a:pt x="25" y="93"/>
                  </a:lnTo>
                  <a:close/>
                </a:path>
              </a:pathLst>
            </a:custGeom>
            <a:solidFill>
              <a:srgbClr val="000000"/>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99" name="Freeform 22"/>
            <p:cNvSpPr>
              <a:spLocks noChangeArrowheads="1"/>
            </p:cNvSpPr>
            <p:nvPr/>
          </p:nvSpPr>
          <p:spPr bwMode="auto">
            <a:xfrm>
              <a:off x="5611813" y="1936750"/>
              <a:ext cx="223837" cy="288925"/>
            </a:xfrm>
            <a:custGeom>
              <a:avLst/>
              <a:gdLst>
                <a:gd name="T0" fmla="*/ 44 w 60"/>
                <a:gd name="T1" fmla="*/ 74 h 77"/>
                <a:gd name="T2" fmla="*/ 29 w 60"/>
                <a:gd name="T3" fmla="*/ 70 h 77"/>
                <a:gd name="T4" fmla="*/ 3 w 60"/>
                <a:gd name="T5" fmla="*/ 22 h 77"/>
                <a:gd name="T6" fmla="*/ 7 w 60"/>
                <a:gd name="T7" fmla="*/ 8 h 77"/>
                <a:gd name="T8" fmla="*/ 17 w 60"/>
                <a:gd name="T9" fmla="*/ 3 h 77"/>
                <a:gd name="T10" fmla="*/ 31 w 60"/>
                <a:gd name="T11" fmla="*/ 7 h 77"/>
                <a:gd name="T12" fmla="*/ 58 w 60"/>
                <a:gd name="T13" fmla="*/ 55 h 77"/>
                <a:gd name="T14" fmla="*/ 53 w 60"/>
                <a:gd name="T15" fmla="*/ 69 h 77"/>
                <a:gd name="T16" fmla="*/ 44 w 60"/>
                <a:gd name="T17" fmla="*/ 74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77"/>
                <a:gd name="T29" fmla="*/ 60 w 60"/>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77">
                  <a:moveTo>
                    <a:pt x="44" y="74"/>
                  </a:moveTo>
                  <a:cubicBezTo>
                    <a:pt x="39" y="77"/>
                    <a:pt x="32" y="75"/>
                    <a:pt x="29" y="70"/>
                  </a:cubicBezTo>
                  <a:cubicBezTo>
                    <a:pt x="3" y="22"/>
                    <a:pt x="3" y="22"/>
                    <a:pt x="3" y="22"/>
                  </a:cubicBezTo>
                  <a:cubicBezTo>
                    <a:pt x="0" y="17"/>
                    <a:pt x="2" y="11"/>
                    <a:pt x="7" y="8"/>
                  </a:cubicBezTo>
                  <a:cubicBezTo>
                    <a:pt x="17" y="3"/>
                    <a:pt x="17" y="3"/>
                    <a:pt x="17" y="3"/>
                  </a:cubicBezTo>
                  <a:cubicBezTo>
                    <a:pt x="22" y="0"/>
                    <a:pt x="29" y="2"/>
                    <a:pt x="31" y="7"/>
                  </a:cubicBezTo>
                  <a:cubicBezTo>
                    <a:pt x="58" y="55"/>
                    <a:pt x="58" y="55"/>
                    <a:pt x="58" y="55"/>
                  </a:cubicBezTo>
                  <a:cubicBezTo>
                    <a:pt x="60" y="60"/>
                    <a:pt x="58" y="66"/>
                    <a:pt x="53" y="69"/>
                  </a:cubicBezTo>
                  <a:lnTo>
                    <a:pt x="44" y="74"/>
                  </a:lnTo>
                  <a:close/>
                </a:path>
              </a:pathLst>
            </a:custGeom>
            <a:solidFill>
              <a:srgbClr val="00A0C6"/>
            </a:solidFill>
            <a:ln>
              <a:noFill/>
            </a:ln>
            <a:extLst>
              <a:ext uri="{91240B29-F687-4F45-9708-019B960494DF}">
                <a14:hiddenLine xmlns:a14="http://schemas.microsoft.com/office/drawing/2010/main" w="9525">
                  <a:solidFill>
                    <a:srgbClr val="000000"/>
                  </a:solidFill>
                  <a:bevel/>
                </a14:hiddenLine>
              </a:ext>
            </a:extLst>
          </p:spPr>
          <p:txBody>
            <a:bodyPr/>
            <a:p>
              <a:endParaRPr lang="zh-CN" altLang="zh-CN">
                <a:solidFill>
                  <a:srgbClr val="000000"/>
                </a:solidFill>
                <a:latin typeface="Calibri" panose="020F0502020204030204" pitchFamily="34" charset="0"/>
                <a:sym typeface="宋体" panose="02010600030101010101" pitchFamily="2" charset="-122"/>
              </a:endParaRPr>
            </a:p>
          </p:txBody>
        </p:sp>
      </p:grpSp>
      <p:sp>
        <p:nvSpPr>
          <p:cNvPr id="100" name="矩形 99"/>
          <p:cNvSpPr/>
          <p:nvPr/>
        </p:nvSpPr>
        <p:spPr>
          <a:xfrm>
            <a:off x="8142978" y="5825897"/>
            <a:ext cx="640080" cy="368300"/>
          </a:xfrm>
          <a:prstGeom prst="rect">
            <a:avLst/>
          </a:prstGeom>
        </p:spPr>
        <p:txBody>
          <a:bodyPr wrap="none">
            <a:spAutoFit/>
          </a:bodyPr>
          <a:p>
            <a:r>
              <a:rPr lang="zh-CN" altLang="en-US"/>
              <a:t>运维</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SLIDE_MODEL_TYPE" val="cover"/>
</p:tagLst>
</file>

<file path=ppt/tags/tag2.xml><?xml version="1.0" encoding="utf-8"?>
<p:tagLst xmlns:p="http://schemas.openxmlformats.org/presentationml/2006/main">
  <p:tag name="KSO_WM_SLIDE_MODEL_TYPE" val="numdgm"/>
</p:tagLst>
</file>

<file path=ppt/tags/tag3.xml><?xml version="1.0" encoding="utf-8"?>
<p:tagLst xmlns:p="http://schemas.openxmlformats.org/presentationml/2006/main">
  <p:tag name="KSO_WM_SLIDE_MODEL_TYPE" val="numdgm"/>
</p:tagLst>
</file>

<file path=ppt/tags/tag4.xml><?xml version="1.0" encoding="utf-8"?>
<p:tagLst xmlns:p="http://schemas.openxmlformats.org/presentationml/2006/main">
  <p:tag name="KSO_WM_SLIDE_MODEL_TYPE" val="numdgm"/>
</p:tagLst>
</file>

<file path=ppt/tags/tag5.xml><?xml version="1.0" encoding="utf-8"?>
<p:tagLst xmlns:p="http://schemas.openxmlformats.org/presentationml/2006/main">
  <p:tag name="KSO_WM_SLIDE_MODEL_TYPE" val="numdgm"/>
</p:tagLst>
</file>

<file path=ppt/tags/tag6.xml><?xml version="1.0" encoding="utf-8"?>
<p:tagLst xmlns:p="http://schemas.openxmlformats.org/presentationml/2006/main">
  <p:tag name="KSO_WM_SLIDE_MODEL_TYPE" val="numdgm"/>
</p:tagLst>
</file>

<file path=ppt/tags/tag7.xml><?xml version="1.0" encoding="utf-8"?>
<p:tagLst xmlns:p="http://schemas.openxmlformats.org/presentationml/2006/main">
  <p:tag name="KSO_WM_DOC_GUID" val="{e34c6388-bbe0-4db6-9a1b-eb5a91d2473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3486</Words>
  <Application>WPS 演示</Application>
  <PresentationFormat>宽屏</PresentationFormat>
  <Paragraphs>436</Paragraphs>
  <Slides>25</Slides>
  <Notes>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25</vt:i4>
      </vt:variant>
    </vt:vector>
  </HeadingPairs>
  <TitlesOfParts>
    <vt:vector size="43" baseType="lpstr">
      <vt:lpstr>Arial</vt:lpstr>
      <vt:lpstr>宋体</vt:lpstr>
      <vt:lpstr>Wingdings</vt:lpstr>
      <vt:lpstr>微软雅黑</vt:lpstr>
      <vt:lpstr>Helvetica</vt:lpstr>
      <vt:lpstr>Calibri</vt:lpstr>
      <vt:lpstr>Baskerville</vt:lpstr>
      <vt:lpstr>Arial</vt:lpstr>
      <vt:lpstr>Calibri</vt:lpstr>
      <vt:lpstr>Arial Unicode MS</vt:lpstr>
      <vt:lpstr>Baskerville Old Face</vt:lpstr>
      <vt:lpstr>Calibri Light</vt:lpstr>
      <vt:lpstr>等线</vt:lpstr>
      <vt:lpstr>仿宋_GB2312</vt:lpstr>
      <vt:lpstr>仿宋</vt:lpstr>
      <vt:lpstr>微软雅黑 Light</vt:lpstr>
      <vt:lpstr>Yuppy SC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SAM</cp:lastModifiedBy>
  <cp:revision>1403</cp:revision>
  <dcterms:created xsi:type="dcterms:W3CDTF">2017-07-19T09:30:00Z</dcterms:created>
  <dcterms:modified xsi:type="dcterms:W3CDTF">2019-04-29T11:49:29Z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y fmtid="{D5CDD505-2E9C-101B-9397-08002B2CF9AE}" pid="3" name="KSORubyTemplateID">
    <vt:lpwstr>2</vt:lpwstr>
  </property>
</Properties>
</file>