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5CD4E-BA2F-01BC-70ED-7DC81A95F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5EA62C-C13D-4997-6AFF-6AF0ECD57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F49629-9D61-CAF7-3C72-413B5C7C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F29318-4C73-2F2C-A3D7-A6153B68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30F37-D64D-6445-22E8-090DCFD7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05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483DE-839B-B48A-5967-41E4ECF4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193F87-E0ED-69F9-E169-A82D73135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32D4F-DBBD-A4D0-0446-626EECC6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4E7AD9-B7DD-1A02-05B7-5A730E68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E9DBE7-A675-8B95-3E8D-18708E18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73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F32133-60F6-7EB4-5622-B790291A0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21EDA0-9BAE-BB98-8D70-898BAE101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D676E-8E18-3332-07E3-DEF908C1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CFF7B5-0643-C8AE-EB4D-FB3B94C8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7D214-D804-4277-7F4B-991D552A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2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5ED19-CA94-8AB3-A78F-7D8A570B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A1B68-0643-F7E9-9F98-9A749B18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7092F6-ABDC-ED6E-7CC6-62040AA1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1639D3-E1E0-D76B-23DB-77A04952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F1EDC-161D-DC40-1E81-7E42A12B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169D1-AB17-637B-45F3-B7A46672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5F28C-C3A1-3850-F576-725FD46A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BCE3DE-EA1C-3F1B-F849-662089B7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BF316-BE65-3DBF-5FAF-D4D4A991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DF953-4127-D284-1208-955E83E0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71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24E7A-85BB-B6AE-CC48-ECA25562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DF6DB-EE5D-90C5-5F1A-B15245E92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1EAF3C-48CC-847C-2D5B-B9BF5DECB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656BD9-A99D-B56C-A0A9-5380051F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C5C73D-AEEE-F1C1-1A14-B2BC49F3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FEE016-5590-5C0E-4F1C-5A8C6AE4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27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FEBF6-5F43-1A16-0B35-0DAD9751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F806FF-E5A3-A3DD-759A-647C8236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A6AC6F-7FEB-7679-4782-A1A86EF9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9454F0-89C8-CC29-909A-AB3E91513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FD2D9C-9C7B-7E60-8CE8-C0EF9EA8C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B130B9-AFFB-7362-FA4B-A91EDD33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F8E081-6600-CF52-FB50-1D7BE3D2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10B73B-20F0-0F48-EEF7-FA5FA651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61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6E123-EC72-12FC-B917-A0F87468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0EC3E5-630E-EB39-8A62-9B003EFD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528FC3-205C-E74E-DDA8-2911092D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9CEF7C-D19D-B9F5-C498-C54659DE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2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9776B9-B639-EC7B-4387-A4DCFB68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76262C-E9DB-982B-085C-4622B16C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C5B402-7505-EB10-8783-AB567F1F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EF8E1-E3FC-AB0F-75F4-F4C28341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C5DAB-F8CF-66D0-29CC-261E1517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616691-64FC-366B-DD8F-7A26E098C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79A2D5-EBA8-1252-C984-461F36BE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875E4F-275E-E170-C222-FF6B8255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F5EEBC-EAFC-DFCE-1B69-69D3A4C0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4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420F8-7EE9-6496-A3FF-03E74C4F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BD1824-5A54-1476-AD1A-F4F6A62E1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706D05-6AC4-C4D7-49B4-AE749AB7C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3A194C-9568-6E42-12D4-A9FEEC97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B3470-4B6E-8D9F-68DC-85979422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21554-CB06-6928-E5D2-CE2E13DC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71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4BF02-3448-1A6A-BF43-464897EB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B443F4-5FDD-5784-E070-5D26594F9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448972-B8AE-B811-C7D1-2D3963E83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B8E3-A0A2-7843-BC5B-8747BCE434D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E4853-2ECE-7145-4223-DD104CB24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F62838-5BE6-CDDD-5172-36B22A513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33C-C727-0342-AFCD-5CEEBED85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90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4A12F-7EDF-8F43-22F0-E9D40BB35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проект по теме: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 err="1"/>
              <a:t>Dragonchase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F64AFA-E98C-88EA-3008-25587CA51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5134" y="4699591"/>
            <a:ext cx="6634715" cy="2026092"/>
          </a:xfrm>
        </p:spPr>
        <p:txBody>
          <a:bodyPr>
            <a:normAutofit/>
          </a:bodyPr>
          <a:lstStyle/>
          <a:p>
            <a:r>
              <a:rPr lang="ru-RU" dirty="0"/>
              <a:t>Подготовили ученики:</a:t>
            </a:r>
          </a:p>
          <a:p>
            <a:r>
              <a:rPr lang="ru-RU" dirty="0"/>
              <a:t>Шипилов В. В. И Максименко Г. М. </a:t>
            </a:r>
          </a:p>
          <a:p>
            <a:r>
              <a:rPr lang="ru-RU" dirty="0"/>
              <a:t>Методист:</a:t>
            </a:r>
          </a:p>
          <a:p>
            <a:r>
              <a:rPr lang="ru-RU" dirty="0"/>
              <a:t>Копытина Е. А.</a:t>
            </a:r>
          </a:p>
        </p:txBody>
      </p:sp>
    </p:spTree>
    <p:extLst>
      <p:ext uri="{BB962C8B-B14F-4D97-AF65-F5344CB8AC3E}">
        <p14:creationId xmlns:p14="http://schemas.microsoft.com/office/powerpoint/2010/main" val="163882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BB06C-1D52-4D2F-8422-93ED537A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3E243-1142-D0A7-845C-D39B6115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Авторы проекта</a:t>
            </a:r>
          </a:p>
          <a:p>
            <a:pPr marL="0" indent="0">
              <a:buNone/>
            </a:pPr>
            <a:r>
              <a:rPr lang="ru-RU" dirty="0"/>
              <a:t>2. Описание идеи</a:t>
            </a:r>
          </a:p>
          <a:p>
            <a:pPr marL="0" indent="0">
              <a:buNone/>
            </a:pPr>
            <a:r>
              <a:rPr lang="ru-RU" dirty="0"/>
              <a:t>3. Описание реализации</a:t>
            </a:r>
          </a:p>
          <a:p>
            <a:pPr marL="0" indent="0">
              <a:buNone/>
            </a:pPr>
            <a:r>
              <a:rPr lang="ru-RU" dirty="0"/>
              <a:t>4. Описание технологий</a:t>
            </a:r>
          </a:p>
          <a:p>
            <a:pPr marL="0" indent="0">
              <a:buNone/>
            </a:pPr>
            <a:r>
              <a:rPr lang="ru-RU" dirty="0"/>
              <a:t>5. Дополнительные улучшения в будущем </a:t>
            </a:r>
          </a:p>
        </p:txBody>
      </p:sp>
    </p:spTree>
    <p:extLst>
      <p:ext uri="{BB962C8B-B14F-4D97-AF65-F5344CB8AC3E}">
        <p14:creationId xmlns:p14="http://schemas.microsoft.com/office/powerpoint/2010/main" val="157781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78AB6-7F14-AF55-3301-9D7A0684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796C9-E945-2710-1A3D-9C8A9B36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сделан Максименко Глебом и Шипиловым Владиславом, учащимися 2 года обучения Лицея Академии Яндекса под руководством Копытиной Екатерины Александровны</a:t>
            </a:r>
          </a:p>
        </p:txBody>
      </p:sp>
    </p:spTree>
    <p:extLst>
      <p:ext uri="{BB962C8B-B14F-4D97-AF65-F5344CB8AC3E}">
        <p14:creationId xmlns:p14="http://schemas.microsoft.com/office/powerpoint/2010/main" val="204647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88176-78DB-B818-65CF-D02D29F7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03" y="2103437"/>
            <a:ext cx="10515600" cy="1325563"/>
          </a:xfrm>
        </p:spPr>
        <p:txBody>
          <a:bodyPr/>
          <a:lstStyle/>
          <a:p>
            <a:r>
              <a:rPr lang="ru-RU" dirty="0"/>
              <a:t>Описание идеи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6FB16A-8159-FD80-7C78-E23B1BE3B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952" y="365125"/>
            <a:ext cx="7600048" cy="6492875"/>
          </a:xfrm>
        </p:spPr>
      </p:pic>
    </p:spTree>
    <p:extLst>
      <p:ext uri="{BB962C8B-B14F-4D97-AF65-F5344CB8AC3E}">
        <p14:creationId xmlns:p14="http://schemas.microsoft.com/office/powerpoint/2010/main" val="52890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9C1CC-B538-7687-A26A-36901DA2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34481-9EE4-C760-7048-E2E0A2F7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игра «</a:t>
            </a:r>
            <a:r>
              <a:rPr lang="en-US" dirty="0" err="1"/>
              <a:t>Dragonchase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была разработана с помощью классов и функций, представленных ниже</a:t>
            </a:r>
          </a:p>
        </p:txBody>
      </p:sp>
    </p:spTree>
    <p:extLst>
      <p:ext uri="{BB962C8B-B14F-4D97-AF65-F5344CB8AC3E}">
        <p14:creationId xmlns:p14="http://schemas.microsoft.com/office/powerpoint/2010/main" val="368357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9AAB6-8FBB-73EE-1D26-64478B94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392C98-5789-1B02-F4BF-7E7177208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5675"/>
            <a:ext cx="12226130" cy="6949948"/>
          </a:xfrm>
        </p:spPr>
      </p:pic>
    </p:spTree>
    <p:extLst>
      <p:ext uri="{BB962C8B-B14F-4D97-AF65-F5344CB8AC3E}">
        <p14:creationId xmlns:p14="http://schemas.microsoft.com/office/powerpoint/2010/main" val="133379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D3CD5-858E-9F01-317E-39E34021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4E46EC-7A83-B474-1FAF-C8E19F0E9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97964"/>
            <a:ext cx="12192000" cy="6955964"/>
          </a:xfrm>
        </p:spPr>
      </p:pic>
    </p:spTree>
    <p:extLst>
      <p:ext uri="{BB962C8B-B14F-4D97-AF65-F5344CB8AC3E}">
        <p14:creationId xmlns:p14="http://schemas.microsoft.com/office/powerpoint/2010/main" val="289581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CB1D3-0C83-1392-A8F3-D397E76B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D7396-5404-3638-7353-FD935AFAB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1716"/>
          </a:xfrm>
        </p:spPr>
        <p:txBody>
          <a:bodyPr/>
          <a:lstStyle/>
          <a:p>
            <a:r>
              <a:rPr lang="ru-RU" dirty="0"/>
              <a:t>В ходе разработки игры нами были реализованы рассмотренные в блоке </a:t>
            </a:r>
            <a:r>
              <a:rPr lang="en-US" dirty="0" err="1"/>
              <a:t>PyGame</a:t>
            </a:r>
            <a:r>
              <a:rPr lang="ru-RU" dirty="0"/>
              <a:t> технологии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0FCD8D-CFD7-95A5-10E6-D2424F4B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95" y="3352578"/>
            <a:ext cx="7830751" cy="30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0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45138-E357-1B2F-654A-F914EAB4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улучшения 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4B5A88-88A8-8007-6C84-80C43B94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Планируются:</a:t>
            </a:r>
          </a:p>
          <a:p>
            <a:pPr marL="0" indent="0">
              <a:buNone/>
            </a:pPr>
            <a:r>
              <a:rPr lang="ru-RU" dirty="0"/>
              <a:t>	Улучшения игровых механик</a:t>
            </a:r>
          </a:p>
          <a:p>
            <a:pPr marL="0" indent="0">
              <a:buNone/>
            </a:pPr>
            <a:r>
              <a:rPr lang="ru-RU" dirty="0"/>
              <a:t>	Добавление большего количества уровней</a:t>
            </a:r>
          </a:p>
          <a:p>
            <a:pPr marL="0" indent="0">
              <a:buNone/>
            </a:pPr>
            <a:r>
              <a:rPr lang="ru-RU" dirty="0"/>
              <a:t>	Добавление небольшого сюжета</a:t>
            </a:r>
          </a:p>
          <a:p>
            <a:pPr marL="0" indent="0">
              <a:buNone/>
            </a:pPr>
            <a:r>
              <a:rPr lang="ru-RU" dirty="0"/>
              <a:t>	Портирование на </a:t>
            </a:r>
            <a:r>
              <a:rPr lang="ru-RU"/>
              <a:t>мобильные устройства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028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132</Words>
  <Application>Microsoft Macintosh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PyGame проект по теме: «Dragonchase»</vt:lpstr>
      <vt:lpstr>Содержание</vt:lpstr>
      <vt:lpstr>Авторы проекта</vt:lpstr>
      <vt:lpstr>Описание идеи</vt:lpstr>
      <vt:lpstr>Описание реализации</vt:lpstr>
      <vt:lpstr>Презентация PowerPoint</vt:lpstr>
      <vt:lpstr>Презентация PowerPoint</vt:lpstr>
      <vt:lpstr>Описание технологий</vt:lpstr>
      <vt:lpstr>Дополнительные улучшения в будущем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проект по теме: «Dragonchase»</dc:title>
  <dc:creator>Влад Шипилов</dc:creator>
  <cp:lastModifiedBy>Влад Шипилов</cp:lastModifiedBy>
  <cp:revision>1</cp:revision>
  <dcterms:created xsi:type="dcterms:W3CDTF">2023-01-17T13:09:48Z</dcterms:created>
  <dcterms:modified xsi:type="dcterms:W3CDTF">2023-01-17T13:49:02Z</dcterms:modified>
</cp:coreProperties>
</file>