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365" r:id="rId3"/>
    <p:sldId id="366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67" r:id="rId12"/>
    <p:sldId id="368" r:id="rId13"/>
    <p:sldId id="369" r:id="rId14"/>
    <p:sldId id="370" r:id="rId15"/>
    <p:sldId id="447" r:id="rId16"/>
    <p:sldId id="378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4" y="152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E1F9C2-9057-4492-A24B-EE6B94F967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5930854-EF14-48E0-A670-87C5103DB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C087CED2-C4EF-4F89-A2EB-5E3819C21B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1452" y="740697"/>
            <a:ext cx="6826046" cy="3686015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Conditional statement and loops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79DE9E-7887-4424-9E1C-65A1D8AD2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3" r="33955"/>
          <a:stretch/>
        </p:blipFill>
        <p:spPr bwMode="auto">
          <a:xfrm>
            <a:off x="-1" y="0"/>
            <a:ext cx="3699933" cy="685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541A1D-14BA-4409-B4B0-E4886483560C}"/>
              </a:ext>
            </a:extLst>
          </p:cNvPr>
          <p:cNvSpPr txBox="1"/>
          <p:nvPr/>
        </p:nvSpPr>
        <p:spPr>
          <a:xfrm>
            <a:off x="4241800" y="468291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ucida Console" panose="020B0609040504020204" pitchFamily="49" charset="0"/>
              </a:rPr>
              <a:t>Tuesday, 19 December 2022</a:t>
            </a:r>
          </a:p>
          <a:p>
            <a:br>
              <a:rPr lang="en-US" b="0" i="0" dirty="0">
                <a:solidFill>
                  <a:srgbClr val="9AA0A6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6F57-97C2-7A23-D9FC-90F6F42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QUIZ- Test Your Skills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65FC-9675-F05D-B278-5C89D305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x = "</a:t>
            </a:r>
            <a:r>
              <a:rPr lang="en-IN" b="1" dirty="0" err="1">
                <a:solidFill>
                  <a:srgbClr val="0070C0"/>
                </a:solidFill>
              </a:rPr>
              <a:t>abcdef</a:t>
            </a:r>
            <a:r>
              <a:rPr lang="en-IN" b="1" dirty="0">
                <a:solidFill>
                  <a:srgbClr val="0070C0"/>
                </a:solidFill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 = "a"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while </a:t>
            </a: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 in x: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    x = x[1:]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    print(</a:t>
            </a: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, end = " ")</a:t>
            </a:r>
            <a:endParaRPr lang="en-US" b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 err="1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</a:t>
            </a:r>
            <a:endParaRPr lang="en-US" sz="20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No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90E8-40F3-0306-F8D6-9B9810B9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QUIZ- Test Your Skills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CA84-669D-B43C-445B-4EFA040B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x = '</a:t>
            </a:r>
            <a:r>
              <a:rPr lang="en-IN" b="1" dirty="0" err="1">
                <a:solidFill>
                  <a:srgbClr val="0070C0"/>
                </a:solidFill>
              </a:rPr>
              <a:t>abcd</a:t>
            </a:r>
            <a:r>
              <a:rPr lang="en-IN" b="1" dirty="0">
                <a:solidFill>
                  <a:srgbClr val="0070C0"/>
                </a:solidFill>
              </a:rPr>
              <a:t>'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for </a:t>
            </a: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 in x: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	print(</a:t>
            </a:r>
            <a:r>
              <a:rPr lang="en-IN" b="1" dirty="0" err="1">
                <a:solidFill>
                  <a:srgbClr val="0070C0"/>
                </a:solidFill>
              </a:rPr>
              <a:t>i,end</a:t>
            </a:r>
            <a:r>
              <a:rPr lang="en-IN" b="1" dirty="0">
                <a:solidFill>
                  <a:srgbClr val="0070C0"/>
                </a:solidFill>
              </a:rPr>
              <a:t>=“ “)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	</a:t>
            </a:r>
            <a:r>
              <a:rPr lang="en-IN" b="1" dirty="0" err="1">
                <a:solidFill>
                  <a:srgbClr val="0070C0"/>
                </a:solidFill>
              </a:rPr>
              <a:t>x.upper</a:t>
            </a:r>
            <a:r>
              <a:rPr lang="en-IN" b="1" dirty="0">
                <a:solidFill>
                  <a:srgbClr val="0070C0"/>
                </a:solidFill>
              </a:rPr>
              <a:t>()</a:t>
            </a:r>
            <a:endParaRPr lang="en-US" b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Syntax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9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40BB-CDE5-FB49-2B21-833640CB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QUIZ- Test Your Skills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6AB6-358F-771D-9FF7-59BC2892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x = '</a:t>
            </a:r>
            <a:r>
              <a:rPr lang="en-IN" b="1" dirty="0" err="1">
                <a:solidFill>
                  <a:srgbClr val="0070C0"/>
                </a:solidFill>
              </a:rPr>
              <a:t>abcd</a:t>
            </a:r>
            <a:r>
              <a:rPr lang="en-IN" b="1" dirty="0">
                <a:solidFill>
                  <a:srgbClr val="0070C0"/>
                </a:solidFill>
              </a:rPr>
              <a:t>'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for </a:t>
            </a: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 in x: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	print(</a:t>
            </a:r>
            <a:r>
              <a:rPr lang="en-IN" b="1" dirty="0" err="1">
                <a:solidFill>
                  <a:srgbClr val="0070C0"/>
                </a:solidFill>
              </a:rPr>
              <a:t>i.upper</a:t>
            </a:r>
            <a:r>
              <a:rPr lang="en-IN" b="1" dirty="0">
                <a:solidFill>
                  <a:srgbClr val="0070C0"/>
                </a:solidFill>
              </a:rPr>
              <a:t>())</a:t>
            </a:r>
            <a:endParaRPr lang="en-US" b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Syntax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3190-7CD2-86B1-A659-549F1117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QUIZ- Test Your Skills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DB7A-C27F-C2D0-6177-FED39E34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text = "my name is sunny"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for </a:t>
            </a: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 in text: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    print (</a:t>
            </a: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, end=", ")</a:t>
            </a:r>
            <a:endParaRPr lang="en-US" b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 err="1">
                <a:solidFill>
                  <a:schemeClr val="tx1"/>
                </a:solidFill>
              </a:rPr>
              <a:t>my,name,is,sunny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 err="1">
                <a:solidFill>
                  <a:schemeClr val="tx1"/>
                </a:solidFill>
              </a:rPr>
              <a:t>m,y</a:t>
            </a:r>
            <a:r>
              <a:rPr lang="en-US" sz="2000" dirty="0">
                <a:solidFill>
                  <a:schemeClr val="tx1"/>
                </a:solidFill>
              </a:rPr>
              <a:t>, ,</a:t>
            </a:r>
            <a:r>
              <a:rPr lang="en-US" sz="2000" dirty="0" err="1">
                <a:solidFill>
                  <a:schemeClr val="tx1"/>
                </a:solidFill>
              </a:rPr>
              <a:t>n,a,m,e</a:t>
            </a:r>
            <a:r>
              <a:rPr lang="en-US" sz="2000" dirty="0">
                <a:solidFill>
                  <a:schemeClr val="tx1"/>
                </a:solidFill>
              </a:rPr>
              <a:t>, ,</a:t>
            </a:r>
            <a:r>
              <a:rPr lang="en-US" sz="2000" dirty="0" err="1">
                <a:solidFill>
                  <a:schemeClr val="tx1"/>
                </a:solidFill>
              </a:rPr>
              <a:t>i,s</a:t>
            </a:r>
            <a:r>
              <a:rPr lang="en-US" sz="2000" dirty="0">
                <a:solidFill>
                  <a:schemeClr val="tx1"/>
                </a:solidFill>
              </a:rPr>
              <a:t>, ,</a:t>
            </a:r>
            <a:r>
              <a:rPr lang="en-US" sz="2000" dirty="0" err="1">
                <a:solidFill>
                  <a:schemeClr val="tx1"/>
                </a:solidFill>
              </a:rPr>
              <a:t>s,u,n,n,y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No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4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EDED-245E-940F-1F29-4F60B8E2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QUIZ- Test Your Skills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F03E-3832-8748-8EF3-3F496C44D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text = "my name is sunny"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for </a:t>
            </a: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 in </a:t>
            </a:r>
            <a:r>
              <a:rPr lang="en-IN" b="1" dirty="0" err="1">
                <a:solidFill>
                  <a:srgbClr val="0070C0"/>
                </a:solidFill>
              </a:rPr>
              <a:t>text.split</a:t>
            </a:r>
            <a:r>
              <a:rPr lang="en-IN" b="1" dirty="0">
                <a:solidFill>
                  <a:srgbClr val="0070C0"/>
                </a:solidFill>
              </a:rPr>
              <a:t>():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    print (</a:t>
            </a: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, end=", ")</a:t>
            </a:r>
            <a:endParaRPr lang="en-US" b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 err="1">
                <a:solidFill>
                  <a:schemeClr val="tx1"/>
                </a:solidFill>
              </a:rPr>
              <a:t>my,name,is,sunny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 err="1">
                <a:solidFill>
                  <a:schemeClr val="tx1"/>
                </a:solidFill>
              </a:rPr>
              <a:t>m,y,n,a,m,e,i,s,s,u,n,n,y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No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5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160C-D062-9E93-0F5B-642B39BA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QUIZ- Test Your Skills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73C3-52F8-65D5-F120-16C0A4910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chemeClr val="tx1"/>
                </a:solidFill>
              </a:rPr>
              <a:t>What is the output?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True = False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	print(True)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	break</a:t>
            </a:r>
            <a:endParaRPr lang="en-US" b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No output(Blank Screen)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None of the above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6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461B-8F04-6435-4852-B1E808C9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QUIZ- Test Your Skills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EF5C-7DEA-417B-B3EA-BE6E49079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chemeClr val="tx1"/>
                </a:solidFill>
              </a:rPr>
              <a:t>What is the output?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 = 2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	if i%3 == 0: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	break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print(</a:t>
            </a:r>
            <a:r>
              <a:rPr lang="en-IN" b="1" dirty="0" err="1">
                <a:solidFill>
                  <a:srgbClr val="0070C0"/>
                </a:solidFill>
              </a:rPr>
              <a:t>i,end</a:t>
            </a:r>
            <a:r>
              <a:rPr lang="en-IN" b="1" dirty="0">
                <a:solidFill>
                  <a:srgbClr val="0070C0"/>
                </a:solidFill>
              </a:rPr>
              <a:t>=“ “)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 += 2</a:t>
            </a:r>
            <a:endParaRPr lang="en-US" b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2 3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None of the above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50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F0A2-480A-61DE-465A-CA62043B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666" y="2310136"/>
            <a:ext cx="5711806" cy="1450757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56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848B-AD42-A611-E79D-36FBE165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QUIZ- Test Your Skills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5AB6-A401-BAC5-902F-EBAD05A5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sz="2300" b="1" dirty="0">
                <a:solidFill>
                  <a:schemeClr val="tx1"/>
                </a:solidFill>
              </a:rPr>
              <a:t>What is the output?</a:t>
            </a:r>
            <a:endParaRPr lang="en-US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=0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0070C0"/>
                </a:solidFill>
              </a:rPr>
              <a:t>while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&lt;4: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=i+1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0070C0"/>
                </a:solidFill>
              </a:rPr>
              <a:t>	if(i%2!=0):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0070C0"/>
                </a:solidFill>
              </a:rPr>
              <a:t>		pass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0070C0"/>
                </a:solidFill>
              </a:rPr>
              <a:t>		print("hi</a:t>
            </a:r>
            <a:r>
              <a:rPr lang="en-IN" sz="1600" b="1" dirty="0">
                <a:solidFill>
                  <a:srgbClr val="0070C0"/>
                </a:solidFill>
              </a:rPr>
              <a:t>"</a:t>
            </a:r>
            <a:r>
              <a:rPr lang="en-US" b="1" dirty="0">
                <a:solidFill>
                  <a:srgbClr val="0070C0"/>
                </a:solidFill>
              </a:rPr>
              <a:t>,end=</a:t>
            </a:r>
            <a:r>
              <a:rPr lang="en-IN" sz="1600" b="1" dirty="0">
                <a:solidFill>
                  <a:srgbClr val="0070C0"/>
                </a:solidFill>
              </a:rPr>
              <a:t>"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IN" sz="1600" b="1" dirty="0">
                <a:solidFill>
                  <a:srgbClr val="0070C0"/>
                </a:solidFill>
              </a:rPr>
              <a:t>"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0070C0"/>
                </a:solidFill>
              </a:rPr>
              <a:t>	else: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0070C0"/>
                </a:solidFill>
              </a:rPr>
              <a:t>		print(</a:t>
            </a:r>
            <a:r>
              <a:rPr lang="en-US" b="1" dirty="0" err="1">
                <a:solidFill>
                  <a:srgbClr val="0070C0"/>
                </a:solidFill>
              </a:rPr>
              <a:t>i,end</a:t>
            </a:r>
            <a:r>
              <a:rPr lang="en-US" b="1" dirty="0">
                <a:solidFill>
                  <a:srgbClr val="0070C0"/>
                </a:solidFill>
              </a:rPr>
              <a:t>=</a:t>
            </a:r>
            <a:r>
              <a:rPr lang="en-IN" sz="1600" b="1" dirty="0">
                <a:solidFill>
                  <a:srgbClr val="0070C0"/>
                </a:solidFill>
              </a:rPr>
              <a:t>"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IN" sz="1600" b="1" dirty="0">
                <a:solidFill>
                  <a:srgbClr val="0070C0"/>
                </a:solidFill>
              </a:rPr>
              <a:t>"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1800" dirty="0"/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hi 2 hi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Infinite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8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5E40-A9F7-35D4-CF19-53200384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QUIZ- Test Your Skills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D4F4-67E9-D236-112E-F3A0F95F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sz="2900" b="1" dirty="0">
                <a:solidFill>
                  <a:schemeClr val="tx1"/>
                </a:solidFill>
              </a:rPr>
              <a:t>What is the output?</a:t>
            </a:r>
            <a:endParaRPr lang="en-US" sz="26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=0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0070C0"/>
                </a:solidFill>
              </a:rPr>
              <a:t>while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&lt;4: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=i+1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0070C0"/>
                </a:solidFill>
              </a:rPr>
              <a:t>	if(i%2!=0):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0070C0"/>
                </a:solidFill>
              </a:rPr>
              <a:t>		continue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0070C0"/>
                </a:solidFill>
              </a:rPr>
              <a:t>		print("hi</a:t>
            </a:r>
            <a:r>
              <a:rPr lang="en-IN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>
                <a:solidFill>
                  <a:srgbClr val="0070C0"/>
                </a:solidFill>
              </a:rPr>
              <a:t>,end=</a:t>
            </a:r>
            <a:r>
              <a:rPr lang="en-IN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IN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0070C0"/>
                </a:solidFill>
              </a:rPr>
              <a:t>	else: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rgbClr val="0070C0"/>
                </a:solidFill>
              </a:rPr>
              <a:t>		print(</a:t>
            </a:r>
            <a:r>
              <a:rPr lang="en-US" sz="2000" b="1" dirty="0" err="1">
                <a:solidFill>
                  <a:srgbClr val="0070C0"/>
                </a:solidFill>
              </a:rPr>
              <a:t>i,end</a:t>
            </a:r>
            <a:r>
              <a:rPr lang="en-US" sz="2000" b="1" dirty="0">
                <a:solidFill>
                  <a:srgbClr val="0070C0"/>
                </a:solidFill>
              </a:rPr>
              <a:t>=</a:t>
            </a:r>
            <a:r>
              <a:rPr lang="en-IN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IN" sz="2000" b="1" dirty="0">
                <a:solidFill>
                  <a:srgbClr val="0070C0"/>
                </a:solidFill>
              </a:rPr>
              <a:t>"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hi 2 hi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Infinite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8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43AF-B06C-4AE0-C280-D6F4EF08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QUIZ- Test Your Skills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D88D-53FE-DC65-C810-AB3D1ECC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sz="2600" b="1" dirty="0">
                <a:solidFill>
                  <a:schemeClr val="tx1"/>
                </a:solidFill>
              </a:rPr>
              <a:t>What is the output?</a:t>
            </a:r>
            <a:endParaRPr lang="en-US" sz="18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b="1" dirty="0" err="1">
                <a:solidFill>
                  <a:srgbClr val="0070C0"/>
                </a:solidFill>
              </a:rPr>
              <a:t>i</a:t>
            </a:r>
            <a:r>
              <a:rPr lang="en-US" sz="1800" b="1" dirty="0">
                <a:solidFill>
                  <a:srgbClr val="0070C0"/>
                </a:solidFill>
              </a:rPr>
              <a:t>=0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b="1" dirty="0">
                <a:solidFill>
                  <a:srgbClr val="0070C0"/>
                </a:solidFill>
              </a:rPr>
              <a:t>while </a:t>
            </a:r>
            <a:r>
              <a:rPr lang="en-US" sz="1800" b="1" dirty="0" err="1">
                <a:solidFill>
                  <a:srgbClr val="0070C0"/>
                </a:solidFill>
              </a:rPr>
              <a:t>i</a:t>
            </a:r>
            <a:r>
              <a:rPr lang="en-US" sz="1800" b="1" dirty="0">
                <a:solidFill>
                  <a:srgbClr val="0070C0"/>
                </a:solidFill>
              </a:rPr>
              <a:t>&lt;4: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b="1" dirty="0">
                <a:solidFill>
                  <a:srgbClr val="0070C0"/>
                </a:solidFill>
              </a:rPr>
              <a:t>	</a:t>
            </a:r>
            <a:r>
              <a:rPr lang="en-US" sz="1800" b="1" dirty="0" err="1">
                <a:solidFill>
                  <a:srgbClr val="0070C0"/>
                </a:solidFill>
              </a:rPr>
              <a:t>i</a:t>
            </a:r>
            <a:r>
              <a:rPr lang="en-US" sz="1800" b="1" dirty="0">
                <a:solidFill>
                  <a:srgbClr val="0070C0"/>
                </a:solidFill>
              </a:rPr>
              <a:t>=i+1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b="1" dirty="0">
                <a:solidFill>
                  <a:srgbClr val="0070C0"/>
                </a:solidFill>
              </a:rPr>
              <a:t>	if(i%2!=0):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b="1" dirty="0">
                <a:solidFill>
                  <a:srgbClr val="0070C0"/>
                </a:solidFill>
              </a:rPr>
              <a:t>		break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b="1" dirty="0">
                <a:solidFill>
                  <a:srgbClr val="0070C0"/>
                </a:solidFill>
              </a:rPr>
              <a:t>		print("hi</a:t>
            </a:r>
            <a:r>
              <a:rPr lang="en-IN" sz="1800" b="1" dirty="0">
                <a:solidFill>
                  <a:srgbClr val="0070C0"/>
                </a:solidFill>
              </a:rPr>
              <a:t>"</a:t>
            </a:r>
            <a:r>
              <a:rPr lang="en-US" sz="1800" b="1" dirty="0">
                <a:solidFill>
                  <a:srgbClr val="0070C0"/>
                </a:solidFill>
              </a:rPr>
              <a:t>,end=</a:t>
            </a:r>
            <a:r>
              <a:rPr lang="en-IN" sz="1800" b="1" dirty="0">
                <a:solidFill>
                  <a:srgbClr val="0070C0"/>
                </a:solidFill>
              </a:rPr>
              <a:t>"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IN" sz="1800" b="1" dirty="0">
                <a:solidFill>
                  <a:srgbClr val="0070C0"/>
                </a:solidFill>
              </a:rPr>
              <a:t>"</a:t>
            </a:r>
            <a:r>
              <a:rPr lang="en-US" sz="1800" b="1" dirty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b="1" dirty="0">
                <a:solidFill>
                  <a:srgbClr val="0070C0"/>
                </a:solidFill>
              </a:rPr>
              <a:t>	else: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b="1" dirty="0">
                <a:solidFill>
                  <a:srgbClr val="0070C0"/>
                </a:solidFill>
              </a:rPr>
              <a:t>		print(</a:t>
            </a:r>
            <a:r>
              <a:rPr lang="en-US" sz="1800" b="1" dirty="0" err="1">
                <a:solidFill>
                  <a:srgbClr val="0070C0"/>
                </a:solidFill>
              </a:rPr>
              <a:t>i,end</a:t>
            </a:r>
            <a:r>
              <a:rPr lang="en-US" sz="1800" b="1" dirty="0">
                <a:solidFill>
                  <a:srgbClr val="0070C0"/>
                </a:solidFill>
              </a:rPr>
              <a:t>=</a:t>
            </a:r>
            <a:r>
              <a:rPr lang="en-IN" sz="1800" b="1" dirty="0">
                <a:solidFill>
                  <a:srgbClr val="0070C0"/>
                </a:solidFill>
              </a:rPr>
              <a:t>"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IN" sz="1800" b="1" dirty="0">
                <a:solidFill>
                  <a:srgbClr val="0070C0"/>
                </a:solidFill>
              </a:rPr>
              <a:t>"</a:t>
            </a:r>
            <a:r>
              <a:rPr lang="en-US" sz="1800" b="1" dirty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hi 2 hi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1800" dirty="0">
                <a:solidFill>
                  <a:schemeClr val="tx1"/>
                </a:solidFill>
              </a:rPr>
              <a:t>No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2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EDE3-EDAC-5518-E75A-2AB05666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QUIZ- Test Your Skills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60BD2-0513-965C-0DA5-6C5D068A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sz="2600" b="1" dirty="0">
                <a:solidFill>
                  <a:schemeClr val="tx1"/>
                </a:solidFill>
              </a:rPr>
              <a:t>What is the output ?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0070C0"/>
                </a:solidFill>
              </a:rPr>
              <a:t>x = 123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0070C0"/>
                </a:solidFill>
              </a:rPr>
              <a:t>for </a:t>
            </a:r>
            <a:r>
              <a:rPr lang="en-IN" sz="2000" b="1" dirty="0" err="1">
                <a:solidFill>
                  <a:srgbClr val="0070C0"/>
                </a:solidFill>
              </a:rPr>
              <a:t>i</a:t>
            </a:r>
            <a:r>
              <a:rPr lang="en-IN" sz="2000" b="1" dirty="0">
                <a:solidFill>
                  <a:srgbClr val="0070C0"/>
                </a:solidFill>
              </a:rPr>
              <a:t> in x: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0070C0"/>
                </a:solidFill>
              </a:rPr>
              <a:t>    print(</a:t>
            </a:r>
            <a:r>
              <a:rPr lang="en-IN" sz="2000" b="1" dirty="0" err="1">
                <a:solidFill>
                  <a:srgbClr val="0070C0"/>
                </a:solidFill>
              </a:rPr>
              <a:t>i</a:t>
            </a:r>
            <a:r>
              <a:rPr lang="en-IN" sz="2000" b="1" dirty="0">
                <a:solidFill>
                  <a:srgbClr val="0070C0"/>
                </a:solidFill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>
                <a:solidFill>
                  <a:schemeClr val="tx1"/>
                </a:solidFill>
              </a:rPr>
              <a:t>123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>
                <a:solidFill>
                  <a:schemeClr val="tx1"/>
                </a:solidFill>
              </a:rPr>
              <a:t>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</a:rPr>
              <a:t>	2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</a:rPr>
              <a:t>	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lphaUcPeriod" startAt="3"/>
            </a:pPr>
            <a:r>
              <a:rPr lang="en-US" sz="2300" dirty="0" err="1">
                <a:solidFill>
                  <a:schemeClr val="tx1"/>
                </a:solidFill>
              </a:rPr>
              <a:t>TypeError</a:t>
            </a:r>
            <a:endParaRPr lang="en-US" sz="23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lphaUcPeriod" startAt="3"/>
            </a:pPr>
            <a:r>
              <a:rPr lang="en-US" sz="2300" dirty="0">
                <a:solidFill>
                  <a:schemeClr val="tx1"/>
                </a:solidFill>
              </a:rPr>
              <a:t>Infinite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8210-DDA8-FEB0-0DFA-CDFC1415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QUIZ- Test Your Skills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148F-A58C-6234-864A-72D07046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 = 1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	if i%3 == 0: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			break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	print(</a:t>
            </a:r>
            <a:r>
              <a:rPr lang="en-IN" b="1" dirty="0" err="1">
                <a:solidFill>
                  <a:srgbClr val="0070C0"/>
                </a:solidFill>
              </a:rPr>
              <a:t>i,end</a:t>
            </a:r>
            <a:r>
              <a:rPr lang="en-IN" b="1" dirty="0">
                <a:solidFill>
                  <a:srgbClr val="0070C0"/>
                </a:solidFill>
              </a:rPr>
              <a:t>=“ “)  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	</a:t>
            </a: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 + = 1</a:t>
            </a:r>
            <a:endParaRPr lang="en-US" b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1 2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1 2 3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Blank Screen(No Output)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8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C00A-9B11-A0A7-77D0-BED778B8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QUIZ- Test Your Skills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9F72-84C2-4415-E0D9-001884D8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chemeClr val="tx1"/>
                </a:solidFill>
              </a:rPr>
              <a:t>What is the output ?</a:t>
            </a: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 = 1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	if i%2 == 0: </a:t>
            </a:r>
            <a:br>
              <a:rPr lang="en-IN" b="1" dirty="0">
                <a:solidFill>
                  <a:srgbClr val="0070C0"/>
                </a:solidFill>
              </a:rPr>
            </a:br>
            <a:r>
              <a:rPr lang="en-IN" b="1" dirty="0">
                <a:solidFill>
                  <a:srgbClr val="0070C0"/>
                </a:solidFill>
              </a:rPr>
              <a:t>		break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	print(</a:t>
            </a:r>
            <a:r>
              <a:rPr lang="en-IN" b="1" dirty="0" err="1">
                <a:solidFill>
                  <a:srgbClr val="0070C0"/>
                </a:solidFill>
              </a:rPr>
              <a:t>i,end</a:t>
            </a:r>
            <a:r>
              <a:rPr lang="en-IN" b="1" dirty="0">
                <a:solidFill>
                  <a:srgbClr val="0070C0"/>
                </a:solidFill>
              </a:rPr>
              <a:t>=“ “)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	</a:t>
            </a: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 += 2</a:t>
            </a:r>
            <a:endParaRPr lang="en-US" b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1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1 2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Syntax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6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9E51-7054-457E-F57B-97B7506A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QUIZ- Test Your Skills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ED9C-13B2-AA46-9593-DD8E13FC1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x = "</a:t>
            </a:r>
            <a:r>
              <a:rPr lang="en-IN" b="1" dirty="0" err="1">
                <a:solidFill>
                  <a:srgbClr val="0070C0"/>
                </a:solidFill>
              </a:rPr>
              <a:t>abcdef</a:t>
            </a:r>
            <a:r>
              <a:rPr lang="en-IN" b="1" dirty="0">
                <a:solidFill>
                  <a:srgbClr val="0070C0"/>
                </a:solidFill>
              </a:rPr>
              <a:t>"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 = "</a:t>
            </a: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"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while </a:t>
            </a: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 in x: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	print(</a:t>
            </a: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, end=" ")</a:t>
            </a:r>
            <a:endParaRPr lang="en-US" b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a b c d e f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No output</a:t>
            </a:r>
          </a:p>
          <a:p>
            <a:pPr marL="0" indent="0">
              <a:buNone/>
            </a:pPr>
            <a:endParaRPr lang="en-US" sz="1900" u="sng" dirty="0"/>
          </a:p>
        </p:txBody>
      </p:sp>
    </p:spTree>
    <p:extLst>
      <p:ext uri="{BB962C8B-B14F-4D97-AF65-F5344CB8AC3E}">
        <p14:creationId xmlns:p14="http://schemas.microsoft.com/office/powerpoint/2010/main" val="272915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C379-0109-A756-43BF-3B79C38A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QUIZ- Test Your Skills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F78A-6442-74B5-27A7-24881A13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chemeClr val="tx1"/>
                </a:solidFill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x = "</a:t>
            </a:r>
            <a:r>
              <a:rPr lang="en-IN" b="1" dirty="0" err="1">
                <a:solidFill>
                  <a:srgbClr val="0070C0"/>
                </a:solidFill>
              </a:rPr>
              <a:t>abcdef</a:t>
            </a:r>
            <a:r>
              <a:rPr lang="en-IN" b="1" dirty="0">
                <a:solidFill>
                  <a:srgbClr val="0070C0"/>
                </a:solidFill>
              </a:rPr>
              <a:t>"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 = “a"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while </a:t>
            </a: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 in x: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>
                <a:solidFill>
                  <a:srgbClr val="0070C0"/>
                </a:solidFill>
              </a:rPr>
              <a:t>	print(</a:t>
            </a:r>
            <a:r>
              <a:rPr lang="en-IN" b="1" dirty="0" err="1">
                <a:solidFill>
                  <a:srgbClr val="0070C0"/>
                </a:solidFill>
              </a:rPr>
              <a:t>i</a:t>
            </a:r>
            <a:r>
              <a:rPr lang="en-IN" b="1" dirty="0">
                <a:solidFill>
                  <a:srgbClr val="0070C0"/>
                </a:solidFill>
              </a:rPr>
              <a:t>, end=" ")</a:t>
            </a:r>
            <a:endParaRPr lang="en-US" b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a b c d e f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No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345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</TotalTime>
  <Words>801</Words>
  <Application>Microsoft Office PowerPoint</Application>
  <PresentationFormat>Widescreen</PresentationFormat>
  <Paragraphs>185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Cascadia Code</vt:lpstr>
      <vt:lpstr>Cascadia Mono</vt:lpstr>
      <vt:lpstr>Franklin Gothic Book</vt:lpstr>
      <vt:lpstr>Lucida Console</vt:lpstr>
      <vt:lpstr>1_RetrospectVTI</vt:lpstr>
      <vt:lpstr>Python Conditional statement and loops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sunny savita</dc:creator>
  <cp:lastModifiedBy>sunny savita</cp:lastModifiedBy>
  <cp:revision>50</cp:revision>
  <dcterms:created xsi:type="dcterms:W3CDTF">2022-12-01T03:32:31Z</dcterms:created>
  <dcterms:modified xsi:type="dcterms:W3CDTF">2022-12-19T12:15:11Z</dcterms:modified>
</cp:coreProperties>
</file>