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4" r:id="rId7"/>
    <p:sldId id="265" r:id="rId8"/>
    <p:sldId id="260" r:id="rId9"/>
    <p:sldId id="261" r:id="rId10"/>
    <p:sldId id="266" r:id="rId11"/>
    <p:sldId id="263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900" b="1" kern="1200">
        <a:solidFill>
          <a:schemeClr val="tx2"/>
        </a:solidFill>
        <a:latin typeface="Comic Sans MS" pitchFamily="66" charset="0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900" b="1" kern="1200">
        <a:solidFill>
          <a:schemeClr val="tx2"/>
        </a:solidFill>
        <a:latin typeface="Comic Sans MS" pitchFamily="66" charset="0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900" b="1" kern="1200">
        <a:solidFill>
          <a:schemeClr val="tx2"/>
        </a:solidFill>
        <a:latin typeface="Comic Sans MS" pitchFamily="66" charset="0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900" b="1" kern="1200">
        <a:solidFill>
          <a:schemeClr val="tx2"/>
        </a:solidFill>
        <a:latin typeface="Comic Sans MS" pitchFamily="66" charset="0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900" b="1" kern="1200">
        <a:solidFill>
          <a:schemeClr val="tx2"/>
        </a:solidFill>
        <a:latin typeface="Comic Sans MS" pitchFamily="66" charset="0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1900" b="1" kern="1200">
        <a:solidFill>
          <a:schemeClr val="tx2"/>
        </a:solidFill>
        <a:latin typeface="Comic Sans MS" pitchFamily="66" charset="0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1900" b="1" kern="1200">
        <a:solidFill>
          <a:schemeClr val="tx2"/>
        </a:solidFill>
        <a:latin typeface="Comic Sans MS" pitchFamily="66" charset="0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1900" b="1" kern="1200">
        <a:solidFill>
          <a:schemeClr val="tx2"/>
        </a:solidFill>
        <a:latin typeface="Comic Sans MS" pitchFamily="66" charset="0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1900" b="1" kern="1200">
        <a:solidFill>
          <a:schemeClr val="tx2"/>
        </a:solidFill>
        <a:latin typeface="Comic Sans MS" pitchFamily="66" charset="0"/>
        <a:ea typeface="HY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BD42CA-D6FF-4277-9FDE-7ABF3278AE70}" v="117" dt="2019-04-24T07:21:21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c Nguyen" userId="9ddaad6a86ccd831" providerId="LiveId" clId="{B7BD42CA-D6FF-4277-9FDE-7ABF3278AE70}"/>
    <pc:docChg chg="undo redo custSel addSld delSld modSld sldOrd">
      <pc:chgData name="Duc Nguyen" userId="9ddaad6a86ccd831" providerId="LiveId" clId="{B7BD42CA-D6FF-4277-9FDE-7ABF3278AE70}" dt="2019-04-24T07:21:21.866" v="5766" actId="20577"/>
      <pc:docMkLst>
        <pc:docMk/>
      </pc:docMkLst>
      <pc:sldChg chg="modSp">
        <pc:chgData name="Duc Nguyen" userId="9ddaad6a86ccd831" providerId="LiveId" clId="{B7BD42CA-D6FF-4277-9FDE-7ABF3278AE70}" dt="2019-04-24T05:42:49.235" v="2540" actId="20577"/>
        <pc:sldMkLst>
          <pc:docMk/>
          <pc:sldMk cId="4032600954" sldId="256"/>
        </pc:sldMkLst>
        <pc:spChg chg="mod">
          <ac:chgData name="Duc Nguyen" userId="9ddaad6a86ccd831" providerId="LiveId" clId="{B7BD42CA-D6FF-4277-9FDE-7ABF3278AE70}" dt="2019-04-24T05:42:49.235" v="2540" actId="20577"/>
          <ac:spMkLst>
            <pc:docMk/>
            <pc:sldMk cId="4032600954" sldId="256"/>
            <ac:spMk id="3" creationId="{94988F91-D480-420D-BFF0-09122E633E58}"/>
          </ac:spMkLst>
        </pc:spChg>
      </pc:sldChg>
      <pc:sldChg chg="addSp delSp modSp add">
        <pc:chgData name="Duc Nguyen" userId="9ddaad6a86ccd831" providerId="LiveId" clId="{B7BD42CA-D6FF-4277-9FDE-7ABF3278AE70}" dt="2019-04-24T04:19:08.275" v="2203"/>
        <pc:sldMkLst>
          <pc:docMk/>
          <pc:sldMk cId="369502510" sldId="258"/>
        </pc:sldMkLst>
        <pc:spChg chg="mod">
          <ac:chgData name="Duc Nguyen" userId="9ddaad6a86ccd831" providerId="LiveId" clId="{B7BD42CA-D6FF-4277-9FDE-7ABF3278AE70}" dt="2019-04-24T04:19:08.275" v="2203"/>
          <ac:spMkLst>
            <pc:docMk/>
            <pc:sldMk cId="369502510" sldId="258"/>
            <ac:spMk id="2" creationId="{39B41218-40F7-49DF-912E-378BF3628E5A}"/>
          </ac:spMkLst>
        </pc:spChg>
        <pc:spChg chg="add del mod">
          <ac:chgData name="Duc Nguyen" userId="9ddaad6a86ccd831" providerId="LiveId" clId="{B7BD42CA-D6FF-4277-9FDE-7ABF3278AE70}" dt="2019-04-24T04:19:06.188" v="2201"/>
          <ac:spMkLst>
            <pc:docMk/>
            <pc:sldMk cId="369502510" sldId="258"/>
            <ac:spMk id="3" creationId="{3B4A259E-F3D9-4316-9C41-2E0C4F801C94}"/>
          </ac:spMkLst>
        </pc:spChg>
        <pc:spChg chg="add mod">
          <ac:chgData name="Duc Nguyen" userId="9ddaad6a86ccd831" providerId="LiveId" clId="{B7BD42CA-D6FF-4277-9FDE-7ABF3278AE70}" dt="2019-02-20T14:51:40.098" v="616" actId="1076"/>
          <ac:spMkLst>
            <pc:docMk/>
            <pc:sldMk cId="369502510" sldId="258"/>
            <ac:spMk id="7" creationId="{1DA423B3-5FBD-4A1C-B963-276ADBCCEC0E}"/>
          </ac:spMkLst>
        </pc:spChg>
        <pc:spChg chg="add mod">
          <ac:chgData name="Duc Nguyen" userId="9ddaad6a86ccd831" providerId="LiveId" clId="{B7BD42CA-D6FF-4277-9FDE-7ABF3278AE70}" dt="2019-02-20T15:07:53.260" v="1783" actId="1076"/>
          <ac:spMkLst>
            <pc:docMk/>
            <pc:sldMk cId="369502510" sldId="258"/>
            <ac:spMk id="9" creationId="{E3150631-16DF-42AE-80DC-2C101CC8E9E2}"/>
          </ac:spMkLst>
        </pc:spChg>
        <pc:picChg chg="add del mod">
          <ac:chgData name="Duc Nguyen" userId="9ddaad6a86ccd831" providerId="LiveId" clId="{B7BD42CA-D6FF-4277-9FDE-7ABF3278AE70}" dt="2019-02-20T14:02:13.388" v="22"/>
          <ac:picMkLst>
            <pc:docMk/>
            <pc:sldMk cId="369502510" sldId="258"/>
            <ac:picMk id="4" creationId="{FDB8A1D4-0A3D-4EA1-85BC-34979D3EB594}"/>
          </ac:picMkLst>
        </pc:picChg>
        <pc:picChg chg="add del mod modCrop">
          <ac:chgData name="Duc Nguyen" userId="9ddaad6a86ccd831" providerId="LiveId" clId="{B7BD42CA-D6FF-4277-9FDE-7ABF3278AE70}" dt="2019-02-20T15:04:36.540" v="1524" actId="478"/>
          <ac:picMkLst>
            <pc:docMk/>
            <pc:sldMk cId="369502510" sldId="258"/>
            <ac:picMk id="5" creationId="{63D86ECA-D4D4-44DD-8BF7-3821DA0C177A}"/>
          </ac:picMkLst>
        </pc:picChg>
        <pc:picChg chg="add mod">
          <ac:chgData name="Duc Nguyen" userId="9ddaad6a86ccd831" providerId="LiveId" clId="{B7BD42CA-D6FF-4277-9FDE-7ABF3278AE70}" dt="2019-02-20T15:05:25.771" v="1540" actId="1076"/>
          <ac:picMkLst>
            <pc:docMk/>
            <pc:sldMk cId="369502510" sldId="258"/>
            <ac:picMk id="6" creationId="{FDA0958F-D767-4351-8A6B-7C7BEE9F57E0}"/>
          </ac:picMkLst>
        </pc:picChg>
        <pc:picChg chg="add mod">
          <ac:chgData name="Duc Nguyen" userId="9ddaad6a86ccd831" providerId="LiveId" clId="{B7BD42CA-D6FF-4277-9FDE-7ABF3278AE70}" dt="2019-02-20T15:07:15.899" v="1728" actId="1076"/>
          <ac:picMkLst>
            <pc:docMk/>
            <pc:sldMk cId="369502510" sldId="258"/>
            <ac:picMk id="8" creationId="{3A8E3041-FFF9-4E21-83E6-6CE8E638E588}"/>
          </ac:picMkLst>
        </pc:picChg>
      </pc:sldChg>
      <pc:sldChg chg="addSp delSp modSp add">
        <pc:chgData name="Duc Nguyen" userId="9ddaad6a86ccd831" providerId="LiveId" clId="{B7BD42CA-D6FF-4277-9FDE-7ABF3278AE70}" dt="2019-04-24T05:50:29.229" v="3129" actId="20577"/>
        <pc:sldMkLst>
          <pc:docMk/>
          <pc:sldMk cId="1939358437" sldId="259"/>
        </pc:sldMkLst>
        <pc:spChg chg="mod">
          <ac:chgData name="Duc Nguyen" userId="9ddaad6a86ccd831" providerId="LiveId" clId="{B7BD42CA-D6FF-4277-9FDE-7ABF3278AE70}" dt="2019-02-20T14:07:48.617" v="537" actId="20577"/>
          <ac:spMkLst>
            <pc:docMk/>
            <pc:sldMk cId="1939358437" sldId="259"/>
            <ac:spMk id="2" creationId="{EE1CBA0D-6890-496D-8705-312A6409AFAA}"/>
          </ac:spMkLst>
        </pc:spChg>
        <pc:spChg chg="mod">
          <ac:chgData name="Duc Nguyen" userId="9ddaad6a86ccd831" providerId="LiveId" clId="{B7BD42CA-D6FF-4277-9FDE-7ABF3278AE70}" dt="2019-04-24T05:50:29.229" v="3129" actId="20577"/>
          <ac:spMkLst>
            <pc:docMk/>
            <pc:sldMk cId="1939358437" sldId="259"/>
            <ac:spMk id="3" creationId="{D10B93ED-C9A8-4F71-B965-3D3210406D70}"/>
          </ac:spMkLst>
        </pc:spChg>
        <pc:spChg chg="add del mod">
          <ac:chgData name="Duc Nguyen" userId="9ddaad6a86ccd831" providerId="LiveId" clId="{B7BD42CA-D6FF-4277-9FDE-7ABF3278AE70}" dt="2019-04-24T05:47:44.179" v="2923" actId="478"/>
          <ac:spMkLst>
            <pc:docMk/>
            <pc:sldMk cId="1939358437" sldId="259"/>
            <ac:spMk id="4" creationId="{7938978F-F124-4A29-980B-CEF7B0ACE356}"/>
          </ac:spMkLst>
        </pc:spChg>
        <pc:grpChg chg="add del mod">
          <ac:chgData name="Duc Nguyen" userId="9ddaad6a86ccd831" providerId="LiveId" clId="{B7BD42CA-D6FF-4277-9FDE-7ABF3278AE70}" dt="2019-04-24T05:47:41.357" v="2920" actId="478"/>
          <ac:grpSpMkLst>
            <pc:docMk/>
            <pc:sldMk cId="1939358437" sldId="259"/>
            <ac:grpSpMk id="8" creationId="{AA828F57-8220-4E8D-9B38-236BC3AFEDFF}"/>
          </ac:grpSpMkLst>
        </pc:grpChg>
        <pc:picChg chg="add del">
          <ac:chgData name="Duc Nguyen" userId="9ddaad6a86ccd831" providerId="LiveId" clId="{B7BD42CA-D6FF-4277-9FDE-7ABF3278AE70}" dt="2019-02-20T15:00:04.931" v="1294"/>
          <ac:picMkLst>
            <pc:docMk/>
            <pc:sldMk cId="1939358437" sldId="259"/>
            <ac:picMk id="5" creationId="{7785CC0B-E090-4C9A-BE46-07C7A5B0A062}"/>
          </ac:picMkLst>
        </pc:picChg>
        <pc:picChg chg="add mod ord modCrop">
          <ac:chgData name="Duc Nguyen" userId="9ddaad6a86ccd831" providerId="LiveId" clId="{B7BD42CA-D6FF-4277-9FDE-7ABF3278AE70}" dt="2019-02-20T15:02:33.513" v="1420" actId="164"/>
          <ac:picMkLst>
            <pc:docMk/>
            <pc:sldMk cId="1939358437" sldId="259"/>
            <ac:picMk id="6" creationId="{0A300835-582A-4033-881F-E4E9791BA556}"/>
          </ac:picMkLst>
        </pc:picChg>
        <pc:picChg chg="add mod modCrop">
          <ac:chgData name="Duc Nguyen" userId="9ddaad6a86ccd831" providerId="LiveId" clId="{B7BD42CA-D6FF-4277-9FDE-7ABF3278AE70}" dt="2019-02-20T15:02:33.513" v="1420" actId="164"/>
          <ac:picMkLst>
            <pc:docMk/>
            <pc:sldMk cId="1939358437" sldId="259"/>
            <ac:picMk id="7" creationId="{83296BE6-886F-4472-899A-F926159255F6}"/>
          </ac:picMkLst>
        </pc:picChg>
        <pc:picChg chg="add del mod">
          <ac:chgData name="Duc Nguyen" userId="9ddaad6a86ccd831" providerId="LiveId" clId="{B7BD42CA-D6FF-4277-9FDE-7ABF3278AE70}" dt="2019-04-24T05:47:42.266" v="2921" actId="478"/>
          <ac:picMkLst>
            <pc:docMk/>
            <pc:sldMk cId="1939358437" sldId="259"/>
            <ac:picMk id="9" creationId="{FB48A607-761F-4571-A320-7840F0D408C5}"/>
          </ac:picMkLst>
        </pc:picChg>
      </pc:sldChg>
      <pc:sldChg chg="addSp modSp add">
        <pc:chgData name="Duc Nguyen" userId="9ddaad6a86ccd831" providerId="LiveId" clId="{B7BD42CA-D6FF-4277-9FDE-7ABF3278AE70}" dt="2019-02-20T15:11:01.044" v="2013" actId="1076"/>
        <pc:sldMkLst>
          <pc:docMk/>
          <pc:sldMk cId="2081452830" sldId="260"/>
        </pc:sldMkLst>
        <pc:spChg chg="mod">
          <ac:chgData name="Duc Nguyen" userId="9ddaad6a86ccd831" providerId="LiveId" clId="{B7BD42CA-D6FF-4277-9FDE-7ABF3278AE70}" dt="2019-02-20T15:05:40.643" v="1555" actId="20577"/>
          <ac:spMkLst>
            <pc:docMk/>
            <pc:sldMk cId="2081452830" sldId="260"/>
            <ac:spMk id="2" creationId="{5BA9A050-DD6F-40A5-87BD-95407EB4916E}"/>
          </ac:spMkLst>
        </pc:spChg>
        <pc:spChg chg="mod">
          <ac:chgData name="Duc Nguyen" userId="9ddaad6a86ccd831" providerId="LiveId" clId="{B7BD42CA-D6FF-4277-9FDE-7ABF3278AE70}" dt="2019-02-20T15:10:40.012" v="2011" actId="20577"/>
          <ac:spMkLst>
            <pc:docMk/>
            <pc:sldMk cId="2081452830" sldId="260"/>
            <ac:spMk id="3" creationId="{B59E83B5-7A1E-45C7-83C8-D7103F11376B}"/>
          </ac:spMkLst>
        </pc:spChg>
        <pc:picChg chg="add mod">
          <ac:chgData name="Duc Nguyen" userId="9ddaad6a86ccd831" providerId="LiveId" clId="{B7BD42CA-D6FF-4277-9FDE-7ABF3278AE70}" dt="2019-02-20T15:10:26.428" v="2000" actId="1076"/>
          <ac:picMkLst>
            <pc:docMk/>
            <pc:sldMk cId="2081452830" sldId="260"/>
            <ac:picMk id="4" creationId="{7A984818-B0D4-48C0-B8B1-8C8780DE3CC0}"/>
          </ac:picMkLst>
        </pc:picChg>
        <pc:picChg chg="add mod">
          <ac:chgData name="Duc Nguyen" userId="9ddaad6a86ccd831" providerId="LiveId" clId="{B7BD42CA-D6FF-4277-9FDE-7ABF3278AE70}" dt="2019-02-20T15:10:33.371" v="2001" actId="1076"/>
          <ac:picMkLst>
            <pc:docMk/>
            <pc:sldMk cId="2081452830" sldId="260"/>
            <ac:picMk id="5" creationId="{FB71B0FF-878E-4EAC-BE4D-7106CCA89C2C}"/>
          </ac:picMkLst>
        </pc:picChg>
        <pc:picChg chg="add mod">
          <ac:chgData name="Duc Nguyen" userId="9ddaad6a86ccd831" providerId="LiveId" clId="{B7BD42CA-D6FF-4277-9FDE-7ABF3278AE70}" dt="2019-02-20T15:11:01.044" v="2013" actId="1076"/>
          <ac:picMkLst>
            <pc:docMk/>
            <pc:sldMk cId="2081452830" sldId="260"/>
            <ac:picMk id="6" creationId="{C5E18C7F-62A6-41E2-B1DB-FB2FDC09D694}"/>
          </ac:picMkLst>
        </pc:picChg>
      </pc:sldChg>
      <pc:sldChg chg="addSp delSp modSp add">
        <pc:chgData name="Duc Nguyen" userId="9ddaad6a86ccd831" providerId="LiveId" clId="{B7BD42CA-D6FF-4277-9FDE-7ABF3278AE70}" dt="2019-04-24T06:36:54.621" v="3610" actId="20577"/>
        <pc:sldMkLst>
          <pc:docMk/>
          <pc:sldMk cId="757570845" sldId="261"/>
        </pc:sldMkLst>
        <pc:spChg chg="mod">
          <ac:chgData name="Duc Nguyen" userId="9ddaad6a86ccd831" providerId="LiveId" clId="{B7BD42CA-D6FF-4277-9FDE-7ABF3278AE70}" dt="2019-04-24T06:36:54.621" v="3610" actId="20577"/>
          <ac:spMkLst>
            <pc:docMk/>
            <pc:sldMk cId="757570845" sldId="261"/>
            <ac:spMk id="2" creationId="{4CC5851C-51EA-4610-8385-42DA2E25CA97}"/>
          </ac:spMkLst>
        </pc:spChg>
        <pc:spChg chg="del">
          <ac:chgData name="Duc Nguyen" userId="9ddaad6a86ccd831" providerId="LiveId" clId="{B7BD42CA-D6FF-4277-9FDE-7ABF3278AE70}" dt="2019-02-20T15:12:26.084" v="2030" actId="478"/>
          <ac:spMkLst>
            <pc:docMk/>
            <pc:sldMk cId="757570845" sldId="261"/>
            <ac:spMk id="3" creationId="{AF7ABCDA-87EC-4F6C-B1BC-1CC72AF4CBDB}"/>
          </ac:spMkLst>
        </pc:spChg>
        <pc:spChg chg="add del mod">
          <ac:chgData name="Duc Nguyen" userId="9ddaad6a86ccd831" providerId="LiveId" clId="{B7BD42CA-D6FF-4277-9FDE-7ABF3278AE70}" dt="2019-02-20T15:12:26.086" v="2032"/>
          <ac:spMkLst>
            <pc:docMk/>
            <pc:sldMk cId="757570845" sldId="261"/>
            <ac:spMk id="6" creationId="{CF180A29-359A-4396-8C07-EF7BBD1D1489}"/>
          </ac:spMkLst>
        </pc:spChg>
        <pc:spChg chg="add mod">
          <ac:chgData name="Duc Nguyen" userId="9ddaad6a86ccd831" providerId="LiveId" clId="{B7BD42CA-D6FF-4277-9FDE-7ABF3278AE70}" dt="2019-02-20T15:16:05.950" v="2124" actId="404"/>
          <ac:spMkLst>
            <pc:docMk/>
            <pc:sldMk cId="757570845" sldId="261"/>
            <ac:spMk id="7" creationId="{4EE489AA-6766-45BC-94B2-15DA81DCC287}"/>
          </ac:spMkLst>
        </pc:spChg>
        <pc:spChg chg="add mod">
          <ac:chgData name="Duc Nguyen" userId="9ddaad6a86ccd831" providerId="LiveId" clId="{B7BD42CA-D6FF-4277-9FDE-7ABF3278AE70}" dt="2019-02-20T15:16:33.020" v="2164" actId="20577"/>
          <ac:spMkLst>
            <pc:docMk/>
            <pc:sldMk cId="757570845" sldId="261"/>
            <ac:spMk id="8" creationId="{9948E7BB-DA25-4E28-9747-AD92F5A0B68F}"/>
          </ac:spMkLst>
        </pc:spChg>
        <pc:picChg chg="add mod">
          <ac:chgData name="Duc Nguyen" userId="9ddaad6a86ccd831" providerId="LiveId" clId="{B7BD42CA-D6FF-4277-9FDE-7ABF3278AE70}" dt="2019-02-20T15:12:04.619" v="2026" actId="14100"/>
          <ac:picMkLst>
            <pc:docMk/>
            <pc:sldMk cId="757570845" sldId="261"/>
            <ac:picMk id="4" creationId="{732A7045-C877-4412-AFEC-9187215D6576}"/>
          </ac:picMkLst>
        </pc:picChg>
        <pc:picChg chg="add mod">
          <ac:chgData name="Duc Nguyen" userId="9ddaad6a86ccd831" providerId="LiveId" clId="{B7BD42CA-D6FF-4277-9FDE-7ABF3278AE70}" dt="2019-02-20T15:12:16.371" v="2028" actId="14100"/>
          <ac:picMkLst>
            <pc:docMk/>
            <pc:sldMk cId="757570845" sldId="261"/>
            <ac:picMk id="5" creationId="{6BF0D38E-846D-4C29-9D56-984A2993E610}"/>
          </ac:picMkLst>
        </pc:picChg>
      </pc:sldChg>
      <pc:sldChg chg="addSp modSp add">
        <pc:chgData name="Duc Nguyen" userId="9ddaad6a86ccd831" providerId="LiveId" clId="{B7BD42CA-D6FF-4277-9FDE-7ABF3278AE70}" dt="2019-04-24T05:46:26.155" v="2906" actId="20577"/>
        <pc:sldMkLst>
          <pc:docMk/>
          <pc:sldMk cId="689542421" sldId="262"/>
        </pc:sldMkLst>
        <pc:spChg chg="mod">
          <ac:chgData name="Duc Nguyen" userId="9ddaad6a86ccd831" providerId="LiveId" clId="{B7BD42CA-D6FF-4277-9FDE-7ABF3278AE70}" dt="2019-04-24T04:19:14.335" v="2207" actId="20577"/>
          <ac:spMkLst>
            <pc:docMk/>
            <pc:sldMk cId="689542421" sldId="262"/>
            <ac:spMk id="2" creationId="{23234B9A-7585-472A-8190-D35683BEF338}"/>
          </ac:spMkLst>
        </pc:spChg>
        <pc:spChg chg="mod">
          <ac:chgData name="Duc Nguyen" userId="9ddaad6a86ccd831" providerId="LiveId" clId="{B7BD42CA-D6FF-4277-9FDE-7ABF3278AE70}" dt="2019-04-24T05:46:26.155" v="2906" actId="20577"/>
          <ac:spMkLst>
            <pc:docMk/>
            <pc:sldMk cId="689542421" sldId="262"/>
            <ac:spMk id="3" creationId="{3281C3B3-2B66-46A5-B995-87533C1F0C5C}"/>
          </ac:spMkLst>
        </pc:spChg>
        <pc:spChg chg="add mod">
          <ac:chgData name="Duc Nguyen" userId="9ddaad6a86ccd831" providerId="LiveId" clId="{B7BD42CA-D6FF-4277-9FDE-7ABF3278AE70}" dt="2019-04-24T04:20:53.080" v="2246" actId="20577"/>
          <ac:spMkLst>
            <pc:docMk/>
            <pc:sldMk cId="689542421" sldId="262"/>
            <ac:spMk id="4" creationId="{C7E3D9BF-AD91-4308-B5FA-653505047856}"/>
          </ac:spMkLst>
        </pc:spChg>
      </pc:sldChg>
      <pc:sldChg chg="addSp modSp add ord">
        <pc:chgData name="Duc Nguyen" userId="9ddaad6a86ccd831" providerId="LiveId" clId="{B7BD42CA-D6FF-4277-9FDE-7ABF3278AE70}" dt="2019-04-24T07:00:15.526" v="4587" actId="1076"/>
        <pc:sldMkLst>
          <pc:docMk/>
          <pc:sldMk cId="3821189923" sldId="263"/>
        </pc:sldMkLst>
        <pc:spChg chg="mod">
          <ac:chgData name="Duc Nguyen" userId="9ddaad6a86ccd831" providerId="LiveId" clId="{B7BD42CA-D6FF-4277-9FDE-7ABF3278AE70}" dt="2019-04-24T04:17:44.967" v="2185" actId="20577"/>
          <ac:spMkLst>
            <pc:docMk/>
            <pc:sldMk cId="3821189923" sldId="263"/>
            <ac:spMk id="2" creationId="{DD50712A-651D-438C-93F6-A17FCC6A467D}"/>
          </ac:spMkLst>
        </pc:spChg>
        <pc:spChg chg="mod">
          <ac:chgData name="Duc Nguyen" userId="9ddaad6a86ccd831" providerId="LiveId" clId="{B7BD42CA-D6FF-4277-9FDE-7ABF3278AE70}" dt="2019-04-24T06:59:03.512" v="4485" actId="20577"/>
          <ac:spMkLst>
            <pc:docMk/>
            <pc:sldMk cId="3821189923" sldId="263"/>
            <ac:spMk id="3" creationId="{C721CB3B-0E1A-415B-B99C-EA4B6F636FEA}"/>
          </ac:spMkLst>
        </pc:spChg>
        <pc:spChg chg="add mod">
          <ac:chgData name="Duc Nguyen" userId="9ddaad6a86ccd831" providerId="LiveId" clId="{B7BD42CA-D6FF-4277-9FDE-7ABF3278AE70}" dt="2019-04-24T06:57:18.374" v="4314" actId="1076"/>
          <ac:spMkLst>
            <pc:docMk/>
            <pc:sldMk cId="3821189923" sldId="263"/>
            <ac:spMk id="5" creationId="{9ABC5FC6-EA98-4435-A2EA-F2C95C664C64}"/>
          </ac:spMkLst>
        </pc:spChg>
        <pc:spChg chg="add mod">
          <ac:chgData name="Duc Nguyen" userId="9ddaad6a86ccd831" providerId="LiveId" clId="{B7BD42CA-D6FF-4277-9FDE-7ABF3278AE70}" dt="2019-04-24T06:57:29.902" v="4330" actId="20577"/>
          <ac:spMkLst>
            <pc:docMk/>
            <pc:sldMk cId="3821189923" sldId="263"/>
            <ac:spMk id="6" creationId="{4315982A-86C3-4F29-8C5C-5916B47BF91F}"/>
          </ac:spMkLst>
        </pc:spChg>
        <pc:spChg chg="add mod">
          <ac:chgData name="Duc Nguyen" userId="9ddaad6a86ccd831" providerId="LiveId" clId="{B7BD42CA-D6FF-4277-9FDE-7ABF3278AE70}" dt="2019-04-24T06:59:14.269" v="4487" actId="1076"/>
          <ac:spMkLst>
            <pc:docMk/>
            <pc:sldMk cId="3821189923" sldId="263"/>
            <ac:spMk id="7" creationId="{BD2F01BD-B011-4531-91F4-A69F3ABEDD31}"/>
          </ac:spMkLst>
        </pc:spChg>
        <pc:spChg chg="add mod">
          <ac:chgData name="Duc Nguyen" userId="9ddaad6a86ccd831" providerId="LiveId" clId="{B7BD42CA-D6FF-4277-9FDE-7ABF3278AE70}" dt="2019-04-24T07:00:15.526" v="4587" actId="1076"/>
          <ac:spMkLst>
            <pc:docMk/>
            <pc:sldMk cId="3821189923" sldId="263"/>
            <ac:spMk id="8" creationId="{6C9F6DB7-6DC1-45B2-8375-3B7695F27109}"/>
          </ac:spMkLst>
        </pc:spChg>
        <pc:picChg chg="add mod">
          <ac:chgData name="Duc Nguyen" userId="9ddaad6a86ccd831" providerId="LiveId" clId="{B7BD42CA-D6FF-4277-9FDE-7ABF3278AE70}" dt="2019-04-24T06:56:57.582" v="4308" actId="1076"/>
          <ac:picMkLst>
            <pc:docMk/>
            <pc:sldMk cId="3821189923" sldId="263"/>
            <ac:picMk id="4" creationId="{5A2F07CF-0D21-40B1-9026-AEFBB617230A}"/>
          </ac:picMkLst>
        </pc:picChg>
      </pc:sldChg>
      <pc:sldChg chg="addSp delSp modSp add">
        <pc:chgData name="Duc Nguyen" userId="9ddaad6a86ccd831" providerId="LiveId" clId="{B7BD42CA-D6FF-4277-9FDE-7ABF3278AE70}" dt="2019-04-24T05:53:18.628" v="3140" actId="20577"/>
        <pc:sldMkLst>
          <pc:docMk/>
          <pc:sldMk cId="3199078379" sldId="264"/>
        </pc:sldMkLst>
        <pc:spChg chg="mod">
          <ac:chgData name="Duc Nguyen" userId="9ddaad6a86ccd831" providerId="LiveId" clId="{B7BD42CA-D6FF-4277-9FDE-7ABF3278AE70}" dt="2019-04-24T05:46:51.926" v="2908"/>
          <ac:spMkLst>
            <pc:docMk/>
            <pc:sldMk cId="3199078379" sldId="264"/>
            <ac:spMk id="2" creationId="{131C994B-0C22-4C14-9243-DFDC54D6DCA5}"/>
          </ac:spMkLst>
        </pc:spChg>
        <pc:spChg chg="mod">
          <ac:chgData name="Duc Nguyen" userId="9ddaad6a86ccd831" providerId="LiveId" clId="{B7BD42CA-D6FF-4277-9FDE-7ABF3278AE70}" dt="2019-04-24T05:53:18.628" v="3140" actId="20577"/>
          <ac:spMkLst>
            <pc:docMk/>
            <pc:sldMk cId="3199078379" sldId="264"/>
            <ac:spMk id="3" creationId="{1DF27E16-3216-4DCC-8653-4AD0D05653E9}"/>
          </ac:spMkLst>
        </pc:spChg>
        <pc:spChg chg="add del">
          <ac:chgData name="Duc Nguyen" userId="9ddaad6a86ccd831" providerId="LiveId" clId="{B7BD42CA-D6FF-4277-9FDE-7ABF3278AE70}" dt="2019-04-24T05:47:10.709" v="2910"/>
          <ac:spMkLst>
            <pc:docMk/>
            <pc:sldMk cId="3199078379" sldId="264"/>
            <ac:spMk id="4" creationId="{9281D2F0-D83A-4FB9-9557-D026E361FDED}"/>
          </ac:spMkLst>
        </pc:spChg>
        <pc:grpChg chg="add mod">
          <ac:chgData name="Duc Nguyen" userId="9ddaad6a86ccd831" providerId="LiveId" clId="{B7BD42CA-D6FF-4277-9FDE-7ABF3278AE70}" dt="2019-04-24T05:51:22.812" v="3136" actId="1076"/>
          <ac:grpSpMkLst>
            <pc:docMk/>
            <pc:sldMk cId="3199078379" sldId="264"/>
            <ac:grpSpMk id="5" creationId="{54A0EB5A-6A0A-49AA-8456-BE4AE1E86F5B}"/>
          </ac:grpSpMkLst>
        </pc:grpChg>
        <pc:picChg chg="add mod">
          <ac:chgData name="Duc Nguyen" userId="9ddaad6a86ccd831" providerId="LiveId" clId="{B7BD42CA-D6FF-4277-9FDE-7ABF3278AE70}" dt="2019-04-24T05:50:59.692" v="3133" actId="1076"/>
          <ac:picMkLst>
            <pc:docMk/>
            <pc:sldMk cId="3199078379" sldId="264"/>
            <ac:picMk id="8" creationId="{C02B0A52-CA3C-46C2-9268-ABB2E0C2BA7C}"/>
          </ac:picMkLst>
        </pc:picChg>
      </pc:sldChg>
      <pc:sldChg chg="addSp modSp add">
        <pc:chgData name="Duc Nguyen" userId="9ddaad6a86ccd831" providerId="LiveId" clId="{B7BD42CA-D6FF-4277-9FDE-7ABF3278AE70}" dt="2019-04-24T06:36:34.422" v="3595" actId="1076"/>
        <pc:sldMkLst>
          <pc:docMk/>
          <pc:sldMk cId="3595465406" sldId="265"/>
        </pc:sldMkLst>
        <pc:spChg chg="mod">
          <ac:chgData name="Duc Nguyen" userId="9ddaad6a86ccd831" providerId="LiveId" clId="{B7BD42CA-D6FF-4277-9FDE-7ABF3278AE70}" dt="2019-04-24T05:54:01.476" v="3161" actId="20577"/>
          <ac:spMkLst>
            <pc:docMk/>
            <pc:sldMk cId="3595465406" sldId="265"/>
            <ac:spMk id="2" creationId="{080B4E25-36AB-4CDF-ACE7-53E03E531216}"/>
          </ac:spMkLst>
        </pc:spChg>
        <pc:spChg chg="mod">
          <ac:chgData name="Duc Nguyen" userId="9ddaad6a86ccd831" providerId="LiveId" clId="{B7BD42CA-D6FF-4277-9FDE-7ABF3278AE70}" dt="2019-04-24T06:36:28.341" v="3594" actId="20577"/>
          <ac:spMkLst>
            <pc:docMk/>
            <pc:sldMk cId="3595465406" sldId="265"/>
            <ac:spMk id="3" creationId="{4C79F4AC-BE46-4CD1-9CA2-C6DE6D907BA2}"/>
          </ac:spMkLst>
        </pc:spChg>
        <pc:picChg chg="add mod">
          <ac:chgData name="Duc Nguyen" userId="9ddaad6a86ccd831" providerId="LiveId" clId="{B7BD42CA-D6FF-4277-9FDE-7ABF3278AE70}" dt="2019-04-24T06:36:34.422" v="3595" actId="1076"/>
          <ac:picMkLst>
            <pc:docMk/>
            <pc:sldMk cId="3595465406" sldId="265"/>
            <ac:picMk id="4" creationId="{79DD3FF0-9E6D-4896-A73A-DC3724965367}"/>
          </ac:picMkLst>
        </pc:picChg>
      </pc:sldChg>
      <pc:sldChg chg="addSp modSp add">
        <pc:chgData name="Duc Nguyen" userId="9ddaad6a86ccd831" providerId="LiveId" clId="{B7BD42CA-D6FF-4277-9FDE-7ABF3278AE70}" dt="2019-04-24T06:48:48.829" v="3950" actId="1076"/>
        <pc:sldMkLst>
          <pc:docMk/>
          <pc:sldMk cId="706944090" sldId="266"/>
        </pc:sldMkLst>
        <pc:spChg chg="mod">
          <ac:chgData name="Duc Nguyen" userId="9ddaad6a86ccd831" providerId="LiveId" clId="{B7BD42CA-D6FF-4277-9FDE-7ABF3278AE70}" dt="2019-04-24T06:42:43.789" v="3635" actId="20577"/>
          <ac:spMkLst>
            <pc:docMk/>
            <pc:sldMk cId="706944090" sldId="266"/>
            <ac:spMk id="2" creationId="{4B4EA2F9-5403-4EB7-8C14-C7F1568CFFFE}"/>
          </ac:spMkLst>
        </pc:spChg>
        <pc:spChg chg="mod">
          <ac:chgData name="Duc Nguyen" userId="9ddaad6a86ccd831" providerId="LiveId" clId="{B7BD42CA-D6FF-4277-9FDE-7ABF3278AE70}" dt="2019-04-24T06:48:22.365" v="3945" actId="20577"/>
          <ac:spMkLst>
            <pc:docMk/>
            <pc:sldMk cId="706944090" sldId="266"/>
            <ac:spMk id="3" creationId="{737C2DC9-5370-48A5-A229-225ADCF7722A}"/>
          </ac:spMkLst>
        </pc:spChg>
        <pc:spChg chg="add mod">
          <ac:chgData name="Duc Nguyen" userId="9ddaad6a86ccd831" providerId="LiveId" clId="{B7BD42CA-D6FF-4277-9FDE-7ABF3278AE70}" dt="2019-04-24T06:48:30.896" v="3946" actId="11529"/>
          <ac:spMkLst>
            <pc:docMk/>
            <pc:sldMk cId="706944090" sldId="266"/>
            <ac:spMk id="5" creationId="{8B81D38D-702F-42A3-A77B-557C9B4B687B}"/>
          </ac:spMkLst>
        </pc:spChg>
        <pc:spChg chg="add mod">
          <ac:chgData name="Duc Nguyen" userId="9ddaad6a86ccd831" providerId="LiveId" clId="{B7BD42CA-D6FF-4277-9FDE-7ABF3278AE70}" dt="2019-04-24T06:48:43.453" v="3948" actId="1076"/>
          <ac:spMkLst>
            <pc:docMk/>
            <pc:sldMk cId="706944090" sldId="266"/>
            <ac:spMk id="6" creationId="{4D41E586-CE2A-4476-B7AD-F8FED71F4A18}"/>
          </ac:spMkLst>
        </pc:spChg>
        <pc:spChg chg="add mod">
          <ac:chgData name="Duc Nguyen" userId="9ddaad6a86ccd831" providerId="LiveId" clId="{B7BD42CA-D6FF-4277-9FDE-7ABF3278AE70}" dt="2019-04-24T06:48:48.829" v="3950" actId="1076"/>
          <ac:spMkLst>
            <pc:docMk/>
            <pc:sldMk cId="706944090" sldId="266"/>
            <ac:spMk id="7" creationId="{B253A876-1A94-4190-B61D-B2A7C31E00FC}"/>
          </ac:spMkLst>
        </pc:spChg>
        <pc:picChg chg="add mod">
          <ac:chgData name="Duc Nguyen" userId="9ddaad6a86ccd831" providerId="LiveId" clId="{B7BD42CA-D6FF-4277-9FDE-7ABF3278AE70}" dt="2019-04-24T06:46:51.893" v="3823" actId="1035"/>
          <ac:picMkLst>
            <pc:docMk/>
            <pc:sldMk cId="706944090" sldId="266"/>
            <ac:picMk id="4" creationId="{C926F9BC-0005-48D9-8EEB-DF9939569527}"/>
          </ac:picMkLst>
        </pc:picChg>
      </pc:sldChg>
      <pc:sldChg chg="add del">
        <pc:chgData name="Duc Nguyen" userId="9ddaad6a86ccd831" providerId="LiveId" clId="{B7BD42CA-D6FF-4277-9FDE-7ABF3278AE70}" dt="2019-04-24T06:33:47.041" v="3401"/>
        <pc:sldMkLst>
          <pc:docMk/>
          <pc:sldMk cId="2636471338" sldId="266"/>
        </pc:sldMkLst>
      </pc:sldChg>
      <pc:sldChg chg="addSp delSp modSp add">
        <pc:chgData name="Duc Nguyen" userId="9ddaad6a86ccd831" providerId="LiveId" clId="{B7BD42CA-D6FF-4277-9FDE-7ABF3278AE70}" dt="2019-04-24T07:10:42.350" v="4905" actId="478"/>
        <pc:sldMkLst>
          <pc:docMk/>
          <pc:sldMk cId="2678069077" sldId="267"/>
        </pc:sldMkLst>
        <pc:spChg chg="mod">
          <ac:chgData name="Duc Nguyen" userId="9ddaad6a86ccd831" providerId="LiveId" clId="{B7BD42CA-D6FF-4277-9FDE-7ABF3278AE70}" dt="2019-04-24T07:00:33.604" v="4589"/>
          <ac:spMkLst>
            <pc:docMk/>
            <pc:sldMk cId="2678069077" sldId="267"/>
            <ac:spMk id="2" creationId="{C60ABEB1-2540-4E83-9C29-DB193C4CEE44}"/>
          </ac:spMkLst>
        </pc:spChg>
        <pc:spChg chg="mod">
          <ac:chgData name="Duc Nguyen" userId="9ddaad6a86ccd831" providerId="LiveId" clId="{B7BD42CA-D6FF-4277-9FDE-7ABF3278AE70}" dt="2019-04-24T07:02:14.391" v="4792" actId="20577"/>
          <ac:spMkLst>
            <pc:docMk/>
            <pc:sldMk cId="2678069077" sldId="267"/>
            <ac:spMk id="3" creationId="{CF4CF949-55B3-4C5F-A05C-EA9B2061CA7C}"/>
          </ac:spMkLst>
        </pc:spChg>
        <pc:picChg chg="add del mod">
          <ac:chgData name="Duc Nguyen" userId="9ddaad6a86ccd831" providerId="LiveId" clId="{B7BD42CA-D6FF-4277-9FDE-7ABF3278AE70}" dt="2019-04-24T07:10:35.687" v="4904" actId="478"/>
          <ac:picMkLst>
            <pc:docMk/>
            <pc:sldMk cId="2678069077" sldId="267"/>
            <ac:picMk id="5" creationId="{3770CD7B-DDAD-4C4C-8B73-C76D516FF820}"/>
          </ac:picMkLst>
        </pc:picChg>
        <pc:picChg chg="add del mod">
          <ac:chgData name="Duc Nguyen" userId="9ddaad6a86ccd831" providerId="LiveId" clId="{B7BD42CA-D6FF-4277-9FDE-7ABF3278AE70}" dt="2019-04-24T07:03:07.942" v="4801" actId="478"/>
          <ac:picMkLst>
            <pc:docMk/>
            <pc:sldMk cId="2678069077" sldId="267"/>
            <ac:picMk id="7" creationId="{C670A40F-E091-4B4B-9C89-CFA8479533DC}"/>
          </ac:picMkLst>
        </pc:picChg>
        <pc:picChg chg="add del mod">
          <ac:chgData name="Duc Nguyen" userId="9ddaad6a86ccd831" providerId="LiveId" clId="{B7BD42CA-D6FF-4277-9FDE-7ABF3278AE70}" dt="2019-04-24T07:03:07.470" v="4800" actId="478"/>
          <ac:picMkLst>
            <pc:docMk/>
            <pc:sldMk cId="2678069077" sldId="267"/>
            <ac:picMk id="9" creationId="{EBD8BEE5-2B02-4154-93FF-C2BF268373CE}"/>
          </ac:picMkLst>
        </pc:picChg>
        <pc:picChg chg="add del mod">
          <ac:chgData name="Duc Nguyen" userId="9ddaad6a86ccd831" providerId="LiveId" clId="{B7BD42CA-D6FF-4277-9FDE-7ABF3278AE70}" dt="2019-04-24T07:10:35.687" v="4904" actId="478"/>
          <ac:picMkLst>
            <pc:docMk/>
            <pc:sldMk cId="2678069077" sldId="267"/>
            <ac:picMk id="11" creationId="{F96891F1-9D23-47EB-BF44-95F51E539B71}"/>
          </ac:picMkLst>
        </pc:picChg>
        <pc:picChg chg="add del mod">
          <ac:chgData name="Duc Nguyen" userId="9ddaad6a86ccd831" providerId="LiveId" clId="{B7BD42CA-D6FF-4277-9FDE-7ABF3278AE70}" dt="2019-04-24T07:10:35.687" v="4904" actId="478"/>
          <ac:picMkLst>
            <pc:docMk/>
            <pc:sldMk cId="2678069077" sldId="267"/>
            <ac:picMk id="13" creationId="{1DEC06A2-0535-4B01-A224-3622780BE6D4}"/>
          </ac:picMkLst>
        </pc:picChg>
        <pc:picChg chg="add del mod">
          <ac:chgData name="Duc Nguyen" userId="9ddaad6a86ccd831" providerId="LiveId" clId="{B7BD42CA-D6FF-4277-9FDE-7ABF3278AE70}" dt="2019-04-24T07:10:35.687" v="4904" actId="478"/>
          <ac:picMkLst>
            <pc:docMk/>
            <pc:sldMk cId="2678069077" sldId="267"/>
            <ac:picMk id="15" creationId="{ACAADBD3-D123-4D8D-AB94-1CECC0F17393}"/>
          </ac:picMkLst>
        </pc:picChg>
        <pc:picChg chg="add mod">
          <ac:chgData name="Duc Nguyen" userId="9ddaad6a86ccd831" providerId="LiveId" clId="{B7BD42CA-D6FF-4277-9FDE-7ABF3278AE70}" dt="2019-04-24T07:10:29.838" v="4903" actId="1037"/>
          <ac:picMkLst>
            <pc:docMk/>
            <pc:sldMk cId="2678069077" sldId="267"/>
            <ac:picMk id="17" creationId="{06B77FED-FE5C-49FC-ADD6-0F7C061367A1}"/>
          </ac:picMkLst>
        </pc:picChg>
        <pc:picChg chg="add mod">
          <ac:chgData name="Duc Nguyen" userId="9ddaad6a86ccd831" providerId="LiveId" clId="{B7BD42CA-D6FF-4277-9FDE-7ABF3278AE70}" dt="2019-04-24T07:10:29.838" v="4903" actId="1037"/>
          <ac:picMkLst>
            <pc:docMk/>
            <pc:sldMk cId="2678069077" sldId="267"/>
            <ac:picMk id="19" creationId="{84C834D7-9C86-4A1A-9D00-32E20ABB7DBD}"/>
          </ac:picMkLst>
        </pc:picChg>
        <pc:picChg chg="add mod">
          <ac:chgData name="Duc Nguyen" userId="9ddaad6a86ccd831" providerId="LiveId" clId="{B7BD42CA-D6FF-4277-9FDE-7ABF3278AE70}" dt="2019-04-24T07:10:29.838" v="4903" actId="1037"/>
          <ac:picMkLst>
            <pc:docMk/>
            <pc:sldMk cId="2678069077" sldId="267"/>
            <ac:picMk id="21" creationId="{F1A99687-CDD2-4A79-803C-5B7B99C375DD}"/>
          </ac:picMkLst>
        </pc:picChg>
        <pc:picChg chg="add mod">
          <ac:chgData name="Duc Nguyen" userId="9ddaad6a86ccd831" providerId="LiveId" clId="{B7BD42CA-D6FF-4277-9FDE-7ABF3278AE70}" dt="2019-04-24T07:10:29.838" v="4903" actId="1037"/>
          <ac:picMkLst>
            <pc:docMk/>
            <pc:sldMk cId="2678069077" sldId="267"/>
            <ac:picMk id="23" creationId="{53F1CBAB-9D63-4C53-BFE1-95815D63B331}"/>
          </ac:picMkLst>
        </pc:picChg>
        <pc:picChg chg="add del mod">
          <ac:chgData name="Duc Nguyen" userId="9ddaad6a86ccd831" providerId="LiveId" clId="{B7BD42CA-D6FF-4277-9FDE-7ABF3278AE70}" dt="2019-04-24T07:07:09.434" v="4850"/>
          <ac:picMkLst>
            <pc:docMk/>
            <pc:sldMk cId="2678069077" sldId="267"/>
            <ac:picMk id="25" creationId="{37759051-0286-48BF-B0D6-802050FF3126}"/>
          </ac:picMkLst>
        </pc:picChg>
        <pc:picChg chg="add del mod">
          <ac:chgData name="Duc Nguyen" userId="9ddaad6a86ccd831" providerId="LiveId" clId="{B7BD42CA-D6FF-4277-9FDE-7ABF3278AE70}" dt="2019-04-24T07:07:09.434" v="4850"/>
          <ac:picMkLst>
            <pc:docMk/>
            <pc:sldMk cId="2678069077" sldId="267"/>
            <ac:picMk id="27" creationId="{A4919768-F442-47CA-A13D-F8D1ECBF29F6}"/>
          </ac:picMkLst>
        </pc:picChg>
        <pc:picChg chg="add del mod">
          <ac:chgData name="Duc Nguyen" userId="9ddaad6a86ccd831" providerId="LiveId" clId="{B7BD42CA-D6FF-4277-9FDE-7ABF3278AE70}" dt="2019-04-24T07:07:09.434" v="4850"/>
          <ac:picMkLst>
            <pc:docMk/>
            <pc:sldMk cId="2678069077" sldId="267"/>
            <ac:picMk id="29" creationId="{600E422F-8532-4067-859B-236E3D91AC15}"/>
          </ac:picMkLst>
        </pc:picChg>
        <pc:picChg chg="add del mod">
          <ac:chgData name="Duc Nguyen" userId="9ddaad6a86ccd831" providerId="LiveId" clId="{B7BD42CA-D6FF-4277-9FDE-7ABF3278AE70}" dt="2019-04-24T07:07:09.434" v="4850"/>
          <ac:picMkLst>
            <pc:docMk/>
            <pc:sldMk cId="2678069077" sldId="267"/>
            <ac:picMk id="31" creationId="{DD09EAFD-32DD-4BC4-8AA5-C7B8D72A5309}"/>
          </ac:picMkLst>
        </pc:picChg>
        <pc:picChg chg="add del mod">
          <ac:chgData name="Duc Nguyen" userId="9ddaad6a86ccd831" providerId="LiveId" clId="{B7BD42CA-D6FF-4277-9FDE-7ABF3278AE70}" dt="2019-04-24T07:10:42.350" v="4905" actId="478"/>
          <ac:picMkLst>
            <pc:docMk/>
            <pc:sldMk cId="2678069077" sldId="267"/>
            <ac:picMk id="33" creationId="{DECC0995-5DEC-4280-99CB-8551C4268296}"/>
          </ac:picMkLst>
        </pc:picChg>
        <pc:picChg chg="add del mod">
          <ac:chgData name="Duc Nguyen" userId="9ddaad6a86ccd831" providerId="LiveId" clId="{B7BD42CA-D6FF-4277-9FDE-7ABF3278AE70}" dt="2019-04-24T07:10:35.687" v="4904" actId="478"/>
          <ac:picMkLst>
            <pc:docMk/>
            <pc:sldMk cId="2678069077" sldId="267"/>
            <ac:picMk id="35" creationId="{5FBF2D95-9D48-40C4-B4C1-50517CCEDA8B}"/>
          </ac:picMkLst>
        </pc:picChg>
        <pc:picChg chg="add del mod">
          <ac:chgData name="Duc Nguyen" userId="9ddaad6a86ccd831" providerId="LiveId" clId="{B7BD42CA-D6FF-4277-9FDE-7ABF3278AE70}" dt="2019-04-24T07:10:42.350" v="4905" actId="478"/>
          <ac:picMkLst>
            <pc:docMk/>
            <pc:sldMk cId="2678069077" sldId="267"/>
            <ac:picMk id="37" creationId="{55A8D31E-7B19-4C8F-8724-99E94864C376}"/>
          </ac:picMkLst>
        </pc:picChg>
        <pc:picChg chg="add del mod">
          <ac:chgData name="Duc Nguyen" userId="9ddaad6a86ccd831" providerId="LiveId" clId="{B7BD42CA-D6FF-4277-9FDE-7ABF3278AE70}" dt="2019-04-24T07:10:42.350" v="4905" actId="478"/>
          <ac:picMkLst>
            <pc:docMk/>
            <pc:sldMk cId="2678069077" sldId="267"/>
            <ac:picMk id="39" creationId="{CFEC4323-E258-4A26-818A-E6C68BC55336}"/>
          </ac:picMkLst>
        </pc:picChg>
      </pc:sldChg>
      <pc:sldChg chg="modSp add">
        <pc:chgData name="Duc Nguyen" userId="9ddaad6a86ccd831" providerId="LiveId" clId="{B7BD42CA-D6FF-4277-9FDE-7ABF3278AE70}" dt="2019-04-24T07:21:21.866" v="5766" actId="20577"/>
        <pc:sldMkLst>
          <pc:docMk/>
          <pc:sldMk cId="1805061049" sldId="268"/>
        </pc:sldMkLst>
        <pc:spChg chg="mod">
          <ac:chgData name="Duc Nguyen" userId="9ddaad6a86ccd831" providerId="LiveId" clId="{B7BD42CA-D6FF-4277-9FDE-7ABF3278AE70}" dt="2019-04-24T07:11:04.940" v="4920" actId="5793"/>
          <ac:spMkLst>
            <pc:docMk/>
            <pc:sldMk cId="1805061049" sldId="268"/>
            <ac:spMk id="2" creationId="{A6AFCE9D-9765-4833-B9BF-63A44A7381DE}"/>
          </ac:spMkLst>
        </pc:spChg>
        <pc:spChg chg="mod">
          <ac:chgData name="Duc Nguyen" userId="9ddaad6a86ccd831" providerId="LiveId" clId="{B7BD42CA-D6FF-4277-9FDE-7ABF3278AE70}" dt="2019-04-24T07:21:21.866" v="5766" actId="20577"/>
          <ac:spMkLst>
            <pc:docMk/>
            <pc:sldMk cId="1805061049" sldId="268"/>
            <ac:spMk id="3" creationId="{1BBE9B44-DEE3-4431-91BD-48D3803B8284}"/>
          </ac:spMkLst>
        </pc:spChg>
      </pc:sldChg>
      <pc:sldChg chg="addSp delSp modSp add">
        <pc:chgData name="Duc Nguyen" userId="9ddaad6a86ccd831" providerId="LiveId" clId="{B7BD42CA-D6FF-4277-9FDE-7ABF3278AE70}" dt="2019-04-24T07:19:21.781" v="5730" actId="1035"/>
        <pc:sldMkLst>
          <pc:docMk/>
          <pc:sldMk cId="2555658507" sldId="269"/>
        </pc:sldMkLst>
        <pc:spChg chg="del">
          <ac:chgData name="Duc Nguyen" userId="9ddaad6a86ccd831" providerId="LiveId" clId="{B7BD42CA-D6FF-4277-9FDE-7ABF3278AE70}" dt="2019-04-24T07:18:20.846" v="5651" actId="478"/>
          <ac:spMkLst>
            <pc:docMk/>
            <pc:sldMk cId="2555658507" sldId="269"/>
            <ac:spMk id="2" creationId="{14A5FA4B-D86D-43F8-BEF5-AEBA291B9234}"/>
          </ac:spMkLst>
        </pc:spChg>
        <pc:spChg chg="del">
          <ac:chgData name="Duc Nguyen" userId="9ddaad6a86ccd831" providerId="LiveId" clId="{B7BD42CA-D6FF-4277-9FDE-7ABF3278AE70}" dt="2019-04-24T07:18:20.846" v="5651" actId="478"/>
          <ac:spMkLst>
            <pc:docMk/>
            <pc:sldMk cId="2555658507" sldId="269"/>
            <ac:spMk id="3" creationId="{33471B3E-5DC9-41B3-8D18-1AD4BA57295E}"/>
          </ac:spMkLst>
        </pc:spChg>
        <pc:spChg chg="add mod">
          <ac:chgData name="Duc Nguyen" userId="9ddaad6a86ccd831" providerId="LiveId" clId="{B7BD42CA-D6FF-4277-9FDE-7ABF3278AE70}" dt="2019-04-24T07:18:47.735" v="5704" actId="1035"/>
          <ac:spMkLst>
            <pc:docMk/>
            <pc:sldMk cId="2555658507" sldId="269"/>
            <ac:spMk id="4" creationId="{ADB2C498-7EBF-4625-9760-EF569EE6F573}"/>
          </ac:spMkLst>
        </pc:spChg>
        <pc:picChg chg="add mod">
          <ac:chgData name="Duc Nguyen" userId="9ddaad6a86ccd831" providerId="LiveId" clId="{B7BD42CA-D6FF-4277-9FDE-7ABF3278AE70}" dt="2019-04-24T07:19:21.781" v="5730" actId="1035"/>
          <ac:picMkLst>
            <pc:docMk/>
            <pc:sldMk cId="2555658507" sldId="269"/>
            <ac:picMk id="1026" creationId="{D886CA55-DC42-4F12-89FE-13D3EFA092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15217" y="3888284"/>
            <a:ext cx="5689600" cy="40481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0" baseline="0">
                <a:solidFill>
                  <a:schemeClr val="tx1"/>
                </a:solidFill>
                <a:latin typeface="Arial Unicode MS" pitchFamily="50" charset="-127"/>
              </a:defRPr>
            </a:lvl1pPr>
          </a:lstStyle>
          <a:p>
            <a:r>
              <a:rPr lang="vi-VN" altLang="ko-KR"/>
              <a:t>Bấm để chỉnh sửa kiểu tiêu đề phụ của Bản cái</a:t>
            </a:r>
            <a:endParaRPr lang="en-US" altLang="ko-KR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black">
          <a:xfrm>
            <a:off x="0" y="2088084"/>
            <a:ext cx="12192000" cy="792163"/>
          </a:xfrm>
          <a:ln w="38100"/>
        </p:spPr>
        <p:txBody>
          <a:bodyPr/>
          <a:lstStyle>
            <a:lvl1pPr algn="ctr">
              <a:defRPr sz="3200" b="1" cap="small" baseline="0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Master</a:t>
            </a: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gray">
          <a:xfrm>
            <a:off x="-1241" y="6274964"/>
            <a:ext cx="12192000" cy="583036"/>
          </a:xfrm>
          <a:prstGeom prst="rect">
            <a:avLst/>
          </a:prstGeom>
          <a:gradFill rotWithShape="1">
            <a:gsLst>
              <a:gs pos="0">
                <a:schemeClr val="tx2">
                  <a:lumMod val="75000"/>
                </a:schemeClr>
              </a:gs>
              <a:gs pos="70000">
                <a:schemeClr val="accent1">
                  <a:lumMod val="75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2952179"/>
            <a:ext cx="121920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73000">
                  <a:schemeClr val="accent1"/>
                </a:gs>
              </a:gsLst>
              <a:lin ang="0" scaled="1"/>
              <a:tileRect/>
            </a:gra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" y="6309321"/>
            <a:ext cx="2208245" cy="501665"/>
          </a:xfrm>
          <a:prstGeom prst="rect">
            <a:avLst/>
          </a:prstGeom>
        </p:spPr>
      </p:pic>
      <p:pic>
        <p:nvPicPr>
          <p:cNvPr id="10" name="Picture 2" descr="C:\Users\jongyoo\Desktop\그림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1" y="6296602"/>
            <a:ext cx="1603468" cy="54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05544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ko-KR"/>
              <a:t>Bấm để sửa kiểu tiêu đề Bản cái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altLang="ko-KR"/>
              <a:t>Chỉnh sửa kiểu văn bản của Bản cái</a:t>
            </a:r>
          </a:p>
          <a:p>
            <a:pPr lvl="1"/>
            <a:r>
              <a:rPr lang="vi-VN" altLang="ko-KR"/>
              <a:t>Mức hai</a:t>
            </a:r>
          </a:p>
          <a:p>
            <a:pPr lvl="2"/>
            <a:r>
              <a:rPr lang="vi-VN" altLang="ko-KR"/>
              <a:t>Mức ba</a:t>
            </a:r>
          </a:p>
          <a:p>
            <a:pPr lvl="3"/>
            <a:r>
              <a:rPr lang="vi-VN" altLang="ko-KR"/>
              <a:t>Mức bốn</a:t>
            </a:r>
          </a:p>
          <a:p>
            <a:pPr lvl="4"/>
            <a:r>
              <a:rPr lang="vi-VN" altLang="ko-KR"/>
              <a:t>Mức năm</a:t>
            </a:r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4559829" y="6509858"/>
            <a:ext cx="2844800" cy="312704"/>
          </a:xfrm>
        </p:spPr>
        <p:txBody>
          <a:bodyPr/>
          <a:lstStyle/>
          <a:p>
            <a:fld id="{8F894247-C527-4A9C-AE9B-5A3AADB067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210462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09567" y="188913"/>
            <a:ext cx="2760133" cy="6119812"/>
          </a:xfrm>
        </p:spPr>
        <p:txBody>
          <a:bodyPr vert="eaVert"/>
          <a:lstStyle/>
          <a:p>
            <a:r>
              <a:rPr lang="vi-VN" altLang="ko-KR"/>
              <a:t>Bấm để sửa kiểu tiêu đề Bản cái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27051" y="188913"/>
            <a:ext cx="8079316" cy="6119812"/>
          </a:xfrm>
        </p:spPr>
        <p:txBody>
          <a:bodyPr vert="eaVert"/>
          <a:lstStyle/>
          <a:p>
            <a:pPr lvl="0"/>
            <a:r>
              <a:rPr lang="vi-VN" altLang="ko-KR"/>
              <a:t>Chỉnh sửa kiểu văn bản của Bản cái</a:t>
            </a:r>
          </a:p>
          <a:p>
            <a:pPr lvl="1"/>
            <a:r>
              <a:rPr lang="vi-VN" altLang="ko-KR"/>
              <a:t>Mức hai</a:t>
            </a:r>
          </a:p>
          <a:p>
            <a:pPr lvl="2"/>
            <a:r>
              <a:rPr lang="vi-VN" altLang="ko-KR"/>
              <a:t>Mức ba</a:t>
            </a:r>
          </a:p>
          <a:p>
            <a:pPr lvl="3"/>
            <a:r>
              <a:rPr lang="vi-VN" altLang="ko-KR"/>
              <a:t>Mức bốn</a:t>
            </a:r>
          </a:p>
          <a:p>
            <a:pPr lvl="4"/>
            <a:r>
              <a:rPr lang="vi-VN" altLang="ko-KR"/>
              <a:t>Mức năm</a:t>
            </a:r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4559829" y="6509858"/>
            <a:ext cx="2844800" cy="312704"/>
          </a:xfrm>
        </p:spPr>
        <p:txBody>
          <a:bodyPr/>
          <a:lstStyle/>
          <a:p>
            <a:fld id="{8F894247-C527-4A9C-AE9B-5A3AADB067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622258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7051" y="188913"/>
            <a:ext cx="8064500" cy="692150"/>
          </a:xfrm>
        </p:spPr>
        <p:txBody>
          <a:bodyPr/>
          <a:lstStyle/>
          <a:p>
            <a:r>
              <a:rPr lang="vi-VN" altLang="ko-KR"/>
              <a:t>Bấm để sửa kiểu tiêu đề Bản cái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527052" y="1268413"/>
            <a:ext cx="11042649" cy="5040312"/>
          </a:xfrm>
        </p:spPr>
        <p:txBody>
          <a:bodyPr/>
          <a:lstStyle/>
          <a:p>
            <a:pPr lvl="0"/>
            <a:r>
              <a:rPr lang="vi-VN" altLang="ko-KR" noProof="0"/>
              <a:t>Bấm biểu tượng để thêm biểu đồ</a:t>
            </a:r>
            <a:endParaRPr lang="ko-KR" altLang="en-US" noProof="0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4559829" y="6509858"/>
            <a:ext cx="2844800" cy="312704"/>
          </a:xfrm>
        </p:spPr>
        <p:txBody>
          <a:bodyPr/>
          <a:lstStyle/>
          <a:p>
            <a:fld id="{8F894247-C527-4A9C-AE9B-5A3AADB067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179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527052" y="188913"/>
            <a:ext cx="11042649" cy="611981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>
              <a:lnSpc>
                <a:spcPts val="2880"/>
              </a:lnSpc>
              <a:buClr>
                <a:schemeClr val="tx2"/>
              </a:buClr>
            </a:pPr>
            <a:r>
              <a:rPr lang="vi-VN" altLang="ko-KR"/>
              <a:t>Chỉnh sửa kiểu văn bản của Bản cái</a:t>
            </a:r>
          </a:p>
          <a:p>
            <a:pPr lvl="1">
              <a:lnSpc>
                <a:spcPts val="2880"/>
              </a:lnSpc>
              <a:buClr>
                <a:schemeClr val="tx2"/>
              </a:buClr>
            </a:pPr>
            <a:r>
              <a:rPr lang="vi-VN" altLang="ko-KR"/>
              <a:t>Mức hai</a:t>
            </a:r>
          </a:p>
          <a:p>
            <a:pPr lvl="2">
              <a:lnSpc>
                <a:spcPts val="2880"/>
              </a:lnSpc>
              <a:buClr>
                <a:schemeClr val="tx2"/>
              </a:buClr>
            </a:pPr>
            <a:r>
              <a:rPr lang="vi-VN" altLang="ko-KR"/>
              <a:t>Mức ba</a:t>
            </a:r>
          </a:p>
          <a:p>
            <a:pPr lvl="3">
              <a:lnSpc>
                <a:spcPts val="2880"/>
              </a:lnSpc>
              <a:buClr>
                <a:schemeClr val="tx2"/>
              </a:buClr>
            </a:pPr>
            <a:r>
              <a:rPr lang="vi-VN" altLang="ko-KR"/>
              <a:t>Mức bốn</a:t>
            </a:r>
          </a:p>
          <a:p>
            <a:pPr lvl="4">
              <a:lnSpc>
                <a:spcPts val="2880"/>
              </a:lnSpc>
              <a:buClr>
                <a:schemeClr val="tx2"/>
              </a:buClr>
            </a:pPr>
            <a:r>
              <a:rPr lang="vi-VN" altLang="ko-KR"/>
              <a:t>Mức năm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4559829" y="6509858"/>
            <a:ext cx="2844800" cy="312704"/>
          </a:xfrm>
        </p:spPr>
        <p:txBody>
          <a:bodyPr/>
          <a:lstStyle/>
          <a:p>
            <a:fld id="{8F894247-C527-4A9C-AE9B-5A3AADB067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207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vi-VN" altLang="ko-KR"/>
              <a:t>Bấm để sửa kiểu tiêu đề Bản cái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880"/>
              </a:lnSpc>
              <a:buClr>
                <a:schemeClr val="tx2"/>
              </a:buClr>
              <a:defRPr baseline="0">
                <a:solidFill>
                  <a:schemeClr val="tx2"/>
                </a:solidFill>
                <a:latin typeface="Arial" pitchFamily="34" charset="0"/>
              </a:defRPr>
            </a:lvl1pPr>
            <a:lvl2pPr marL="720000">
              <a:lnSpc>
                <a:spcPts val="2880"/>
              </a:lnSpc>
              <a:buClr>
                <a:schemeClr val="accent6"/>
              </a:buClr>
              <a:buFont typeface="Arial" pitchFamily="34" charset="0"/>
              <a:buChar char="■"/>
              <a:defRPr baseline="0">
                <a:solidFill>
                  <a:schemeClr val="tx2"/>
                </a:solidFill>
                <a:latin typeface="Arial" pitchFamily="34" charset="0"/>
              </a:defRPr>
            </a:lvl2pPr>
            <a:lvl3pPr marL="1008000" indent="-228600">
              <a:lnSpc>
                <a:spcPts val="2880"/>
              </a:lnSpc>
              <a:buClr>
                <a:schemeClr val="accent2"/>
              </a:buClr>
              <a:buSzPct val="80000"/>
              <a:buFont typeface="Wingdings" pitchFamily="2" charset="2"/>
              <a:buChar char="l"/>
              <a:defRPr sz="1900" baseline="0">
                <a:solidFill>
                  <a:schemeClr val="tx2"/>
                </a:solidFill>
                <a:latin typeface="Arial" pitchFamily="34" charset="0"/>
              </a:defRPr>
            </a:lvl3pPr>
            <a:lvl4pPr marL="1296000" indent="-228600">
              <a:lnSpc>
                <a:spcPts val="2880"/>
              </a:lnSpc>
              <a:buClr>
                <a:schemeClr val="accent4">
                  <a:lumMod val="75000"/>
                </a:schemeClr>
              </a:buClr>
              <a:buSzPct val="70000"/>
              <a:buFont typeface="Wingdings" pitchFamily="2" charset="2"/>
              <a:buChar char="u"/>
              <a:defRPr sz="1800" baseline="0">
                <a:solidFill>
                  <a:schemeClr val="tx2"/>
                </a:solidFill>
                <a:latin typeface="Arial" pitchFamily="34" charset="0"/>
              </a:defRPr>
            </a:lvl4pPr>
            <a:lvl5pPr marL="1584000" indent="-228600">
              <a:lnSpc>
                <a:spcPts val="2880"/>
              </a:lnSpc>
              <a:buClr>
                <a:schemeClr val="accent3">
                  <a:lumMod val="50000"/>
                </a:schemeClr>
              </a:buClr>
              <a:buFont typeface="Wingdings" pitchFamily="2" charset="2"/>
              <a:buChar char="ü"/>
              <a:defRPr sz="1600" baseline="0">
                <a:solidFill>
                  <a:schemeClr val="tx2"/>
                </a:solidFill>
                <a:latin typeface="Arial" pitchFamily="34" charset="0"/>
              </a:defRPr>
            </a:lvl5pPr>
          </a:lstStyle>
          <a:p>
            <a:pPr lvl="0"/>
            <a:r>
              <a:rPr lang="vi-VN" altLang="ko-KR"/>
              <a:t>Chỉnh sửa kiểu văn bản của Bản cái</a:t>
            </a:r>
          </a:p>
          <a:p>
            <a:pPr lvl="1"/>
            <a:r>
              <a:rPr lang="vi-VN" altLang="ko-KR"/>
              <a:t>Mức hai</a:t>
            </a:r>
          </a:p>
          <a:p>
            <a:pPr lvl="2"/>
            <a:r>
              <a:rPr lang="vi-VN" altLang="ko-KR"/>
              <a:t>Mức ba</a:t>
            </a:r>
          </a:p>
          <a:p>
            <a:pPr lvl="3"/>
            <a:r>
              <a:rPr lang="vi-VN" altLang="ko-KR"/>
              <a:t>Mức bốn</a:t>
            </a:r>
          </a:p>
          <a:p>
            <a:pPr lvl="4"/>
            <a:r>
              <a:rPr lang="vi-VN" altLang="ko-KR"/>
              <a:t>Mức năm</a:t>
            </a:r>
            <a:endParaRPr lang="ko-KR" altLang="en-US" dirty="0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559829" y="6509858"/>
            <a:ext cx="2844800" cy="3127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8F894247-C527-4A9C-AE9B-5A3AADB067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38204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3084" y="4155158"/>
            <a:ext cx="10363200" cy="1362075"/>
          </a:xfrm>
        </p:spPr>
        <p:txBody>
          <a:bodyPr anchor="t"/>
          <a:lstStyle>
            <a:lvl1pPr algn="l">
              <a:defRPr sz="4000" b="1" i="0" cap="small" baseline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HY헤드라인M" pitchFamily="18" charset="-127"/>
              </a:defRPr>
            </a:lvl1pPr>
          </a:lstStyle>
          <a:p>
            <a:r>
              <a:rPr lang="ko-KR" altLang="en-US" dirty="0"/>
              <a:t>제목을 입력하세요 </a:t>
            </a:r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654971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altLang="ko-KR"/>
              <a:t>Chỉnh sửa kiểu văn bản của Bản cái</a:t>
            </a: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gray">
          <a:xfrm>
            <a:off x="-1241" y="6325497"/>
            <a:ext cx="12192000" cy="559888"/>
          </a:xfrm>
          <a:prstGeom prst="rect">
            <a:avLst/>
          </a:prstGeom>
          <a:gradFill rotWithShape="1">
            <a:gsLst>
              <a:gs pos="0">
                <a:schemeClr val="tx2">
                  <a:lumMod val="75000"/>
                </a:schemeClr>
              </a:gs>
              <a:gs pos="70000">
                <a:schemeClr val="accent1">
                  <a:lumMod val="75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" y="6374755"/>
            <a:ext cx="1920213" cy="436230"/>
          </a:xfrm>
          <a:prstGeom prst="rect">
            <a:avLst/>
          </a:prstGeom>
        </p:spPr>
      </p:pic>
      <p:sp>
        <p:nvSpPr>
          <p:cNvPr id="9" name="Rectangle 21"/>
          <p:cNvSpPr>
            <a:spLocks noChangeArrowheads="1"/>
          </p:cNvSpPr>
          <p:nvPr/>
        </p:nvSpPr>
        <p:spPr bwMode="gray">
          <a:xfrm>
            <a:off x="-1241" y="188640"/>
            <a:ext cx="12192000" cy="58303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4559829" y="6509858"/>
            <a:ext cx="2844800" cy="3127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894247-C527-4A9C-AE9B-5A3AADB06776}" type="slidenum">
              <a:rPr lang="vi-VN" smtClean="0"/>
              <a:t>‹#›</a:t>
            </a:fld>
            <a:endParaRPr lang="vi-VN"/>
          </a:p>
        </p:txBody>
      </p:sp>
      <p:pic>
        <p:nvPicPr>
          <p:cNvPr id="11" name="Picture 2" descr="C:\Users\jongyoo\Desktop\그림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502" y="6362310"/>
            <a:ext cx="1411447" cy="48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65608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/>
            </a:lvl1pPr>
          </a:lstStyle>
          <a:p>
            <a:pPr lvl="0"/>
            <a:r>
              <a:rPr lang="vi-VN" altLang="ko-KR"/>
              <a:t>Bấm để sửa kiểu tiêu đề Bản cái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27051" y="1268413"/>
            <a:ext cx="5418667" cy="504031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>
              <a:lnSpc>
                <a:spcPts val="2880"/>
              </a:lnSpc>
              <a:buClr>
                <a:schemeClr val="tx2"/>
              </a:buClr>
            </a:pPr>
            <a:r>
              <a:rPr lang="vi-VN" altLang="ko-KR"/>
              <a:t>Chỉnh sửa kiểu văn bản của Bản cái</a:t>
            </a:r>
          </a:p>
          <a:p>
            <a:pPr lvl="1">
              <a:lnSpc>
                <a:spcPts val="2880"/>
              </a:lnSpc>
              <a:buClr>
                <a:schemeClr val="tx2"/>
              </a:buClr>
            </a:pPr>
            <a:r>
              <a:rPr lang="vi-VN" altLang="ko-KR"/>
              <a:t>Mức hai</a:t>
            </a:r>
          </a:p>
          <a:p>
            <a:pPr lvl="2">
              <a:lnSpc>
                <a:spcPts val="2880"/>
              </a:lnSpc>
              <a:buClr>
                <a:schemeClr val="tx2"/>
              </a:buClr>
            </a:pPr>
            <a:r>
              <a:rPr lang="vi-VN" altLang="ko-KR"/>
              <a:t>Mức ba</a:t>
            </a:r>
          </a:p>
          <a:p>
            <a:pPr lvl="3">
              <a:lnSpc>
                <a:spcPts val="2880"/>
              </a:lnSpc>
              <a:buClr>
                <a:schemeClr val="tx2"/>
              </a:buClr>
            </a:pPr>
            <a:r>
              <a:rPr lang="vi-VN" altLang="ko-KR"/>
              <a:t>Mức bốn</a:t>
            </a:r>
          </a:p>
          <a:p>
            <a:pPr lvl="4">
              <a:lnSpc>
                <a:spcPts val="2880"/>
              </a:lnSpc>
              <a:buClr>
                <a:schemeClr val="tx2"/>
              </a:buClr>
            </a:pPr>
            <a:r>
              <a:rPr lang="vi-VN" altLang="ko-KR"/>
              <a:t>Mức năm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48918" y="1268413"/>
            <a:ext cx="5420783" cy="504031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>
              <a:lnSpc>
                <a:spcPts val="2880"/>
              </a:lnSpc>
              <a:buClr>
                <a:schemeClr val="tx2"/>
              </a:buClr>
            </a:pPr>
            <a:r>
              <a:rPr lang="vi-VN" altLang="ko-KR"/>
              <a:t>Chỉnh sửa kiểu văn bản của Bản cái</a:t>
            </a:r>
          </a:p>
          <a:p>
            <a:pPr lvl="1">
              <a:lnSpc>
                <a:spcPts val="2880"/>
              </a:lnSpc>
              <a:buClr>
                <a:schemeClr val="tx2"/>
              </a:buClr>
            </a:pPr>
            <a:r>
              <a:rPr lang="vi-VN" altLang="ko-KR"/>
              <a:t>Mức hai</a:t>
            </a:r>
          </a:p>
          <a:p>
            <a:pPr lvl="2">
              <a:lnSpc>
                <a:spcPts val="2880"/>
              </a:lnSpc>
              <a:buClr>
                <a:schemeClr val="tx2"/>
              </a:buClr>
            </a:pPr>
            <a:r>
              <a:rPr lang="vi-VN" altLang="ko-KR"/>
              <a:t>Mức ba</a:t>
            </a:r>
          </a:p>
          <a:p>
            <a:pPr lvl="3">
              <a:lnSpc>
                <a:spcPts val="2880"/>
              </a:lnSpc>
              <a:buClr>
                <a:schemeClr val="tx2"/>
              </a:buClr>
            </a:pPr>
            <a:r>
              <a:rPr lang="vi-VN" altLang="ko-KR"/>
              <a:t>Mức bốn</a:t>
            </a:r>
          </a:p>
          <a:p>
            <a:pPr lvl="4">
              <a:lnSpc>
                <a:spcPts val="2880"/>
              </a:lnSpc>
              <a:buClr>
                <a:schemeClr val="tx2"/>
              </a:buClr>
            </a:pPr>
            <a:r>
              <a:rPr lang="vi-VN" altLang="ko-KR"/>
              <a:t>Mức năm</a:t>
            </a:r>
            <a:endParaRPr lang="ko-KR" altLang="en-US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4559829" y="6509858"/>
            <a:ext cx="2844800" cy="312704"/>
          </a:xfrm>
        </p:spPr>
        <p:txBody>
          <a:bodyPr/>
          <a:lstStyle/>
          <a:p>
            <a:fld id="{8F894247-C527-4A9C-AE9B-5A3AADB067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758051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altLang="ko-KR"/>
              <a:t>Bấm để sửa kiểu tiêu đề Bản cái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altLang="ko-KR"/>
              <a:t>Chỉnh sửa kiểu văn bản của Bản cái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>
              <a:lnSpc>
                <a:spcPts val="2880"/>
              </a:lnSpc>
              <a:buClr>
                <a:schemeClr val="tx2"/>
              </a:buClr>
            </a:pPr>
            <a:r>
              <a:rPr lang="vi-VN" altLang="ko-KR"/>
              <a:t>Chỉnh sửa kiểu văn bản của Bản cái</a:t>
            </a:r>
          </a:p>
          <a:p>
            <a:pPr lvl="1">
              <a:lnSpc>
                <a:spcPts val="2880"/>
              </a:lnSpc>
              <a:buClr>
                <a:schemeClr val="tx2"/>
              </a:buClr>
            </a:pPr>
            <a:r>
              <a:rPr lang="vi-VN" altLang="ko-KR"/>
              <a:t>Mức hai</a:t>
            </a:r>
          </a:p>
          <a:p>
            <a:pPr lvl="2">
              <a:lnSpc>
                <a:spcPts val="2880"/>
              </a:lnSpc>
              <a:buClr>
                <a:schemeClr val="tx2"/>
              </a:buClr>
            </a:pPr>
            <a:r>
              <a:rPr lang="vi-VN" altLang="ko-KR"/>
              <a:t>Mức ba</a:t>
            </a:r>
          </a:p>
          <a:p>
            <a:pPr lvl="3">
              <a:lnSpc>
                <a:spcPts val="2880"/>
              </a:lnSpc>
              <a:buClr>
                <a:schemeClr val="tx2"/>
              </a:buClr>
            </a:pPr>
            <a:r>
              <a:rPr lang="vi-VN" altLang="ko-KR"/>
              <a:t>Mức bốn</a:t>
            </a:r>
          </a:p>
          <a:p>
            <a:pPr lvl="4">
              <a:lnSpc>
                <a:spcPts val="2880"/>
              </a:lnSpc>
              <a:buClr>
                <a:schemeClr val="tx2"/>
              </a:buClr>
            </a:pPr>
            <a:r>
              <a:rPr lang="vi-VN" altLang="ko-KR"/>
              <a:t>Mức năm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altLang="ko-KR"/>
              <a:t>Chỉnh sửa kiểu văn bản của Bản cái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>
              <a:lnSpc>
                <a:spcPts val="2880"/>
              </a:lnSpc>
              <a:buClr>
                <a:schemeClr val="tx2"/>
              </a:buClr>
            </a:pPr>
            <a:r>
              <a:rPr lang="vi-VN" altLang="ko-KR"/>
              <a:t>Chỉnh sửa kiểu văn bản của Bản cái</a:t>
            </a:r>
          </a:p>
          <a:p>
            <a:pPr lvl="1">
              <a:lnSpc>
                <a:spcPts val="2880"/>
              </a:lnSpc>
              <a:buClr>
                <a:schemeClr val="tx2"/>
              </a:buClr>
            </a:pPr>
            <a:r>
              <a:rPr lang="vi-VN" altLang="ko-KR"/>
              <a:t>Mức hai</a:t>
            </a:r>
          </a:p>
          <a:p>
            <a:pPr lvl="2">
              <a:lnSpc>
                <a:spcPts val="2880"/>
              </a:lnSpc>
              <a:buClr>
                <a:schemeClr val="tx2"/>
              </a:buClr>
            </a:pPr>
            <a:r>
              <a:rPr lang="vi-VN" altLang="ko-KR"/>
              <a:t>Mức ba</a:t>
            </a:r>
          </a:p>
          <a:p>
            <a:pPr lvl="3">
              <a:lnSpc>
                <a:spcPts val="2880"/>
              </a:lnSpc>
              <a:buClr>
                <a:schemeClr val="tx2"/>
              </a:buClr>
            </a:pPr>
            <a:r>
              <a:rPr lang="vi-VN" altLang="ko-KR"/>
              <a:t>Mức bốn</a:t>
            </a:r>
          </a:p>
          <a:p>
            <a:pPr lvl="4">
              <a:lnSpc>
                <a:spcPts val="2880"/>
              </a:lnSpc>
              <a:buClr>
                <a:schemeClr val="tx2"/>
              </a:buClr>
            </a:pPr>
            <a:r>
              <a:rPr lang="vi-VN" altLang="ko-KR"/>
              <a:t>Mức năm</a:t>
            </a:r>
            <a:endParaRPr lang="ko-KR" altLang="en-US"/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4559829" y="6509858"/>
            <a:ext cx="2844800" cy="312704"/>
          </a:xfrm>
        </p:spPr>
        <p:txBody>
          <a:bodyPr/>
          <a:lstStyle/>
          <a:p>
            <a:fld id="{8F894247-C527-4A9C-AE9B-5A3AADB067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89768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/>
            </a:lvl1pPr>
          </a:lstStyle>
          <a:p>
            <a:pPr lvl="0"/>
            <a:r>
              <a:rPr lang="vi-VN" altLang="ko-KR"/>
              <a:t>Bấm để sửa kiểu tiêu đề Bản cái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4559829" y="6509858"/>
            <a:ext cx="2844800" cy="312704"/>
          </a:xfrm>
        </p:spPr>
        <p:txBody>
          <a:bodyPr/>
          <a:lstStyle/>
          <a:p>
            <a:fld id="{8F894247-C527-4A9C-AE9B-5A3AADB067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889770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4559829" y="6509858"/>
            <a:ext cx="2844800" cy="312704"/>
          </a:xfrm>
        </p:spPr>
        <p:txBody>
          <a:bodyPr/>
          <a:lstStyle/>
          <a:p>
            <a:fld id="{8F894247-C527-4A9C-AE9B-5A3AADB067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036067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altLang="ko-KR"/>
              <a:t>Bấm để sửa kiểu tiêu đề Bản cái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>
              <a:lnSpc>
                <a:spcPts val="2880"/>
              </a:lnSpc>
              <a:buClr>
                <a:schemeClr val="tx2"/>
              </a:buClr>
            </a:pPr>
            <a:r>
              <a:rPr lang="vi-VN" altLang="ko-KR"/>
              <a:t>Chỉnh sửa kiểu văn bản của Bản cái</a:t>
            </a:r>
          </a:p>
          <a:p>
            <a:pPr lvl="1">
              <a:lnSpc>
                <a:spcPts val="2880"/>
              </a:lnSpc>
              <a:buClr>
                <a:schemeClr val="tx2"/>
              </a:buClr>
            </a:pPr>
            <a:r>
              <a:rPr lang="vi-VN" altLang="ko-KR"/>
              <a:t>Mức hai</a:t>
            </a:r>
          </a:p>
          <a:p>
            <a:pPr lvl="2">
              <a:lnSpc>
                <a:spcPts val="2880"/>
              </a:lnSpc>
              <a:buClr>
                <a:schemeClr val="tx2"/>
              </a:buClr>
            </a:pPr>
            <a:r>
              <a:rPr lang="vi-VN" altLang="ko-KR"/>
              <a:t>Mức ba</a:t>
            </a:r>
          </a:p>
          <a:p>
            <a:pPr lvl="3">
              <a:lnSpc>
                <a:spcPts val="2880"/>
              </a:lnSpc>
              <a:buClr>
                <a:schemeClr val="tx2"/>
              </a:buClr>
            </a:pPr>
            <a:r>
              <a:rPr lang="vi-VN" altLang="ko-KR"/>
              <a:t>Mức bốn</a:t>
            </a:r>
          </a:p>
          <a:p>
            <a:pPr lvl="4">
              <a:lnSpc>
                <a:spcPts val="2880"/>
              </a:lnSpc>
              <a:buClr>
                <a:schemeClr val="tx2"/>
              </a:buClr>
            </a:pPr>
            <a:r>
              <a:rPr lang="vi-VN" altLang="ko-KR"/>
              <a:t>Mức năm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altLang="ko-KR"/>
              <a:t>Chỉnh sửa kiểu văn bản của Bản cái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4559829" y="6509858"/>
            <a:ext cx="2844800" cy="312704"/>
          </a:xfrm>
        </p:spPr>
        <p:txBody>
          <a:bodyPr/>
          <a:lstStyle/>
          <a:p>
            <a:fld id="{8F894247-C527-4A9C-AE9B-5A3AADB067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48673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altLang="ko-KR"/>
              <a:t>Bấm để sửa kiểu tiêu đề Bản cái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altLang="ko-KR" noProof="0"/>
              <a:t>Bấm biểu tượng để thêm hình ảnh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altLang="ko-KR"/>
              <a:t>Chỉnh sửa kiểu văn bản của Bản cái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4559829" y="6509858"/>
            <a:ext cx="2844800" cy="312704"/>
          </a:xfrm>
        </p:spPr>
        <p:txBody>
          <a:bodyPr/>
          <a:lstStyle/>
          <a:p>
            <a:fld id="{8F894247-C527-4A9C-AE9B-5A3AADB067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028274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1"/>
          <p:cNvSpPr>
            <a:spLocks noChangeArrowheads="1"/>
          </p:cNvSpPr>
          <p:nvPr/>
        </p:nvSpPr>
        <p:spPr bwMode="gray">
          <a:xfrm>
            <a:off x="0" y="1"/>
            <a:ext cx="12192000" cy="692695"/>
          </a:xfrm>
          <a:prstGeom prst="rect">
            <a:avLst/>
          </a:prstGeom>
          <a:gradFill rotWithShape="1">
            <a:gsLst>
              <a:gs pos="0">
                <a:schemeClr val="tx2">
                  <a:lumMod val="75000"/>
                </a:schemeClr>
              </a:gs>
              <a:gs pos="70000">
                <a:schemeClr val="accent1">
                  <a:lumMod val="75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27051" y="100250"/>
            <a:ext cx="11041557" cy="488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559829" y="6509858"/>
            <a:ext cx="2844800" cy="3127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8F894247-C527-4A9C-AE9B-5A3AADB06776}" type="slidenum">
              <a:rPr lang="vi-VN" smtClean="0"/>
              <a:t>‹#›</a:t>
            </a:fld>
            <a:endParaRPr lang="vi-V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6343555"/>
            <a:ext cx="2112235" cy="482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2" y="764705"/>
            <a:ext cx="11042649" cy="5544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2880"/>
              </a:lnSpc>
              <a:buClr>
                <a:schemeClr val="tx2"/>
              </a:buClr>
            </a:pP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535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마스터 텍스트 스타일을 편집합니다</a:t>
            </a:r>
          </a:p>
          <a:p>
            <a:pPr marL="720000" lvl="1">
              <a:lnSpc>
                <a:spcPts val="2880"/>
              </a:lnSpc>
              <a:buClr>
                <a:schemeClr val="accent6"/>
              </a:buClr>
              <a:buFont typeface="Arial" pitchFamily="34" charset="0"/>
              <a:buChar char="■"/>
            </a:pP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24456"/>
                </a:solidFill>
                <a:effectLst/>
                <a:uLnTx/>
                <a:uFillTx/>
                <a:latin typeface="+mn-lt"/>
                <a:ea typeface="+mn-ea"/>
              </a:rPr>
              <a:t>둘째 수준</a:t>
            </a:r>
          </a:p>
          <a:p>
            <a:pPr marL="1008000" lvl="2">
              <a:lnSpc>
                <a:spcPts val="2880"/>
              </a:lnSpc>
              <a:buClr>
                <a:schemeClr val="accent2"/>
              </a:buClr>
              <a:buSzPct val="80000"/>
              <a:buChar char="l"/>
            </a:pP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24456"/>
                </a:solidFill>
                <a:effectLst/>
                <a:uLnTx/>
                <a:uFillTx/>
                <a:latin typeface="+mn-lt"/>
                <a:ea typeface="+mn-ea"/>
              </a:rPr>
              <a:t>셋째 수준</a:t>
            </a:r>
          </a:p>
          <a:p>
            <a:pPr marL="1296000" lvl="3">
              <a:lnSpc>
                <a:spcPts val="2880"/>
              </a:lnSpc>
              <a:buClr>
                <a:schemeClr val="accent4">
                  <a:lumMod val="75000"/>
                </a:schemeClr>
              </a:buClr>
              <a:buSzPct val="70000"/>
              <a:buFont typeface="Wingdings" pitchFamily="2" charset="2"/>
              <a:buChar char="u"/>
            </a:pP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24456"/>
                </a:solidFill>
                <a:effectLst/>
                <a:uLnTx/>
                <a:uFillTx/>
                <a:latin typeface="+mn-lt"/>
                <a:ea typeface="+mn-ea"/>
              </a:rPr>
              <a:t>넷째 수준</a:t>
            </a:r>
          </a:p>
          <a:p>
            <a:pPr marL="1584000" lvl="4">
              <a:lnSpc>
                <a:spcPts val="2880"/>
              </a:lnSpc>
              <a:buClr>
                <a:schemeClr val="accent3">
                  <a:lumMod val="50000"/>
                </a:schemeClr>
              </a:buClr>
              <a:buChar char="ü"/>
            </a:pP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24456"/>
                </a:solidFill>
                <a:effectLst/>
                <a:uLnTx/>
                <a:uFillTx/>
                <a:latin typeface="+mn-lt"/>
                <a:ea typeface="+mn-ea"/>
              </a:rPr>
              <a:t>다섯째 수준</a:t>
            </a:r>
          </a:p>
        </p:txBody>
      </p:sp>
      <p:pic>
        <p:nvPicPr>
          <p:cNvPr id="10" name="Picture 3" descr="D:\Graduate\1. WORKS 연구 &amp; 기타\[기타] 1305 학우회 연구실 소개\그림1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491" y="6324906"/>
            <a:ext cx="1557867" cy="53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33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/>
  </p:transition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lang="en-US" altLang="ko-KR" sz="2800" b="1" baseline="0" dirty="0" smtClean="0">
          <a:solidFill>
            <a:schemeClr val="bg1"/>
          </a:solidFill>
          <a:latin typeface="Arial" pitchFamily="34" charset="0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pitchFamily="34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pitchFamily="34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pitchFamily="34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pitchFamily="34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Verdana" pitchFamily="34" charset="0"/>
          <a:ea typeface="굴림" pitchFamily="50" charset="-127"/>
        </a:defRPr>
      </a:lvl9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53548A"/>
        </a:buClr>
        <a:buSzTx/>
        <a:buFont typeface="Wingdings" pitchFamily="2" charset="2"/>
        <a:buChar char="v"/>
        <a:tabLst/>
        <a:defRPr kumimoji="1" lang="ko-KR" altLang="en-US" sz="2400" b="1" baseline="0" noProof="0" dirty="0" smtClean="0">
          <a:solidFill>
            <a:schemeClr val="tx2"/>
          </a:solidFill>
          <a:latin typeface="Arial" pitchFamily="34" charset="0"/>
          <a:ea typeface="맑은 고딕" pitchFamily="50" charset="-127"/>
          <a:cs typeface="+mn-cs"/>
        </a:defRPr>
      </a:lvl1pPr>
      <a:lvl2pPr marL="742950" marR="0" indent="-28575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kumimoji="1" lang="ko-KR" altLang="en-US" sz="2000" baseline="0" noProof="0" dirty="0" smtClean="0">
          <a:solidFill>
            <a:schemeClr val="tx2"/>
          </a:solidFill>
          <a:latin typeface="Arial" pitchFamily="34" charset="0"/>
          <a:ea typeface="맑은 고딕" pitchFamily="50" charset="-127"/>
        </a:defRPr>
      </a:lvl2pPr>
      <a:lvl3pPr marL="1143000" marR="0" indent="-2286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itchFamily="2" charset="2"/>
        <a:buChar char="§"/>
        <a:tabLst/>
        <a:defRPr kumimoji="1" lang="ko-KR" altLang="en-US" sz="1900" baseline="0" noProof="0" dirty="0" smtClean="0">
          <a:solidFill>
            <a:schemeClr val="tx2"/>
          </a:solidFill>
          <a:latin typeface="Arial" pitchFamily="34" charset="0"/>
          <a:ea typeface="맑은 고딕" pitchFamily="50" charset="-127"/>
        </a:defRPr>
      </a:lvl3pPr>
      <a:lvl4pPr marL="1600200" marR="0" indent="-2286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kumimoji="1" lang="ko-KR" altLang="en-US" sz="1800" baseline="0" noProof="0" dirty="0" smtClean="0">
          <a:solidFill>
            <a:schemeClr val="tx2"/>
          </a:solidFill>
          <a:latin typeface="Arial" pitchFamily="34" charset="0"/>
          <a:ea typeface="맑은 고딕" pitchFamily="50" charset="-127"/>
        </a:defRPr>
      </a:lvl4pPr>
      <a:lvl5pPr marL="2057400" marR="0" indent="-2286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itchFamily="2" charset="2"/>
        <a:buChar char="§"/>
        <a:tabLst/>
        <a:defRPr kumimoji="1" lang="ko-KR" altLang="en-US" sz="1600" baseline="0" noProof="0" dirty="0">
          <a:solidFill>
            <a:schemeClr val="tx2"/>
          </a:solidFill>
          <a:latin typeface="Arial" pitchFamily="34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anhduc/multa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4988F91-D480-420D-BFF0-09122E633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217" y="3384432"/>
            <a:ext cx="5689600" cy="404813"/>
          </a:xfrm>
        </p:spPr>
        <p:txBody>
          <a:bodyPr/>
          <a:lstStyle/>
          <a:p>
            <a:r>
              <a:rPr lang="en-US" dirty="0"/>
              <a:t>Duc Nguyen</a:t>
            </a:r>
          </a:p>
          <a:p>
            <a:r>
              <a:rPr lang="en-US" dirty="0" err="1"/>
              <a:t>Seonghwa</a:t>
            </a:r>
            <a:r>
              <a:rPr lang="en-US" dirty="0"/>
              <a:t> Choi</a:t>
            </a:r>
          </a:p>
          <a:p>
            <a:r>
              <a:rPr lang="en-US" dirty="0" err="1"/>
              <a:t>Woojae</a:t>
            </a:r>
            <a:r>
              <a:rPr lang="en-US" dirty="0"/>
              <a:t> Kim</a:t>
            </a:r>
          </a:p>
          <a:p>
            <a:r>
              <a:rPr lang="en-US" dirty="0" err="1"/>
              <a:t>Sanghoon</a:t>
            </a:r>
            <a:r>
              <a:rPr lang="en-US" dirty="0"/>
              <a:t> Lee</a:t>
            </a:r>
          </a:p>
          <a:p>
            <a:endParaRPr lang="en-US" dirty="0"/>
          </a:p>
          <a:p>
            <a:r>
              <a:rPr lang="en-US" sz="1400" dirty="0"/>
              <a:t>Yonsei University</a:t>
            </a:r>
            <a:endParaRPr lang="vi-VN" sz="1400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B465150-428B-45C6-8AEA-56B808DA53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simple way of multimodal and arbitrary</a:t>
            </a:r>
            <a:br>
              <a:rPr lang="en-US" dirty="0"/>
            </a:br>
            <a:r>
              <a:rPr lang="en-US" dirty="0"/>
              <a:t>style transfer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3260095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4EA2F9-5403-4EB7-8C14-C7F1568C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study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37C2DC9-5370-48A5-A229-225ADCF77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noise level is different from 1, the magnitude is amplified by the weights, so the optimization is difficult or fails.</a:t>
            </a:r>
          </a:p>
          <a:p>
            <a:endParaRPr lang="en-US" dirty="0"/>
          </a:p>
          <a:p>
            <a:r>
              <a:rPr lang="en-US" dirty="0"/>
              <a:t>When the noise range is broader, the features seem more diverse. However, the images appear noisier.</a:t>
            </a:r>
            <a:endParaRPr lang="vi-VN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C926F9BC-0005-48D9-8EEB-DF9939569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6397"/>
            <a:ext cx="12192000" cy="2549901"/>
          </a:xfrm>
          <a:prstGeom prst="rect">
            <a:avLst/>
          </a:prstGeom>
        </p:spPr>
      </p:pic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8B81D38D-702F-42A3-A77B-557C9B4B687B}"/>
              </a:ext>
            </a:extLst>
          </p:cNvPr>
          <p:cNvSpPr/>
          <p:nvPr/>
        </p:nvSpPr>
        <p:spPr bwMode="auto">
          <a:xfrm>
            <a:off x="8238931" y="5355771"/>
            <a:ext cx="1175657" cy="430527"/>
          </a:xfrm>
          <a:prstGeom prst="ellipse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4D41E586-CE2A-4476-B7AD-F8FED71F4A18}"/>
              </a:ext>
            </a:extLst>
          </p:cNvPr>
          <p:cNvSpPr/>
          <p:nvPr/>
        </p:nvSpPr>
        <p:spPr bwMode="auto">
          <a:xfrm>
            <a:off x="10612017" y="5355770"/>
            <a:ext cx="1175657" cy="430527"/>
          </a:xfrm>
          <a:prstGeom prst="ellipse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B253A876-1A94-4190-B61D-B2A7C31E00FC}"/>
              </a:ext>
            </a:extLst>
          </p:cNvPr>
          <p:cNvSpPr/>
          <p:nvPr/>
        </p:nvSpPr>
        <p:spPr bwMode="auto">
          <a:xfrm>
            <a:off x="5876731" y="5355769"/>
            <a:ext cx="1175657" cy="430527"/>
          </a:xfrm>
          <a:prstGeom prst="ellipse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694409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50712A-651D-438C-93F6-A17FCC6A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paper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721CB3B-0E1A-415B-B99C-EA4B6F636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paper, we conjecture that our method can succeed in any case using an encoder-decoder architecture.</a:t>
            </a:r>
          </a:p>
          <a:p>
            <a:r>
              <a:rPr lang="en-US" dirty="0"/>
              <a:t>We tested our method with Whitening and Coloring Transform Network (</a:t>
            </a:r>
            <a:r>
              <a:rPr lang="en-US" dirty="0" err="1"/>
              <a:t>WCTNet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5A2F07CF-0D21-40B1-9026-AEFBB6172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835" y="3265711"/>
            <a:ext cx="8866330" cy="3051104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ABC5FC6-EA98-4435-A2EA-F2C95C664C64}"/>
              </a:ext>
            </a:extLst>
          </p:cNvPr>
          <p:cNvSpPr txBox="1"/>
          <p:nvPr/>
        </p:nvSpPr>
        <p:spPr>
          <a:xfrm>
            <a:off x="877076" y="3969232"/>
            <a:ext cx="923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latin typeface="맑은 고딕" pitchFamily="50" charset="-127"/>
                <a:ea typeface="맑은 고딕" pitchFamily="50" charset="-127"/>
              </a:rPr>
              <a:t>Pretrained encoder</a:t>
            </a:r>
            <a:endParaRPr lang="vi-VN" sz="1200" b="0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4315982A-86C3-4F29-8C5C-5916B47BF91F}"/>
              </a:ext>
            </a:extLst>
          </p:cNvPr>
          <p:cNvSpPr txBox="1"/>
          <p:nvPr/>
        </p:nvSpPr>
        <p:spPr>
          <a:xfrm>
            <a:off x="877076" y="4722092"/>
            <a:ext cx="923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latin typeface="맑은 고딕" pitchFamily="50" charset="-127"/>
                <a:ea typeface="맑은 고딕" pitchFamily="50" charset="-127"/>
              </a:rPr>
              <a:t>Trained </a:t>
            </a:r>
          </a:p>
          <a:p>
            <a:pPr algn="ctr"/>
            <a:r>
              <a:rPr lang="en-US" sz="1200" b="0" dirty="0">
                <a:latin typeface="맑은 고딕" pitchFamily="50" charset="-127"/>
                <a:ea typeface="맑은 고딕" pitchFamily="50" charset="-127"/>
              </a:rPr>
              <a:t>decoder</a:t>
            </a:r>
            <a:endParaRPr lang="vi-VN" sz="1200" b="0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BD2F01BD-B011-4531-91F4-A69F3ABEDD31}"/>
              </a:ext>
            </a:extLst>
          </p:cNvPr>
          <p:cNvSpPr txBox="1"/>
          <p:nvPr/>
        </p:nvSpPr>
        <p:spPr>
          <a:xfrm>
            <a:off x="2923590" y="2346931"/>
            <a:ext cx="3505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latin typeface="맑은 고딕" pitchFamily="50" charset="-127"/>
                <a:ea typeface="맑은 고딕" pitchFamily="50" charset="-127"/>
              </a:rPr>
              <a:t>Input and style are encoded by the encoder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latin typeface="맑은 고딕" pitchFamily="50" charset="-127"/>
                <a:ea typeface="맑은 고딕" pitchFamily="50" charset="-127"/>
              </a:rPr>
              <a:t>The feature maps are processed by WCT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latin typeface="맑은 고딕" pitchFamily="50" charset="-127"/>
                <a:ea typeface="맑은 고딕" pitchFamily="50" charset="-127"/>
              </a:rPr>
              <a:t>Output is obtained by decoding the processed feature map</a:t>
            </a:r>
            <a:endParaRPr lang="vi-VN" sz="1200" b="0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C9F6DB7-6DC1-45B2-8375-3B7695F27109}"/>
              </a:ext>
            </a:extLst>
          </p:cNvPr>
          <p:cNvSpPr txBox="1"/>
          <p:nvPr/>
        </p:nvSpPr>
        <p:spPr>
          <a:xfrm>
            <a:off x="6798905" y="2531596"/>
            <a:ext cx="3632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latin typeface="맑은 고딕" pitchFamily="50" charset="-127"/>
                <a:ea typeface="맑은 고딕" pitchFamily="50" charset="-127"/>
              </a:rPr>
              <a:t>The process can be done in multiple levels to yield a better looking output</a:t>
            </a:r>
            <a:endParaRPr lang="vi-VN" sz="1200" b="0" dirty="0" err="1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18992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0ABEB1-2540-4E83-9C29-DB193C4C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paper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F4CF949-55B3-4C5F-A05C-EA9B2061C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inject noise to the encoded feature maps of the style image at all levels.</a:t>
            </a:r>
          </a:p>
          <a:p>
            <a:r>
              <a:rPr lang="en-US" dirty="0"/>
              <a:t>All other steps are kept the same. We note that the style transfer is not even a training process.</a:t>
            </a:r>
          </a:p>
          <a:p>
            <a:endParaRPr lang="en-US" dirty="0"/>
          </a:p>
          <a:p>
            <a:endParaRPr lang="vi-VN" dirty="0"/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06B77FED-FE5C-49FC-ADD6-0F7C06136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" y="2858248"/>
            <a:ext cx="2896964" cy="2896964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84C834D7-9C86-4A1A-9D00-32E20ABB7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030" y="2846611"/>
            <a:ext cx="2896964" cy="2896964"/>
          </a:xfrm>
          <a:prstGeom prst="rect">
            <a:avLst/>
          </a:prstGeom>
        </p:spPr>
      </p:pic>
      <p:pic>
        <p:nvPicPr>
          <p:cNvPr id="21" name="Hình ảnh 20">
            <a:extLst>
              <a:ext uri="{FF2B5EF4-FFF2-40B4-BE49-F238E27FC236}">
                <a16:creationId xmlns:a16="http://schemas.microsoft.com/office/drawing/2014/main" id="{F1A99687-CDD2-4A79-803C-5B7B99C37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54" y="2846611"/>
            <a:ext cx="2896964" cy="2896964"/>
          </a:xfrm>
          <a:prstGeom prst="rect">
            <a:avLst/>
          </a:prstGeom>
        </p:spPr>
      </p:pic>
      <p:pic>
        <p:nvPicPr>
          <p:cNvPr id="23" name="Hình ảnh 22">
            <a:extLst>
              <a:ext uri="{FF2B5EF4-FFF2-40B4-BE49-F238E27FC236}">
                <a16:creationId xmlns:a16="http://schemas.microsoft.com/office/drawing/2014/main" id="{53F1CBAB-9D63-4C53-BFE1-95815D63B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478" y="2846611"/>
            <a:ext cx="2896964" cy="289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6907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AFCE9D-9765-4833-B9BF-63A44A73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BBE9B44-DEE3-4431-91BD-48D3803B8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defined a new multimodal and arbitrary image style transfer</a:t>
            </a:r>
          </a:p>
          <a:p>
            <a:pPr lvl="1"/>
            <a:r>
              <a:rPr lang="en-US" dirty="0"/>
              <a:t>The output is stochastic to satisfy a wide range of users.</a:t>
            </a:r>
          </a:p>
          <a:p>
            <a:endParaRPr lang="en-US" dirty="0"/>
          </a:p>
          <a:p>
            <a:r>
              <a:rPr lang="en-US" dirty="0"/>
              <a:t>The multimodal is obtained by using a combination of the encoded feature maps of the style image</a:t>
            </a:r>
          </a:p>
          <a:p>
            <a:pPr lvl="1"/>
            <a:r>
              <a:rPr lang="en-US" dirty="0"/>
              <a:t>The strategy is proposed based on an observation that a linear combination in feature space is as good as the natural basis.</a:t>
            </a:r>
          </a:p>
          <a:p>
            <a:pPr lvl="1"/>
            <a:r>
              <a:rPr lang="en-US" dirty="0"/>
              <a:t>The weights of the linear combination should sum up to 1 to avoid malfunctioning of the network activations.</a:t>
            </a:r>
          </a:p>
          <a:p>
            <a:endParaRPr lang="en-US" dirty="0"/>
          </a:p>
          <a:p>
            <a:r>
              <a:rPr lang="en-US" dirty="0"/>
              <a:t>We showed that the method works for any encoder-decoder architectures.</a:t>
            </a:r>
          </a:p>
          <a:p>
            <a:r>
              <a:rPr lang="en-US" dirty="0"/>
              <a:t>Code to reproduce the paper: </a:t>
            </a:r>
            <a:r>
              <a:rPr lang="en-US" dirty="0">
                <a:hlinkClick r:id="rId2"/>
              </a:rPr>
              <a:t>https://github.com/justanhduc/multar</a:t>
            </a:r>
            <a:r>
              <a:rPr lang="en-US" dirty="0"/>
              <a:t>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0506104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ADB2C498-7EBF-4625-9760-EF569EE6F573}"/>
              </a:ext>
            </a:extLst>
          </p:cNvPr>
          <p:cNvSpPr/>
          <p:nvPr/>
        </p:nvSpPr>
        <p:spPr>
          <a:xfrm>
            <a:off x="2030631" y="1824335"/>
            <a:ext cx="81307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listening!</a:t>
            </a:r>
            <a:endParaRPr lang="vi-V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Image result for question">
            <a:extLst>
              <a:ext uri="{FF2B5EF4-FFF2-40B4-BE49-F238E27FC236}">
                <a16:creationId xmlns:a16="http://schemas.microsoft.com/office/drawing/2014/main" id="{D886CA55-DC42-4F12-89FE-13D3EFA09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3000375"/>
            <a:ext cx="17621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65850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8F2D2B1-013B-464B-9DCB-0C021042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78A250-2332-4F20-9401-CB25E54E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 transfer concerns how a machine can replicate a “style” of a source image on the target image without modifying the contents</a:t>
            </a:r>
          </a:p>
          <a:p>
            <a:endParaRPr lang="en-US" dirty="0"/>
          </a:p>
          <a:p>
            <a:r>
              <a:rPr lang="en-US" dirty="0"/>
              <a:t>This is an artistic problem, so the result should not be deterministic as different people judge a photo differently</a:t>
            </a:r>
          </a:p>
          <a:p>
            <a:endParaRPr lang="en-US" dirty="0"/>
          </a:p>
          <a:p>
            <a:r>
              <a:rPr lang="en-US" dirty="0"/>
              <a:t>Ideally, a style transfer algorithm should produce an infinite number of outputs so that users can choose the most satisfying results</a:t>
            </a:r>
          </a:p>
          <a:p>
            <a:endParaRPr lang="en-US" dirty="0"/>
          </a:p>
          <a:p>
            <a:r>
              <a:rPr lang="en-US" dirty="0"/>
              <a:t>The outputs should have the same contents but different details regarding color, strokes, etc.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199175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B41218-40F7-49DF-912E-378BF362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 [1]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B4A259E-F3D9-4316-9C41-2E0C4F80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Adaptive Instance Normalization: arbitrary style transfer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Intuition</a:t>
            </a:r>
          </a:p>
          <a:p>
            <a:pPr lvl="1"/>
            <a:r>
              <a:rPr lang="en-US" dirty="0"/>
              <a:t>Both the style and target images are processed by a pretrained VGG to obtain the corresponding feature maps</a:t>
            </a:r>
          </a:p>
          <a:p>
            <a:pPr lvl="1"/>
            <a:r>
              <a:rPr lang="en-US" dirty="0"/>
              <a:t>The feature maps of the target image are first </a:t>
            </a:r>
            <a:r>
              <a:rPr lang="en-US" dirty="0" err="1"/>
              <a:t>Gaussianized</a:t>
            </a:r>
            <a:endParaRPr lang="en-US" dirty="0"/>
          </a:p>
          <a:p>
            <a:pPr lvl="1"/>
            <a:r>
              <a:rPr lang="en-US" dirty="0"/>
              <a:t>The statistics of the style image’s feature maps are transferred to those of the source image</a:t>
            </a:r>
            <a:endParaRPr lang="vi-VN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FDA0958F-D767-4351-8A6B-7C7BEE9F5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595" y="1856794"/>
            <a:ext cx="4520539" cy="694075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1DA423B3-5FBD-4A1C-B963-276ADBCCEC0E}"/>
              </a:ext>
            </a:extLst>
          </p:cNvPr>
          <p:cNvSpPr txBox="1"/>
          <p:nvPr/>
        </p:nvSpPr>
        <p:spPr>
          <a:xfrm>
            <a:off x="1024811" y="6427388"/>
            <a:ext cx="10142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 b="0" dirty="0"/>
              <a:t>[1] “</a:t>
            </a:r>
            <a:r>
              <a:rPr lang="vi-VN" sz="1400" b="0" dirty="0" err="1"/>
              <a:t>Arbitrary</a:t>
            </a:r>
            <a:r>
              <a:rPr lang="vi-VN" sz="1400" b="0" dirty="0"/>
              <a:t> </a:t>
            </a:r>
            <a:r>
              <a:rPr lang="vi-VN" sz="1400" b="0" dirty="0" err="1"/>
              <a:t>style</a:t>
            </a:r>
            <a:r>
              <a:rPr lang="vi-VN" sz="1400" b="0" dirty="0"/>
              <a:t> </a:t>
            </a:r>
            <a:r>
              <a:rPr lang="vi-VN" sz="1400" b="0" dirty="0" err="1"/>
              <a:t>transfer</a:t>
            </a:r>
            <a:r>
              <a:rPr lang="vi-VN" sz="1400" b="0" dirty="0"/>
              <a:t> </a:t>
            </a:r>
            <a:r>
              <a:rPr lang="en-GB" sz="1400" b="0" dirty="0"/>
              <a:t>in real-time with adaptive instance normalization,”</a:t>
            </a:r>
            <a:r>
              <a:rPr lang="vi-VN" sz="1400" b="0" dirty="0"/>
              <a:t> – </a:t>
            </a:r>
            <a:r>
              <a:rPr lang="vi-VN" sz="1400" b="0" dirty="0" err="1"/>
              <a:t>Huang</a:t>
            </a:r>
            <a:r>
              <a:rPr lang="vi-VN" sz="1400" b="0" dirty="0"/>
              <a:t> </a:t>
            </a:r>
            <a:r>
              <a:rPr lang="vi-VN" sz="1400" b="0" dirty="0" err="1"/>
              <a:t>et</a:t>
            </a:r>
            <a:r>
              <a:rPr lang="vi-VN" sz="1400" b="0" dirty="0"/>
              <a:t> </a:t>
            </a:r>
            <a:r>
              <a:rPr lang="vi-VN" sz="1400" b="0" dirty="0" err="1"/>
              <a:t>al</a:t>
            </a:r>
            <a:r>
              <a:rPr lang="vi-VN" sz="1400" b="0" dirty="0"/>
              <a:t>.</a:t>
            </a:r>
            <a:endParaRPr lang="vi-VN" sz="12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3A8E3041-FFF9-4E21-83E6-6CE8E638E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99" y="1123287"/>
            <a:ext cx="5211229" cy="2161087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E3150631-16DF-42AE-80DC-2C101CC8E9E2}"/>
              </a:ext>
            </a:extLst>
          </p:cNvPr>
          <p:cNvSpPr txBox="1"/>
          <p:nvPr/>
        </p:nvSpPr>
        <p:spPr>
          <a:xfrm>
            <a:off x="5703257" y="2724785"/>
            <a:ext cx="617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latin typeface="맑은 고딕" pitchFamily="50" charset="-127"/>
                <a:ea typeface="맑은 고딕" pitchFamily="50" charset="-127"/>
              </a:rPr>
              <a:t>VGG is a pretrained model on ImageNet and kept fixed </a:t>
            </a:r>
            <a:endParaRPr lang="vi-VN" sz="1800" b="0" dirty="0" err="1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5025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234B9A-7585-472A-8190-D35683BE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 [2]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281C3B3-2B66-46A5-B995-87533C1F0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In a </a:t>
            </a:r>
            <a:r>
              <a:rPr lang="vi-VN" dirty="0" err="1"/>
              <a:t>trained</a:t>
            </a:r>
            <a:r>
              <a:rPr lang="vi-VN" dirty="0"/>
              <a:t> </a:t>
            </a:r>
            <a:r>
              <a:rPr lang="vi-VN" dirty="0" err="1"/>
              <a:t>neural</a:t>
            </a:r>
            <a:r>
              <a:rPr lang="vi-VN" dirty="0"/>
              <a:t> </a:t>
            </a:r>
            <a:r>
              <a:rPr lang="vi-VN" dirty="0" err="1"/>
              <a:t>network</a:t>
            </a:r>
            <a:r>
              <a:rPr lang="vi-VN" dirty="0"/>
              <a:t>, the </a:t>
            </a:r>
            <a:r>
              <a:rPr lang="vi-VN" dirty="0" err="1"/>
              <a:t>feature</a:t>
            </a:r>
            <a:r>
              <a:rPr lang="vi-VN" dirty="0"/>
              <a:t> </a:t>
            </a:r>
            <a:r>
              <a:rPr lang="vi-VN" dirty="0" err="1"/>
              <a:t>maps</a:t>
            </a:r>
            <a:r>
              <a:rPr lang="vi-VN" dirty="0"/>
              <a:t> in a </a:t>
            </a:r>
            <a:r>
              <a:rPr lang="vi-VN" dirty="0" err="1"/>
              <a:t>layer</a:t>
            </a:r>
            <a:r>
              <a:rPr lang="vi-VN" dirty="0"/>
              <a:t> </a:t>
            </a:r>
            <a:r>
              <a:rPr lang="vi-VN" dirty="0" err="1"/>
              <a:t>form</a:t>
            </a:r>
            <a:r>
              <a:rPr lang="vi-VN" dirty="0"/>
              <a:t> a </a:t>
            </a:r>
            <a:r>
              <a:rPr lang="vi-VN" dirty="0" err="1"/>
              <a:t>natural</a:t>
            </a:r>
            <a:r>
              <a:rPr lang="vi-VN" dirty="0"/>
              <a:t> </a:t>
            </a:r>
            <a:r>
              <a:rPr lang="vi-VN" dirty="0" err="1"/>
              <a:t>basis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</a:t>
            </a:r>
            <a:r>
              <a:rPr lang="vi-VN" dirty="0" err="1"/>
              <a:t>feature</a:t>
            </a:r>
            <a:r>
              <a:rPr lang="vi-VN" dirty="0"/>
              <a:t> </a:t>
            </a:r>
            <a:r>
              <a:rPr lang="vi-VN" dirty="0" err="1"/>
              <a:t>space</a:t>
            </a:r>
            <a:r>
              <a:rPr lang="vi-VN" dirty="0"/>
              <a:t>.</a:t>
            </a:r>
          </a:p>
          <a:p>
            <a:endParaRPr lang="vi-VN" dirty="0"/>
          </a:p>
          <a:p>
            <a:r>
              <a:rPr lang="en-US" dirty="0"/>
              <a:t>It has been observed that a random vector in the feature space can give rise to interpretable semantic properties similar to the natural basis.</a:t>
            </a:r>
          </a:p>
          <a:p>
            <a:endParaRPr lang="en-US" dirty="0"/>
          </a:p>
          <a:p>
            <a:r>
              <a:rPr lang="en-US" dirty="0"/>
              <a:t>This means that the space itself, not the basis, is semantically meaningful.</a:t>
            </a:r>
          </a:p>
          <a:p>
            <a:endParaRPr lang="en-US" dirty="0"/>
          </a:p>
          <a:p>
            <a:r>
              <a:rPr lang="en-US" dirty="0"/>
              <a:t>It should follow that a linear combination of the basis must also be semantically similar but different in representation.</a:t>
            </a:r>
            <a:endParaRPr lang="vi-VN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7E3D9BF-AD91-4308-B5FA-653505047856}"/>
              </a:ext>
            </a:extLst>
          </p:cNvPr>
          <p:cNvSpPr txBox="1"/>
          <p:nvPr/>
        </p:nvSpPr>
        <p:spPr>
          <a:xfrm>
            <a:off x="1024811" y="6427388"/>
            <a:ext cx="10142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 b="0" dirty="0"/>
              <a:t>[2] “</a:t>
            </a:r>
            <a:r>
              <a:rPr lang="en-GB" sz="1400" b="0" dirty="0"/>
              <a:t>Intriguing properties of neural networks,”</a:t>
            </a:r>
            <a:r>
              <a:rPr lang="vi-VN" sz="1400" b="0" dirty="0"/>
              <a:t> – </a:t>
            </a:r>
            <a:r>
              <a:rPr lang="vi-VN" sz="1400" b="0" dirty="0" err="1"/>
              <a:t>Szegedy</a:t>
            </a:r>
            <a:r>
              <a:rPr lang="vi-VN" sz="1400" b="0" dirty="0"/>
              <a:t> </a:t>
            </a:r>
            <a:r>
              <a:rPr lang="vi-VN" sz="1400" b="0" dirty="0" err="1"/>
              <a:t>et</a:t>
            </a:r>
            <a:r>
              <a:rPr lang="vi-VN" sz="1400" b="0" dirty="0"/>
              <a:t> </a:t>
            </a:r>
            <a:r>
              <a:rPr lang="vi-VN" sz="1400" b="0" dirty="0" err="1"/>
              <a:t>al</a:t>
            </a:r>
            <a:r>
              <a:rPr lang="vi-VN" sz="1400" b="0" dirty="0"/>
              <a:t>.</a:t>
            </a:r>
            <a:endParaRPr lang="vi-VN" sz="12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54242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E1CBA0D-6890-496D-8705-312A6409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Multimodal and arbitrary style transfer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10B93ED-C9A8-4F71-B965-3D3210406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The </a:t>
            </a:r>
            <a:r>
              <a:rPr lang="vi-VN" dirty="0" err="1"/>
              <a:t>mean</a:t>
            </a:r>
            <a:r>
              <a:rPr lang="vi-VN" dirty="0"/>
              <a:t> </a:t>
            </a:r>
            <a:r>
              <a:rPr lang="vi-VN" dirty="0" err="1"/>
              <a:t>represents</a:t>
            </a:r>
            <a:r>
              <a:rPr lang="vi-VN" dirty="0"/>
              <a:t> the </a:t>
            </a:r>
            <a:r>
              <a:rPr lang="vi-VN" dirty="0" err="1"/>
              <a:t>style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the </a:t>
            </a:r>
            <a:r>
              <a:rPr lang="vi-VN" dirty="0" err="1"/>
              <a:t>variance</a:t>
            </a:r>
            <a:r>
              <a:rPr lang="vi-VN" dirty="0"/>
              <a:t> </a:t>
            </a:r>
            <a:r>
              <a:rPr lang="vi-VN" dirty="0" err="1"/>
              <a:t>represents</a:t>
            </a:r>
            <a:r>
              <a:rPr lang="vi-VN" dirty="0"/>
              <a:t> the </a:t>
            </a:r>
            <a:r>
              <a:rPr lang="vi-VN" dirty="0" err="1"/>
              <a:t>magnitude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</a:t>
            </a:r>
            <a:r>
              <a:rPr lang="vi-VN" dirty="0" err="1"/>
              <a:t>style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Keeping</a:t>
            </a:r>
            <a:r>
              <a:rPr lang="vi-VN" dirty="0"/>
              <a:t> the </a:t>
            </a:r>
            <a:r>
              <a:rPr lang="vi-VN" dirty="0" err="1"/>
              <a:t>mean</a:t>
            </a:r>
            <a:r>
              <a:rPr lang="vi-VN" dirty="0"/>
              <a:t> </a:t>
            </a:r>
            <a:r>
              <a:rPr lang="vi-VN" dirty="0" err="1"/>
              <a:t>fixed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en-US" dirty="0"/>
              <a:t>modifying the variance of the feature maps can result in different feature without distorting the contents</a:t>
            </a:r>
          </a:p>
          <a:p>
            <a:endParaRPr lang="en-US" dirty="0"/>
          </a:p>
          <a:p>
            <a:r>
              <a:rPr lang="en-US" dirty="0"/>
              <a:t>From above, it is feasible because a linear combination of feature maps is as good as the natural basis</a:t>
            </a:r>
          </a:p>
          <a:p>
            <a:pPr lvl="1"/>
            <a:endParaRPr lang="en-US" dirty="0"/>
          </a:p>
          <a:p>
            <a:r>
              <a:rPr lang="en-US" dirty="0"/>
              <a:t>However, because the weights are fixed, it is not possible to combine the features totally randomly as the weights cannot account for the change in magnitude.</a:t>
            </a:r>
          </a:p>
          <a:p>
            <a:pPr marL="434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5843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1C994B-0C22-4C14-9243-DFDC54D6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Multimodal and arbitrary style transfer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F27E16-3216-4DCC-8653-4AD0D0565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random combinations of feature maps results in a complete failure as the encoder is not trained, so the activations in each layer might malfunction</a:t>
            </a:r>
          </a:p>
          <a:p>
            <a:endParaRPr lang="en-US" dirty="0"/>
          </a:p>
          <a:p>
            <a:r>
              <a:rPr lang="en-US" dirty="0"/>
              <a:t>We want the following to hold</a:t>
            </a:r>
          </a:p>
          <a:p>
            <a:endParaRPr lang="en-US" dirty="0"/>
          </a:p>
          <a:p>
            <a:endParaRPr lang="en-US" dirty="0"/>
          </a:p>
          <a:p>
            <a:pPr marL="57150" indent="0">
              <a:buNone/>
            </a:pPr>
            <a:r>
              <a:rPr lang="en-US" dirty="0"/>
              <a:t>which implies the expectation of the noise should be 1.</a:t>
            </a:r>
          </a:p>
          <a:p>
            <a:endParaRPr lang="en-US" dirty="0"/>
          </a:p>
          <a:p>
            <a:r>
              <a:rPr lang="en-US" dirty="0"/>
              <a:t>To preserve the mean we use the following update to the feature maps</a:t>
            </a:r>
          </a:p>
          <a:p>
            <a:endParaRPr lang="vi-VN" dirty="0"/>
          </a:p>
        </p:txBody>
      </p:sp>
      <p:grpSp>
        <p:nvGrpSpPr>
          <p:cNvPr id="5" name="Nhóm 4">
            <a:extLst>
              <a:ext uri="{FF2B5EF4-FFF2-40B4-BE49-F238E27FC236}">
                <a16:creationId xmlns:a16="http://schemas.microsoft.com/office/drawing/2014/main" id="{54A0EB5A-6A0A-49AA-8456-BE4AE1E86F5B}"/>
              </a:ext>
            </a:extLst>
          </p:cNvPr>
          <p:cNvGrpSpPr/>
          <p:nvPr/>
        </p:nvGrpSpPr>
        <p:grpSpPr>
          <a:xfrm>
            <a:off x="3482997" y="3037213"/>
            <a:ext cx="5633514" cy="391787"/>
            <a:chOff x="4910972" y="4236197"/>
            <a:chExt cx="5633514" cy="391787"/>
          </a:xfrm>
        </p:grpSpPr>
        <p:pic>
          <p:nvPicPr>
            <p:cNvPr id="6" name="Hình ảnh 5">
              <a:extLst>
                <a:ext uri="{FF2B5EF4-FFF2-40B4-BE49-F238E27FC236}">
                  <a16:creationId xmlns:a16="http://schemas.microsoft.com/office/drawing/2014/main" id="{6590C9FF-EFB1-46E9-83FD-C668A415FB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3804" b="-6962"/>
            <a:stretch/>
          </p:blipFill>
          <p:spPr>
            <a:xfrm>
              <a:off x="6911301" y="4236197"/>
              <a:ext cx="3633185" cy="391787"/>
            </a:xfrm>
            <a:prstGeom prst="rect">
              <a:avLst/>
            </a:prstGeom>
          </p:spPr>
        </p:pic>
        <p:pic>
          <p:nvPicPr>
            <p:cNvPr id="7" name="Hình ảnh 6">
              <a:extLst>
                <a:ext uri="{FF2B5EF4-FFF2-40B4-BE49-F238E27FC236}">
                  <a16:creationId xmlns:a16="http://schemas.microsoft.com/office/drawing/2014/main" id="{BD1EABA2-BCE7-4880-A624-147ECCE3A3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6842"/>
            <a:stretch/>
          </p:blipFill>
          <p:spPr>
            <a:xfrm>
              <a:off x="4910972" y="4236198"/>
              <a:ext cx="3633185" cy="391786"/>
            </a:xfrm>
            <a:prstGeom prst="rect">
              <a:avLst/>
            </a:prstGeom>
          </p:spPr>
        </p:pic>
      </p:grpSp>
      <p:pic>
        <p:nvPicPr>
          <p:cNvPr id="8" name="Hình ảnh 7">
            <a:extLst>
              <a:ext uri="{FF2B5EF4-FFF2-40B4-BE49-F238E27FC236}">
                <a16:creationId xmlns:a16="http://schemas.microsoft.com/office/drawing/2014/main" id="{C02B0A52-CA3C-46C2-9268-ABB2E0C2B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236" y="5187274"/>
            <a:ext cx="3633185" cy="35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7837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0B4E25-36AB-4CDF-ACE7-53E03E53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C79F4AC-BE46-4CD1-9CA2-C6DE6D90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encoder is a VGG pretrained on ImageNet.</a:t>
            </a:r>
          </a:p>
          <a:p>
            <a:endParaRPr lang="en-US" dirty="0"/>
          </a:p>
          <a:p>
            <a:r>
              <a:rPr lang="en-US" dirty="0"/>
              <a:t>The encoder is kept fixed during training.</a:t>
            </a:r>
          </a:p>
          <a:p>
            <a:endParaRPr lang="en-US" dirty="0"/>
          </a:p>
          <a:p>
            <a:r>
              <a:rPr lang="en-US" dirty="0"/>
              <a:t>The decoder is mostly symmetric to the encoder.</a:t>
            </a:r>
          </a:p>
          <a:p>
            <a:endParaRPr lang="en-US" dirty="0"/>
          </a:p>
          <a:p>
            <a:r>
              <a:rPr lang="en-US" dirty="0"/>
              <a:t>We encountered difficulty training with noise from beginning, so we trained the network without noise for 15 epochs and trained with noise for 5 epochs.</a:t>
            </a:r>
            <a:endParaRPr lang="vi-VN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9DD3FF0-9E6D-4896-A73A-DC3724965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385" y="4323204"/>
            <a:ext cx="5211229" cy="216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6540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BA9A050-DD6F-40A5-87BD-95407EB4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functions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9E83B5-7A1E-45C7-83C8-D7103F113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cost functions should take the noise into account</a:t>
            </a:r>
          </a:p>
          <a:p>
            <a:r>
              <a:rPr lang="en-US" dirty="0"/>
              <a:t>Style loss</a:t>
            </a:r>
          </a:p>
          <a:p>
            <a:endParaRPr lang="en-US" dirty="0"/>
          </a:p>
          <a:p>
            <a:pPr lvl="1"/>
            <a:r>
              <a:rPr lang="en-US" dirty="0"/>
              <a:t>The mean and variance of the source image’s feature maps should be the same as those of the output’s</a:t>
            </a:r>
          </a:p>
          <a:p>
            <a:pPr lvl="1"/>
            <a:endParaRPr lang="en-US" dirty="0"/>
          </a:p>
          <a:p>
            <a:r>
              <a:rPr lang="en-US" dirty="0"/>
              <a:t>Content loss</a:t>
            </a:r>
          </a:p>
          <a:p>
            <a:endParaRPr lang="en-US" dirty="0"/>
          </a:p>
          <a:p>
            <a:pPr lvl="1"/>
            <a:r>
              <a:rPr lang="en-US" dirty="0"/>
              <a:t>The latent code of the output should be the same as the </a:t>
            </a:r>
            <a:r>
              <a:rPr lang="en-US" dirty="0" err="1"/>
              <a:t>AdaIN</a:t>
            </a:r>
            <a:r>
              <a:rPr lang="en-US" dirty="0"/>
              <a:t> output between the source and style feature maps</a:t>
            </a:r>
          </a:p>
          <a:p>
            <a:r>
              <a:rPr lang="en-US" dirty="0"/>
              <a:t>Total loss</a:t>
            </a:r>
            <a:endParaRPr lang="vi-VN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A984818-B0D4-48C0-B8B1-8C8780DE3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142" y="1191851"/>
            <a:ext cx="7411484" cy="905001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FB71B0FF-878E-4EAC-BE4D-7106CCA89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959" y="3429000"/>
            <a:ext cx="4467849" cy="64779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C5E18C7F-62A6-41E2-B1DB-FB2FDC09D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301" y="5285096"/>
            <a:ext cx="1829055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5283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C5851C-51EA-4610-8385-42DA2E25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results </a:t>
            </a:r>
            <a:endParaRPr lang="vi-VN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32A7045-C877-4412-AFEC-9187215D6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74" y="764705"/>
            <a:ext cx="6300004" cy="3317111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6BF0D38E-846D-4C29-9D56-984A2993E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74" y="4412040"/>
            <a:ext cx="6300004" cy="1886677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4EE489AA-6766-45BC-94B2-15DA81DCC287}"/>
              </a:ext>
            </a:extLst>
          </p:cNvPr>
          <p:cNvSpPr txBox="1"/>
          <p:nvPr/>
        </p:nvSpPr>
        <p:spPr>
          <a:xfrm>
            <a:off x="1189878" y="4075531"/>
            <a:ext cx="8929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latin typeface="맑은 고딕" pitchFamily="50" charset="-127"/>
                <a:ea typeface="맑은 고딕" pitchFamily="50" charset="-127"/>
              </a:rPr>
              <a:t>Multimodal style transfer with references</a:t>
            </a:r>
            <a:endParaRPr lang="vi-VN" sz="1400" b="0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948E7BB-DA25-4E28-9747-AD92F5A0B68F}"/>
              </a:ext>
            </a:extLst>
          </p:cNvPr>
          <p:cNvSpPr txBox="1"/>
          <p:nvPr/>
        </p:nvSpPr>
        <p:spPr>
          <a:xfrm>
            <a:off x="1472907" y="6242731"/>
            <a:ext cx="8929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latin typeface="맑은 고딕" pitchFamily="50" charset="-127"/>
                <a:ea typeface="맑은 고딕" pitchFamily="50" charset="-127"/>
              </a:rPr>
              <a:t>Multimodal style transfer for random images from Internet</a:t>
            </a:r>
            <a:endParaRPr lang="vi-VN" sz="1400" b="0" dirty="0" err="1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57084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nsigh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25400">
          <a:solidFill>
            <a:schemeClr val="tx2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800" b="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busine11_p 1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11_p 2">
        <a:dk1>
          <a:srgbClr val="2B166E"/>
        </a:dk1>
        <a:lt1>
          <a:srgbClr val="FFFFFF"/>
        </a:lt1>
        <a:dk2>
          <a:srgbClr val="336699"/>
        </a:dk2>
        <a:lt2>
          <a:srgbClr val="DDDDDD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11_p 3">
        <a:dk1>
          <a:srgbClr val="666633"/>
        </a:dk1>
        <a:lt1>
          <a:srgbClr val="FFFFFF"/>
        </a:lt1>
        <a:dk2>
          <a:srgbClr val="000000"/>
        </a:dk2>
        <a:lt2>
          <a:srgbClr val="F7F4D5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sight" id="{08C07389-F4E8-41AB-9E9D-4FC645B6011B}" vid="{9F5C18A5-ADD4-4991-A671-EB3D984D68C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insight</Template>
  <TotalTime>291</TotalTime>
  <Words>843</Words>
  <Application>Microsoft Office PowerPoint</Application>
  <PresentationFormat>Màn hình rộng</PresentationFormat>
  <Paragraphs>103</Paragraphs>
  <Slides>14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22" baseType="lpstr">
      <vt:lpstr>Arial Unicode MS</vt:lpstr>
      <vt:lpstr>맑은 고딕</vt:lpstr>
      <vt:lpstr>Arial</vt:lpstr>
      <vt:lpstr>Comic Sans MS</vt:lpstr>
      <vt:lpstr>Times New Roman</vt:lpstr>
      <vt:lpstr>Verdana</vt:lpstr>
      <vt:lpstr>Wingdings</vt:lpstr>
      <vt:lpstr>insight</vt:lpstr>
      <vt:lpstr>A simple way of multimodal and arbitrary style transfer</vt:lpstr>
      <vt:lpstr>Problem formulation</vt:lpstr>
      <vt:lpstr>Previous work [1]</vt:lpstr>
      <vt:lpstr>Previous work [2]</vt:lpstr>
      <vt:lpstr>Multimodal and arbitrary style transfer</vt:lpstr>
      <vt:lpstr>Multimodal and arbitrary style transfer</vt:lpstr>
      <vt:lpstr>Network architecture</vt:lpstr>
      <vt:lpstr>Cost functions</vt:lpstr>
      <vt:lpstr>Qualitative results </vt:lpstr>
      <vt:lpstr>Ablation study</vt:lpstr>
      <vt:lpstr>Beyond the paper</vt:lpstr>
      <vt:lpstr>Beyond the paper</vt:lpstr>
      <vt:lpstr>Conclusion 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way of multimodal and arbitrary style transfer</dc:title>
  <dc:creator>ANH DUC NGUYEN</dc:creator>
  <cp:lastModifiedBy>ANH DUC NGUYEN</cp:lastModifiedBy>
  <cp:revision>1</cp:revision>
  <dcterms:created xsi:type="dcterms:W3CDTF">2019-02-20T13:32:24Z</dcterms:created>
  <dcterms:modified xsi:type="dcterms:W3CDTF">2019-04-24T07:21:23Z</dcterms:modified>
</cp:coreProperties>
</file>