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46382C2-D381-4D6D-80C2-B41E51FD4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9C5198-0C29-4089-8533-4920526D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218D666-763C-4CA7-8C37-536024E0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96DF67-65B9-4E6B-8591-05281861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6F20B8-9F1E-4076-9674-830023A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B6B668B-A11D-4017-9A70-1832E580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C402A5-212D-4043-B855-3FB5F13D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F6CD6A5-402F-4359-8F63-60A366C5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59BEC9E-1426-4768-8A4B-537593DF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ED3044-502B-439B-96F1-07699319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BB1628D-2CFC-463C-A3C6-CEBCDF57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6E6A72B-FE52-4447-84F4-693421E5F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D44A0E8-51FA-4C9D-837F-861010E9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9BEF2BB-A3D0-430C-99D0-1C8C41C4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17872E-3649-449C-A88A-49540FC0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B8E1CC-3B59-4B7C-BC4A-24C7D8E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C5A012-E354-4DF4-A10E-8AEA0468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98A6D0-2C0F-4DF3-A1B3-BAE77A57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9DA3AB-6CD9-4E82-A567-BCF07008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317028-B763-4CCC-9325-2D50836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260D05-837A-4CE1-8C3B-AB5701F1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FE8B12-25F0-47B9-8853-53BD5447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C248F43-7202-4EC7-BC19-B9BF376C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C903BB8-9090-42D0-BD9E-6AA956BF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562153-1FC3-4CBC-8604-5A196291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EDF2DC7-3911-42FD-AA18-C74E5104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2C7D7A-23C5-47BD-B422-00212F62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77CD2D9-C2C3-4321-897E-3706B0A18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EDD8198-E768-4320-95DC-8968C08D2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3943153-422C-4334-88E1-76F8924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0C64E39-3F60-4701-ABFF-44A41FB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9652011-D5A2-4E8A-A32B-F55F9B16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2F2485-B13A-4C48-8E5A-2512A964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7982BE-4C88-45E8-9380-10F87883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78BD70D-5D4F-4FBE-9F56-A46466B4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1CA729B-3125-4A16-BDE2-9BA0AC989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9890761-F7FD-42EA-ACBD-5959B9DA1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7C443B2-D90B-4153-9BEB-479F0527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F1746D5-2285-45EB-A6A9-DAEF3C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20F6604-5362-452C-8E9F-6DC1C554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2C2909-E01C-4D96-A931-77D9C036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AE8A5B9-BE03-40F1-93CB-D6EB2FB6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AA44E0B-8662-45F8-86E9-56DB7DFD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BA43961-D300-49CA-AC38-CCCB41E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A69D096-0836-48F0-B906-1C656EB7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7BD8B52-2B75-4F21-AC3E-30570BAA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2F3FA37-7659-4FFC-844B-7383A75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AF78AF-6683-48C9-AF8D-4E584CE9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CEB257-A2C7-4BC4-B5C3-3625AD5B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9D0BA2A-8008-40C0-AA14-3B1767CFD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F0FBF0E-CAB6-4D48-ACA7-86D7AB56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A422D8D-0A84-46C4-BD86-2B93CB31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54F9F4C-F685-480B-ACF5-53ECEA98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454DFE-FE16-4475-B5CF-4383780D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048363C-8FFA-4431-8A62-7D6E53177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58B1310-0446-4D1D-85EB-955E364C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72DB819-1C66-423F-88B7-A8B0BEC2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8E7A600-616B-4393-AA67-89A39051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F6F7D27-BD5B-49AE-AA4F-700BED44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AB5BB98-B855-4510-A700-E2247B2E80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4C407D-AD53-4F99-A849-C2C347DE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ED14BB2-8321-463B-AE7D-46D6CDED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0DEFF3D-6B4C-43D1-AAE9-4407792F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4B47-0156-4AE5-B8CF-14F73E5BD86C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D0507FF-D06D-4C9B-BEC8-F0531AE82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BAE239-81A2-4A98-A233-C76939318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4E34-6607-43AF-8F7F-EBD12F32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EE15ED-4B62-4394-B044-A1F85DDA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15" y="632737"/>
            <a:ext cx="11052369" cy="1536032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Ф</a:t>
            </a: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ункция для вычисления факториала (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n!</a:t>
            </a: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54DF293-8061-418B-B390-F97DF0DF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283" y="4002398"/>
            <a:ext cx="5781609" cy="165576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EAB38"/>
                </a:solidFill>
              </a:rPr>
              <a:t>1</a:t>
            </a:r>
            <a:r>
              <a:rPr lang="en-US" dirty="0" smtClean="0">
                <a:solidFill>
                  <a:srgbClr val="FEAB38"/>
                </a:solidFill>
              </a:rPr>
              <a:t> </a:t>
            </a:r>
            <a:r>
              <a:rPr lang="ru-RU" dirty="0" smtClean="0">
                <a:solidFill>
                  <a:srgbClr val="FEAB38"/>
                </a:solidFill>
              </a:rPr>
              <a:t>курс</a:t>
            </a:r>
          </a:p>
          <a:p>
            <a:pPr algn="l"/>
            <a:r>
              <a:rPr lang="ru-RU" dirty="0" smtClean="0">
                <a:solidFill>
                  <a:srgbClr val="FEAB38"/>
                </a:solidFill>
              </a:rPr>
              <a:t>ПМИ </a:t>
            </a:r>
            <a:r>
              <a:rPr lang="ru-RU" b="1" dirty="0" smtClean="0">
                <a:solidFill>
                  <a:srgbClr val="FEAB38"/>
                </a:solidFill>
              </a:rPr>
              <a:t>1</a:t>
            </a:r>
            <a:r>
              <a:rPr lang="ru-RU" dirty="0" smtClean="0">
                <a:solidFill>
                  <a:srgbClr val="FEAB38"/>
                </a:solidFill>
              </a:rPr>
              <a:t> группа</a:t>
            </a:r>
            <a:endParaRPr lang="en-US" dirty="0">
              <a:solidFill>
                <a:srgbClr val="FEAB38"/>
              </a:solidFill>
            </a:endParaRPr>
          </a:p>
        </p:txBody>
      </p:sp>
      <p:pic>
        <p:nvPicPr>
          <p:cNvPr id="1026" name="Picture 2" descr="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94" y="2267559"/>
            <a:ext cx="3607871" cy="174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C3CCA5-BE65-4E20-A59E-B0728B8A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17"/>
            <a:ext cx="12192000" cy="854075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Распределение обязанностей: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7B179BEF-4121-494B-ABA7-709761B81967}"/>
              </a:ext>
            </a:extLst>
          </p:cNvPr>
          <p:cNvGrpSpPr>
            <a:grpSpLocks/>
          </p:cNvGrpSpPr>
          <p:nvPr/>
        </p:nvGrpSpPr>
        <p:grpSpPr bwMode="auto">
          <a:xfrm>
            <a:off x="2746954" y="2217491"/>
            <a:ext cx="5224463" cy="1077913"/>
            <a:chOff x="-919" y="2294"/>
            <a:chExt cx="3291" cy="679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EE91C1AE-3094-426C-857A-D6AD9558D73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919" y="2874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91ED4917-0A38-4E0B-B49D-0B93E993AFF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E1894DB6-D16C-4BE1-8788-86DFD577FC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84" y="229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016BA95F-A295-459A-BBC9-0E7D90222DB5}"/>
              </a:ext>
            </a:extLst>
          </p:cNvPr>
          <p:cNvGrpSpPr>
            <a:grpSpLocks/>
          </p:cNvGrpSpPr>
          <p:nvPr/>
        </p:nvGrpSpPr>
        <p:grpSpPr bwMode="auto">
          <a:xfrm>
            <a:off x="2757203" y="3538914"/>
            <a:ext cx="4800600" cy="1058863"/>
            <a:chOff x="1192" y="2896"/>
            <a:chExt cx="3024" cy="667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23946A5B-88E7-4347-9409-1806EC005B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192" y="2896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6C742693-53AA-4658-9F33-6DA400FDDF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xmlns="" id="{B4B953B8-892C-45DE-BDC0-E5A4101C995B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88119" y="3221854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DC114939-C515-4DD6-A471-99C9D4386194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63493" y="2806408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F6E00D19-EAF0-4F4B-AD82-103AACEE5551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37929" y="1512035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B8CA948-9E89-463F-9BB5-3DA707B507BF}"/>
              </a:ext>
            </a:extLst>
          </p:cNvPr>
          <p:cNvSpPr txBox="1"/>
          <p:nvPr/>
        </p:nvSpPr>
        <p:spPr>
          <a:xfrm>
            <a:off x="3197429" y="2289496"/>
            <a:ext cx="285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Рузана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Хаткова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4E16FDB-8534-4E8E-910B-6580B9BAD713}"/>
              </a:ext>
            </a:extLst>
          </p:cNvPr>
          <p:cNvSpPr txBox="1"/>
          <p:nvPr/>
        </p:nvSpPr>
        <p:spPr>
          <a:xfrm>
            <a:off x="3214115" y="2766593"/>
            <a:ext cx="28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Роман Гончаров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A641E10-5F48-4C8B-85B4-B5211D2C877D}"/>
              </a:ext>
            </a:extLst>
          </p:cNvPr>
          <p:cNvSpPr txBox="1"/>
          <p:nvPr/>
        </p:nvSpPr>
        <p:spPr>
          <a:xfrm>
            <a:off x="2201920" y="987977"/>
            <a:ext cx="194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Менеджер: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ED2D03A-827B-4986-8504-01F178821A05}"/>
              </a:ext>
            </a:extLst>
          </p:cNvPr>
          <p:cNvSpPr txBox="1"/>
          <p:nvPr/>
        </p:nvSpPr>
        <p:spPr>
          <a:xfrm>
            <a:off x="3178946" y="1456531"/>
            <a:ext cx="22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Анна </a:t>
            </a:r>
            <a:r>
              <a:rPr lang="ru-RU" dirty="0" err="1">
                <a:solidFill>
                  <a:schemeClr val="bg1"/>
                </a:solidFill>
              </a:rPr>
              <a:t>Кирицева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2" name="Group 22">
            <a:extLst>
              <a:ext uri="{FF2B5EF4-FFF2-40B4-BE49-F238E27FC236}">
                <a16:creationId xmlns:a16="http://schemas.microsoft.com/office/drawing/2014/main" xmlns="" id="{CE0CCE09-E341-418D-B756-C5B09CE10E16}"/>
              </a:ext>
            </a:extLst>
          </p:cNvPr>
          <p:cNvGrpSpPr>
            <a:grpSpLocks/>
          </p:cNvGrpSpPr>
          <p:nvPr/>
        </p:nvGrpSpPr>
        <p:grpSpPr bwMode="auto">
          <a:xfrm>
            <a:off x="2757812" y="1825400"/>
            <a:ext cx="4800600" cy="1111250"/>
            <a:chOff x="1224" y="2863"/>
            <a:chExt cx="3024" cy="700"/>
          </a:xfrm>
        </p:grpSpPr>
        <p:sp>
          <p:nvSpPr>
            <p:cNvPr id="43" name="Line 23">
              <a:extLst>
                <a:ext uri="{FF2B5EF4-FFF2-40B4-BE49-F238E27FC236}">
                  <a16:creationId xmlns:a16="http://schemas.microsoft.com/office/drawing/2014/main" xmlns="" id="{68B03862-0CC4-4F1B-BBFF-E04C3AD135C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224" y="286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xmlns="" id="{2FFF89EF-3BC5-4A5C-9E81-809FB8A0BDF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9FFE6325-072E-41E9-90B5-BE6DF00D3D6E}"/>
              </a:ext>
            </a:extLst>
          </p:cNvPr>
          <p:cNvGrpSpPr>
            <a:grpSpLocks/>
          </p:cNvGrpSpPr>
          <p:nvPr/>
        </p:nvGrpSpPr>
        <p:grpSpPr bwMode="auto">
          <a:xfrm>
            <a:off x="2144402" y="1814586"/>
            <a:ext cx="5402288" cy="873037"/>
            <a:chOff x="-1305" y="1563"/>
            <a:chExt cx="3403" cy="792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835C2964-0A56-43DE-AF4F-FD6491BACF2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926" y="2355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2B675FC5-C0CC-44FD-8847-BC73292D36E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600956">
              <a:off x="-946" y="2080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66D46394-4603-4585-BBC2-E572695EDC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-1305" y="1563"/>
              <a:ext cx="3046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</a:rPr>
                <a:t>Описание функции(документация):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23446F60-9D7D-4A11-9282-5B62FF9F42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55" y="2076"/>
              <a:ext cx="11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D04FCEA-E512-46D7-A193-7B0096E0FA1A}"/>
              </a:ext>
            </a:extLst>
          </p:cNvPr>
          <p:cNvSpPr txBox="1"/>
          <p:nvPr/>
        </p:nvSpPr>
        <p:spPr>
          <a:xfrm>
            <a:off x="2374159" y="3988459"/>
            <a:ext cx="13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Эксперт:</a:t>
            </a:r>
          </a:p>
        </p:txBody>
      </p:sp>
      <p:grpSp>
        <p:nvGrpSpPr>
          <p:cNvPr id="53" name="Group 12">
            <a:extLst>
              <a:ext uri="{FF2B5EF4-FFF2-40B4-BE49-F238E27FC236}">
                <a16:creationId xmlns:a16="http://schemas.microsoft.com/office/drawing/2014/main" xmlns="" id="{C28DB6B3-A36C-446E-9E77-B3D72194D2F1}"/>
              </a:ext>
            </a:extLst>
          </p:cNvPr>
          <p:cNvGrpSpPr>
            <a:grpSpLocks/>
          </p:cNvGrpSpPr>
          <p:nvPr/>
        </p:nvGrpSpPr>
        <p:grpSpPr bwMode="auto">
          <a:xfrm>
            <a:off x="2746954" y="3087834"/>
            <a:ext cx="5224463" cy="1077913"/>
            <a:chOff x="-919" y="2294"/>
            <a:chExt cx="3291" cy="679"/>
          </a:xfrm>
        </p:grpSpPr>
        <p:sp>
          <p:nvSpPr>
            <p:cNvPr id="54" name="Line 13">
              <a:extLst>
                <a:ext uri="{FF2B5EF4-FFF2-40B4-BE49-F238E27FC236}">
                  <a16:creationId xmlns:a16="http://schemas.microsoft.com/office/drawing/2014/main" xmlns="" id="{2297EF03-3A8C-4C7D-98EA-916DEE08D9A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-919" y="2874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 Box 15">
              <a:extLst>
                <a:ext uri="{FF2B5EF4-FFF2-40B4-BE49-F238E27FC236}">
                  <a16:creationId xmlns:a16="http://schemas.microsoft.com/office/drawing/2014/main" xmlns="" id="{1CC996F5-AE85-4D97-BC4D-02C1C71FEE3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 Box 16">
              <a:extLst>
                <a:ext uri="{FF2B5EF4-FFF2-40B4-BE49-F238E27FC236}">
                  <a16:creationId xmlns:a16="http://schemas.microsoft.com/office/drawing/2014/main" xmlns="" id="{406BB248-8A23-4159-A1B8-017449F473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84" y="229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BF70E5F-5124-4EA3-A246-38FFA952B007}"/>
              </a:ext>
            </a:extLst>
          </p:cNvPr>
          <p:cNvSpPr txBox="1"/>
          <p:nvPr/>
        </p:nvSpPr>
        <p:spPr>
          <a:xfrm>
            <a:off x="3183440" y="4427206"/>
            <a:ext cx="21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Анастасия Елисеева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3D45DCA-805F-4AF3-801D-308736D76F71}"/>
              </a:ext>
            </a:extLst>
          </p:cNvPr>
          <p:cNvSpPr txBox="1"/>
          <p:nvPr/>
        </p:nvSpPr>
        <p:spPr>
          <a:xfrm>
            <a:off x="3214261" y="3127899"/>
            <a:ext cx="18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Эдуард Очиров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F4BDD15-3F66-4C65-89BE-685F63C36B06}"/>
              </a:ext>
            </a:extLst>
          </p:cNvPr>
          <p:cNvSpPr txBox="1"/>
          <p:nvPr/>
        </p:nvSpPr>
        <p:spPr>
          <a:xfrm>
            <a:off x="2742674" y="1412939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FC60C72-52B2-48BE-B446-25215312291F}"/>
              </a:ext>
            </a:extLst>
          </p:cNvPr>
          <p:cNvSpPr txBox="1"/>
          <p:nvPr/>
        </p:nvSpPr>
        <p:spPr>
          <a:xfrm>
            <a:off x="2774679" y="2294849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BBED830-03A1-48FD-B307-310FBFC768A4}"/>
              </a:ext>
            </a:extLst>
          </p:cNvPr>
          <p:cNvSpPr txBox="1"/>
          <p:nvPr/>
        </p:nvSpPr>
        <p:spPr>
          <a:xfrm>
            <a:off x="2761118" y="2724482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xmlns="" id="{CE601E6A-3DCD-4903-B4C1-1E4FD2F7F72B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98346" y="3682965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886F6AC-6EA9-4A33-9F04-FD2964D83028}"/>
              </a:ext>
            </a:extLst>
          </p:cNvPr>
          <p:cNvSpPr txBox="1"/>
          <p:nvPr/>
        </p:nvSpPr>
        <p:spPr>
          <a:xfrm>
            <a:off x="3214115" y="3611963"/>
            <a:ext cx="195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Леонид Середа</a:t>
            </a: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xmlns="" id="{DC3DDCC4-48F8-4F12-B66E-B0AE833ECA22}"/>
              </a:ext>
            </a:extLst>
          </p:cNvPr>
          <p:cNvSpPr>
            <a:spLocks noChangeShapeType="1"/>
          </p:cNvSpPr>
          <p:nvPr/>
        </p:nvSpPr>
        <p:spPr bwMode="gray">
          <a:xfrm>
            <a:off x="2732575" y="4784815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xmlns="" id="{65E159F9-ED6C-488E-87A7-D938323AA9D0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63492" y="4469850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B93D9C0-9C23-450F-BC02-35BB679F99F7}"/>
              </a:ext>
            </a:extLst>
          </p:cNvPr>
          <p:cNvSpPr txBox="1"/>
          <p:nvPr/>
        </p:nvSpPr>
        <p:spPr>
          <a:xfrm>
            <a:off x="2783368" y="3158916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C6A9134-DDA1-4356-8A9B-41AB3CEC2E86}"/>
              </a:ext>
            </a:extLst>
          </p:cNvPr>
          <p:cNvSpPr txBox="1"/>
          <p:nvPr/>
        </p:nvSpPr>
        <p:spPr>
          <a:xfrm>
            <a:off x="2791917" y="3589913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17BD846-85A5-4C1B-97CF-01E5A3F6E06D}"/>
              </a:ext>
            </a:extLst>
          </p:cNvPr>
          <p:cNvSpPr txBox="1"/>
          <p:nvPr/>
        </p:nvSpPr>
        <p:spPr>
          <a:xfrm>
            <a:off x="2767429" y="4399357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293" y="4796412"/>
            <a:ext cx="363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Презентация проекта: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xmlns="" id="{DC114939-C515-4DD6-A471-99C9D4386194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94008" y="5319752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4E16FDB-8534-4E8E-910B-6580B9BAD713}"/>
              </a:ext>
            </a:extLst>
          </p:cNvPr>
          <p:cNvSpPr txBox="1"/>
          <p:nvPr/>
        </p:nvSpPr>
        <p:spPr>
          <a:xfrm>
            <a:off x="3338417" y="5279937"/>
            <a:ext cx="28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Дарья Сударкина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BBED830-03A1-48FD-B307-310FBFC768A4}"/>
              </a:ext>
            </a:extLst>
          </p:cNvPr>
          <p:cNvSpPr txBox="1"/>
          <p:nvPr/>
        </p:nvSpPr>
        <p:spPr>
          <a:xfrm>
            <a:off x="2815079" y="5237826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xmlns="" id="{DC114939-C515-4DD6-A471-99C9D4386194}"/>
              </a:ext>
            </a:extLst>
          </p:cNvPr>
          <p:cNvSpPr>
            <a:spLocks noChangeArrowheads="1"/>
          </p:cNvSpPr>
          <p:nvPr/>
        </p:nvSpPr>
        <p:spPr bwMode="gray">
          <a:xfrm rot="3600956">
            <a:off x="2788728" y="5816726"/>
            <a:ext cx="250225" cy="2159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E16FDB-8534-4E8E-910B-6580B9BAD713}"/>
              </a:ext>
            </a:extLst>
          </p:cNvPr>
          <p:cNvSpPr txBox="1"/>
          <p:nvPr/>
        </p:nvSpPr>
        <p:spPr>
          <a:xfrm>
            <a:off x="3239350" y="5776911"/>
            <a:ext cx="28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Роман </a:t>
            </a:r>
            <a:r>
              <a:rPr lang="ru-RU" dirty="0" err="1" smtClean="0">
                <a:solidFill>
                  <a:schemeClr val="bg1"/>
                </a:solidFill>
              </a:rPr>
              <a:t>Постригань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BBED830-03A1-48FD-B307-310FBFC768A4}"/>
              </a:ext>
            </a:extLst>
          </p:cNvPr>
          <p:cNvSpPr txBox="1"/>
          <p:nvPr/>
        </p:nvSpPr>
        <p:spPr>
          <a:xfrm>
            <a:off x="2786353" y="5734800"/>
            <a:ext cx="31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DC3DDCC4-48F8-4F12-B66E-B0AE833ECA22}"/>
              </a:ext>
            </a:extLst>
          </p:cNvPr>
          <p:cNvSpPr>
            <a:spLocks noChangeShapeType="1"/>
          </p:cNvSpPr>
          <p:nvPr/>
        </p:nvSpPr>
        <p:spPr bwMode="gray">
          <a:xfrm>
            <a:off x="2761118" y="5649269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xmlns="" id="{DC3DDCC4-48F8-4F12-B66E-B0AE833ECA22}"/>
              </a:ext>
            </a:extLst>
          </p:cNvPr>
          <p:cNvSpPr>
            <a:spLocks noChangeShapeType="1"/>
          </p:cNvSpPr>
          <p:nvPr/>
        </p:nvSpPr>
        <p:spPr bwMode="gray">
          <a:xfrm>
            <a:off x="2738470" y="6146243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070225-52FE-4F98-B4E3-313CD0E4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4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Программы для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D85453-0766-4C3A-A2DC-74932F82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4" y="1509102"/>
            <a:ext cx="7802461" cy="3977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программирования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Трекер</a:t>
            </a: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</a:t>
            </a: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Notion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readyspace.com.hk/wp-content/uploads/2017/08/default-og-for-feed-pytho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3"/>
          <a:stretch/>
        </p:blipFill>
        <p:spPr bwMode="auto">
          <a:xfrm>
            <a:off x="6731977" y="1282012"/>
            <a:ext cx="1143002" cy="12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.mds.yandex.net/get-zen_doc/1056701/pub_5e01ee7ce4fff000addb33d7_5e01eebf34808200b1fdca77/scale_120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18643" r="10671" b="18080"/>
          <a:stretch/>
        </p:blipFill>
        <p:spPr bwMode="auto">
          <a:xfrm>
            <a:off x="3387971" y="2907323"/>
            <a:ext cx="2133600" cy="83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vatars.mds.yandex.net/get-zen_doc/2455156/pub_5efca34ee51de179553e1154_5f5b90a1d7092473177a3c85/scale_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09" y="4587841"/>
            <a:ext cx="2086706" cy="79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5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65</Words>
  <Application>Microsoft Office PowerPoint</Application>
  <PresentationFormat>Произвольный</PresentationFormat>
  <Paragraphs>33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Функция для вычисления факториала (n!)</vt:lpstr>
      <vt:lpstr>Распределение обязанностей:</vt:lpstr>
      <vt:lpstr>Программы для работы: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Admin</cp:lastModifiedBy>
  <cp:revision>8</cp:revision>
  <dcterms:created xsi:type="dcterms:W3CDTF">2020-10-04T11:09:29Z</dcterms:created>
  <dcterms:modified xsi:type="dcterms:W3CDTF">2021-10-10T19:54:09Z</dcterms:modified>
</cp:coreProperties>
</file>