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  <p:sldMasterId id="2147484156" r:id="rId2"/>
    <p:sldMasterId id="2147484172" r:id="rId3"/>
    <p:sldMasterId id="2147484262" r:id="rId4"/>
  </p:sldMasterIdLst>
  <p:notesMasterIdLst>
    <p:notesMasterId r:id="rId12"/>
  </p:notesMasterIdLst>
  <p:handoutMasterIdLst>
    <p:handoutMasterId r:id="rId13"/>
  </p:handoutMasterIdLst>
  <p:sldIdLst>
    <p:sldId id="505" r:id="rId5"/>
    <p:sldId id="556" r:id="rId6"/>
    <p:sldId id="557" r:id="rId7"/>
    <p:sldId id="562" r:id="rId8"/>
    <p:sldId id="558" r:id="rId9"/>
    <p:sldId id="561" r:id="rId10"/>
    <p:sldId id="539" r:id="rId11"/>
  </p:sldIdLst>
  <p:sldSz cx="9144000" cy="5143500" type="screen16x9"/>
  <p:notesSz cx="6797675" cy="9926638"/>
  <p:defaultTextStyle>
    <a:defPPr>
      <a:defRPr lang="en-US"/>
    </a:defPPr>
    <a:lvl1pPr marL="0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785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579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369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158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3953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6736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520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305" algn="l" defTabSz="6855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mūnas Dilba" initials="RD" lastIdx="1" clrIdx="0"/>
  <p:cmAuthor id="1" name="Paulius Baniūnas" initials="PB" lastIdx="4" clrIdx="1"/>
  <p:cmAuthor id="2" name="Del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741"/>
    <a:srgbClr val="0D2D35"/>
    <a:srgbClr val="FFFF9B"/>
    <a:srgbClr val="E15637"/>
    <a:srgbClr val="F1A322"/>
    <a:srgbClr val="83A14D"/>
    <a:srgbClr val="35DEEE"/>
    <a:srgbClr val="F1A222"/>
    <a:srgbClr val="E05535"/>
    <a:srgbClr val="A3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Šviesus stilius 1 – paryškinimas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Tamsus stilius1 – paryškinima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Vidutinis stilius 2 – paryškinima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Vidutinis stilius 4 – paryškinima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6" autoAdjust="0"/>
    <p:restoredTop sz="69910" autoAdjust="0"/>
  </p:normalViewPr>
  <p:slideViewPr>
    <p:cSldViewPr snapToGrid="0" showGuides="1">
      <p:cViewPr varScale="1">
        <p:scale>
          <a:sx n="106" d="100"/>
          <a:sy n="106" d="100"/>
        </p:scale>
        <p:origin x="20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-1986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100"/>
                      <a:t>396 (27)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96-4F80-AB2A-E2387602AEB5}"/>
                </c:ext>
              </c:extLst>
            </c:dLbl>
            <c:dLbl>
              <c:idx val="1"/>
              <c:layout>
                <c:manualLayout>
                  <c:x val="-1.1111111111111112E-2"/>
                  <c:y val="-9.2592592592592587E-3"/>
                </c:manualLayout>
              </c:layout>
              <c:tx>
                <c:rich>
                  <a:bodyPr/>
                  <a:lstStyle/>
                  <a:p>
                    <a:r>
                      <a:rPr lang="en-US" sz="1100"/>
                      <a:t>254 (23)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96-4F80-AB2A-E2387602AEB5}"/>
                </c:ext>
              </c:extLst>
            </c:dLbl>
            <c:dLbl>
              <c:idx val="2"/>
              <c:layout>
                <c:manualLayout>
                  <c:x val="8.3333333333333332E-3"/>
                  <c:y val="2.3148148148148105E-2"/>
                </c:manualLayout>
              </c:layout>
              <c:tx>
                <c:rich>
                  <a:bodyPr/>
                  <a:lstStyle/>
                  <a:p>
                    <a:r>
                      <a:rPr lang="en-US" sz="1100"/>
                      <a:t>252 (12)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96-4F80-AB2A-E2387602AEB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100"/>
                      <a:t>193 (10)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96-4F80-AB2A-E2387602AEB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100"/>
                      <a:t>84 (12)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96-4F80-AB2A-E2387602AEB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100"/>
                      <a:t>66 (1)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96-4F80-AB2A-E2387602AEB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100"/>
                      <a:t>33 (6)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96-4F80-AB2A-E2387602AEB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100"/>
                      <a:t>16 (1)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96-4F80-AB2A-E2387602AEB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1100"/>
                      <a:t>15 (1)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96-4F80-AB2A-E2387602AEB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sz="1100"/>
                      <a:t>2 (1)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96-4F80-AB2A-E2387602AE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accent3">
                        <a:lumMod val="75000"/>
                      </a:schemeClr>
                    </a:solidFill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Lapas1!$F$2:$F$11</c:f>
              <c:strCache>
                <c:ptCount val="10"/>
                <c:pt idx="0">
                  <c:v>ŠMSM</c:v>
                </c:pt>
                <c:pt idx="1">
                  <c:v>EIMIN</c:v>
                </c:pt>
                <c:pt idx="2">
                  <c:v>SM</c:v>
                </c:pt>
                <c:pt idx="3">
                  <c:v>EM</c:v>
                </c:pt>
                <c:pt idx="4">
                  <c:v>SAM</c:v>
                </c:pt>
                <c:pt idx="5">
                  <c:v>SADM </c:v>
                </c:pt>
                <c:pt idx="6">
                  <c:v>ŽŪM</c:v>
                </c:pt>
                <c:pt idx="7">
                  <c:v>KM</c:v>
                </c:pt>
                <c:pt idx="8">
                  <c:v>AM</c:v>
                </c:pt>
                <c:pt idx="9">
                  <c:v>FM</c:v>
                </c:pt>
              </c:strCache>
            </c:strRef>
          </c:cat>
          <c:val>
            <c:numRef>
              <c:f>Lapas1!$G$2:$G$11</c:f>
              <c:numCache>
                <c:formatCode>[$-10427]#,##0</c:formatCode>
                <c:ptCount val="10"/>
                <c:pt idx="0">
                  <c:v>395.54</c:v>
                </c:pt>
                <c:pt idx="1">
                  <c:v>254.4</c:v>
                </c:pt>
                <c:pt idx="2">
                  <c:v>252.4</c:v>
                </c:pt>
                <c:pt idx="3">
                  <c:v>193.20000000000002</c:v>
                </c:pt>
                <c:pt idx="4">
                  <c:v>83.953000000000003</c:v>
                </c:pt>
                <c:pt idx="5">
                  <c:v>65.8</c:v>
                </c:pt>
                <c:pt idx="6">
                  <c:v>33.47</c:v>
                </c:pt>
                <c:pt idx="7">
                  <c:v>15.5</c:v>
                </c:pt>
                <c:pt idx="8">
                  <c:v>15</c:v>
                </c:pt>
                <c:pt idx="9">
                  <c:v>1.7000000000000002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96-4F80-AB2A-E2387602A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53707904"/>
        <c:axId val="53709440"/>
      </c:barChart>
      <c:catAx>
        <c:axId val="53707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3709440"/>
        <c:crosses val="autoZero"/>
        <c:auto val="1"/>
        <c:lblAlgn val="ctr"/>
        <c:lblOffset val="100"/>
        <c:noMultiLvlLbl val="0"/>
      </c:catAx>
      <c:valAx>
        <c:axId val="53709440"/>
        <c:scaling>
          <c:orientation val="minMax"/>
          <c:max val="400"/>
          <c:min val="0"/>
        </c:scaling>
        <c:delete val="0"/>
        <c:axPos val="l"/>
        <c:majorGridlines/>
        <c:numFmt formatCode="[$-10427]#,##0" sourceLinked="1"/>
        <c:majorTickMark val="out"/>
        <c:minorTickMark val="none"/>
        <c:tickLblPos val="nextTo"/>
        <c:crossAx val="537079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8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9" y="8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428587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9" y="9428587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8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8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8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28587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28587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6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14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59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05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60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11" algn="l" defTabSz="91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44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lt-LT" u="none" baseline="0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7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sz="1000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7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4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7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"/>
          <p:cNvSpPr txBox="1">
            <a:spLocks noGrp="1"/>
          </p:cNvSpPr>
          <p:nvPr>
            <p:ph type="dt" idx="2"/>
          </p:nvPr>
        </p:nvSpPr>
        <p:spPr>
          <a:xfrm>
            <a:off x="461383" y="4767264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892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783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675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566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457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348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24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132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it-IT" dirty="0"/>
              <a:t>2017 </a:t>
            </a:r>
            <a:r>
              <a:rPr lang="lt-LT" dirty="0" err="1"/>
              <a:t>xxxxx</a:t>
            </a:r>
            <a:r>
              <a:rPr lang="lt-LT" dirty="0"/>
              <a:t> </a:t>
            </a:r>
            <a:r>
              <a:rPr lang="lt-LT" dirty="0" err="1"/>
              <a:t>xx</a:t>
            </a:r>
            <a:r>
              <a:rPr lang="lt-LT" dirty="0"/>
              <a:t> </a:t>
            </a:r>
            <a:r>
              <a:rPr lang="it-IT" dirty="0"/>
              <a:t>d.</a:t>
            </a:r>
          </a:p>
        </p:txBody>
      </p:sp>
      <p:sp>
        <p:nvSpPr>
          <p:cNvPr id="14" name="Shape 9"/>
          <p:cNvSpPr txBox="1">
            <a:spLocks noGrp="1"/>
          </p:cNvSpPr>
          <p:nvPr>
            <p:ph type="ft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892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783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675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566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457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348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24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132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sk-SK" dirty="0"/>
          </a:p>
        </p:txBody>
      </p:sp>
      <p:sp>
        <p:nvSpPr>
          <p:cNvPr id="15" name="Shape 10"/>
          <p:cNvSpPr txBox="1">
            <a:spLocks noGrp="1"/>
          </p:cNvSpPr>
          <p:nvPr>
            <p:ph type="sldNum" idx="4"/>
          </p:nvPr>
        </p:nvSpPr>
        <p:spPr>
          <a:xfrm>
            <a:off x="6616857" y="4767264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7" tIns="34274" rIns="68567" bIns="34274" anchor="ctr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lt-LT" sz="900" smtClean="0"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‹#›</a:t>
            </a:fld>
            <a:endParaRPr lang="lt-LT" sz="9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Shape 6"/>
          <p:cNvSpPr txBox="1">
            <a:spLocks noGrp="1"/>
          </p:cNvSpPr>
          <p:nvPr>
            <p:ph type="title"/>
          </p:nvPr>
        </p:nvSpPr>
        <p:spPr>
          <a:xfrm>
            <a:off x="459988" y="257118"/>
            <a:ext cx="8187782" cy="677726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3300" b="1" i="0" u="none" strike="noStrike" cap="none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 dirty="0"/>
          </a:p>
        </p:txBody>
      </p:sp>
      <p:sp>
        <p:nvSpPr>
          <p:cNvPr id="18" name="Shape 7"/>
          <p:cNvSpPr txBox="1">
            <a:spLocks noGrp="1"/>
          </p:cNvSpPr>
          <p:nvPr>
            <p:ph idx="1"/>
          </p:nvPr>
        </p:nvSpPr>
        <p:spPr>
          <a:xfrm>
            <a:off x="459988" y="1789771"/>
            <a:ext cx="8187782" cy="2718110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t" anchorCtr="0"/>
          <a:lstStyle>
            <a:lvl1pPr marL="171446" marR="0" lvl="0" indent="-38099" algn="l" rtl="0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14337" marR="0" lvl="1" indent="-57149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28" marR="0" lvl="2" indent="-76198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20" marR="0" lvl="3" indent="-85723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12" marR="0" lvl="4" indent="-85723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03" marR="0" lvl="5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795" marR="0" lvl="6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686" marR="0" lvl="7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577" marR="0" lvl="8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" name="Shape 23"/>
          <p:cNvSpPr txBox="1">
            <a:spLocks noGrp="1"/>
          </p:cNvSpPr>
          <p:nvPr>
            <p:ph type="body" idx="10"/>
          </p:nvPr>
        </p:nvSpPr>
        <p:spPr>
          <a:xfrm>
            <a:off x="459987" y="1226635"/>
            <a:ext cx="8187784" cy="479503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None/>
              <a:defRPr sz="2100" b="1" i="0" u="none" strike="noStrike" cap="none" baseline="0">
                <a:solidFill>
                  <a:schemeClr val="bg1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14337" marR="0" lvl="1" indent="-57149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28" marR="0" lvl="2" indent="-76198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20" marR="0" lvl="3" indent="-85723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12" marR="0" lvl="4" indent="-85723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03" marR="0" lvl="5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795" marR="0" lvl="6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686" marR="0" lvl="7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577" marR="0" lvl="8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2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0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0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3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2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6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6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6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6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6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8564E49-404D-4DCB-B8DF-AA93B7B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01" y="265274"/>
            <a:ext cx="8465576" cy="44319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</a:t>
            </a:r>
            <a:r>
              <a:rPr lang="lt-LT"/>
              <a:t> </a:t>
            </a:r>
            <a:r>
              <a:rPr lang="en-US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25323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557A0F5-A671-4F6E-A3A3-3FCD62219E83}"/>
              </a:ext>
            </a:extLst>
          </p:cNvPr>
          <p:cNvSpPr/>
          <p:nvPr userDrawn="1"/>
        </p:nvSpPr>
        <p:spPr>
          <a:xfrm rot="16200000">
            <a:off x="287976" y="446904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95D08-75D6-4D9D-953A-66B4CAEFF515}"/>
              </a:ext>
            </a:extLst>
          </p:cNvPr>
          <p:cNvSpPr/>
          <p:nvPr userDrawn="1"/>
        </p:nvSpPr>
        <p:spPr>
          <a:xfrm>
            <a:off x="0" y="5013174"/>
            <a:ext cx="9144000" cy="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6623522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lt-LT" dirty="0">
                <a:latin typeface="+mj-lt"/>
              </a:rPr>
              <a:t>Prezentacijos </a:t>
            </a:r>
            <a:r>
              <a:rPr lang="lt-LT" dirty="0">
                <a:solidFill>
                  <a:schemeClr val="accent2"/>
                </a:solidFill>
                <a:latin typeface="+mj-lt"/>
              </a:rPr>
              <a:t>Skaidrė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88918"/>
            <a:ext cx="6613999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Skaidr</a:t>
            </a:r>
            <a:r>
              <a:rPr lang="lt-LT" dirty="0"/>
              <a:t>ės aprašymas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5021893"/>
            <a:ext cx="20699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700" spc="30" smtClean="0">
                <a:solidFill>
                  <a:prstClr val="white"/>
                </a:solidFill>
                <a:latin typeface="Calibri Light"/>
              </a:rPr>
              <a:pPr algn="r" defTabSz="685800"/>
              <a:t>‹#›</a:t>
            </a:fld>
            <a:endParaRPr lang="en-US" sz="700" spc="3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5028300"/>
            <a:ext cx="111731" cy="111731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74577" y="5029252"/>
            <a:ext cx="109728" cy="109728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pic>
        <p:nvPicPr>
          <p:cNvPr id="13" name="Paveikslėlis 11">
            <a:extLst>
              <a:ext uri="{FF2B5EF4-FFF2-40B4-BE49-F238E27FC236}">
                <a16:creationId xmlns:a16="http://schemas.microsoft.com/office/drawing/2014/main" id="{71E5A2AB-CA2C-48F1-AD86-EE5146D4E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8"/>
          <a:stretch/>
        </p:blipFill>
        <p:spPr>
          <a:xfrm>
            <a:off x="7713320" y="601492"/>
            <a:ext cx="798619" cy="5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347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11">
            <a:extLst>
              <a:ext uri="{FF2B5EF4-FFF2-40B4-BE49-F238E27FC236}">
                <a16:creationId xmlns:a16="http://schemas.microsoft.com/office/drawing/2014/main" id="{71E5A2AB-CA2C-48F1-AD86-EE5146D4E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8"/>
          <a:stretch/>
        </p:blipFill>
        <p:spPr>
          <a:xfrm>
            <a:off x="7713320" y="601492"/>
            <a:ext cx="798619" cy="522865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A557A0F5-A671-4F6E-A3A3-3FCD62219E83}"/>
              </a:ext>
            </a:extLst>
          </p:cNvPr>
          <p:cNvSpPr/>
          <p:nvPr userDrawn="1"/>
        </p:nvSpPr>
        <p:spPr>
          <a:xfrm rot="16200000">
            <a:off x="287976" y="446904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95D08-75D6-4D9D-953A-66B4CAEFF515}"/>
              </a:ext>
            </a:extLst>
          </p:cNvPr>
          <p:cNvSpPr/>
          <p:nvPr userDrawn="1"/>
        </p:nvSpPr>
        <p:spPr>
          <a:xfrm>
            <a:off x="0" y="5013174"/>
            <a:ext cx="9144000" cy="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5028300"/>
            <a:ext cx="111731" cy="111731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74577" y="5029252"/>
            <a:ext cx="109728" cy="109728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939422" y="5021893"/>
            <a:ext cx="20699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700" spc="30" smtClean="0">
                <a:solidFill>
                  <a:prstClr val="white"/>
                </a:solidFill>
                <a:latin typeface="Calibri Light"/>
              </a:rPr>
              <a:pPr algn="r" defTabSz="685800"/>
              <a:t>‹#›</a:t>
            </a:fld>
            <a:endParaRPr lang="en-US" sz="700" spc="30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982610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7335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4165"/>
      </p:ext>
    </p:extLst>
  </p:cSld>
  <p:clrMapOvr>
    <a:masterClrMapping/>
  </p:clrMapOvr>
  <p:transition spd="slow">
    <p:push dir="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89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4888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42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FDE9971-10A8-4074-B02E-1D52CD8D6862}"/>
              </a:ext>
            </a:extLst>
          </p:cNvPr>
          <p:cNvSpPr/>
          <p:nvPr userDrawn="1"/>
        </p:nvSpPr>
        <p:spPr>
          <a:xfrm rot="5400000" flipV="1">
            <a:off x="1178036" y="29115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0F81D1B-C245-4739-8B80-706EB2960960}"/>
              </a:ext>
            </a:extLst>
          </p:cNvPr>
          <p:cNvSpPr/>
          <p:nvPr userDrawn="1"/>
        </p:nvSpPr>
        <p:spPr>
          <a:xfrm rot="5400000" flipV="1">
            <a:off x="3141949" y="29115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C19A532-827B-4975-86B2-AA924D5BA890}"/>
              </a:ext>
            </a:extLst>
          </p:cNvPr>
          <p:cNvSpPr/>
          <p:nvPr userDrawn="1"/>
        </p:nvSpPr>
        <p:spPr>
          <a:xfrm rot="5400000" flipV="1">
            <a:off x="5105862" y="291157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22CA6CBD-05FB-4C0D-B20D-5CC643109CE1}"/>
              </a:ext>
            </a:extLst>
          </p:cNvPr>
          <p:cNvSpPr/>
          <p:nvPr userDrawn="1"/>
        </p:nvSpPr>
        <p:spPr>
          <a:xfrm rot="5400000" flipV="1">
            <a:off x="7080041" y="291157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4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7AA7B48-EFF6-4051-939F-0C729EEB04B3}"/>
              </a:ext>
            </a:extLst>
          </p:cNvPr>
          <p:cNvSpPr/>
          <p:nvPr userDrawn="1"/>
        </p:nvSpPr>
        <p:spPr>
          <a:xfrm rot="5400000" flipV="1">
            <a:off x="881702" y="324770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12DB169-FC2F-4CFE-BD9E-EFC2D37A2223}"/>
              </a:ext>
            </a:extLst>
          </p:cNvPr>
          <p:cNvSpPr/>
          <p:nvPr userDrawn="1"/>
        </p:nvSpPr>
        <p:spPr>
          <a:xfrm rot="5400000" flipV="1">
            <a:off x="3616821" y="324770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27C862D8-0F0F-4DFF-BF73-75D9A5DB5365}"/>
              </a:ext>
            </a:extLst>
          </p:cNvPr>
          <p:cNvSpPr/>
          <p:nvPr userDrawn="1"/>
        </p:nvSpPr>
        <p:spPr>
          <a:xfrm rot="5400000" flipV="1">
            <a:off x="6351940" y="324770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1297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1227457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EC3B046-BE25-4AC3-B749-B7EE52737D3E}"/>
              </a:ext>
            </a:extLst>
          </p:cNvPr>
          <p:cNvSpPr/>
          <p:nvPr userDrawn="1"/>
        </p:nvSpPr>
        <p:spPr>
          <a:xfrm rot="10800000" flipV="1">
            <a:off x="4315849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7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DF7A5CF-1445-4D4C-B9E0-B7FC559FA3EB}"/>
              </a:ext>
            </a:extLst>
          </p:cNvPr>
          <p:cNvSpPr/>
          <p:nvPr userDrawn="1"/>
        </p:nvSpPr>
        <p:spPr>
          <a:xfrm rot="5400000" flipV="1">
            <a:off x="881702" y="39982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3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2DB228-0A4E-4000-8080-47B1E0DD88C0}"/>
              </a:ext>
            </a:extLst>
          </p:cNvPr>
          <p:cNvSpPr/>
          <p:nvPr userDrawn="1"/>
        </p:nvSpPr>
        <p:spPr>
          <a:xfrm rot="5400000" flipV="1">
            <a:off x="881702" y="399702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675D565-0FC1-410B-9F8B-FF41521FD538}"/>
              </a:ext>
            </a:extLst>
          </p:cNvPr>
          <p:cNvSpPr/>
          <p:nvPr userDrawn="1"/>
        </p:nvSpPr>
        <p:spPr>
          <a:xfrm rot="5400000" flipV="1">
            <a:off x="2905236" y="399702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FA05C18-B7C6-4E49-8704-EF4F217C20A7}"/>
              </a:ext>
            </a:extLst>
          </p:cNvPr>
          <p:cNvSpPr/>
          <p:nvPr userDrawn="1"/>
        </p:nvSpPr>
        <p:spPr>
          <a:xfrm rot="5400000" flipV="1">
            <a:off x="4928769" y="399702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A69AC92-400D-4489-9FEC-5DF1DD159270}"/>
              </a:ext>
            </a:extLst>
          </p:cNvPr>
          <p:cNvSpPr/>
          <p:nvPr userDrawn="1"/>
        </p:nvSpPr>
        <p:spPr>
          <a:xfrm rot="5400000" flipV="1">
            <a:off x="6952302" y="399702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9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593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A40125D-F800-4E64-A6F6-892198D2336A}"/>
              </a:ext>
            </a:extLst>
          </p:cNvPr>
          <p:cNvSpPr/>
          <p:nvPr userDrawn="1"/>
        </p:nvSpPr>
        <p:spPr>
          <a:xfrm>
            <a:off x="4572002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9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1227457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5D725C3B-BB18-4065-AD8C-368007C45672}"/>
              </a:ext>
            </a:extLst>
          </p:cNvPr>
          <p:cNvSpPr/>
          <p:nvPr userDrawn="1"/>
        </p:nvSpPr>
        <p:spPr>
          <a:xfrm rot="10800000" flipV="1">
            <a:off x="4315849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9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6A171F7-E4EC-44CD-83AD-B1EE6B8F79A6}"/>
              </a:ext>
            </a:extLst>
          </p:cNvPr>
          <p:cNvSpPr/>
          <p:nvPr userDrawn="1"/>
        </p:nvSpPr>
        <p:spPr>
          <a:xfrm rot="5400000" flipV="1">
            <a:off x="881702" y="4011358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43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597A62-61BB-405E-B270-2D78F7A4F9B8}"/>
              </a:ext>
            </a:extLst>
          </p:cNvPr>
          <p:cNvSpPr/>
          <p:nvPr userDrawn="1"/>
        </p:nvSpPr>
        <p:spPr>
          <a:xfrm rot="5400000" flipV="1">
            <a:off x="4210848" y="406971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57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D170797-B56D-4C87-9014-41AE71C35D9A}"/>
              </a:ext>
            </a:extLst>
          </p:cNvPr>
          <p:cNvSpPr/>
          <p:nvPr userDrawn="1"/>
        </p:nvSpPr>
        <p:spPr>
          <a:xfrm rot="5400000" flipV="1">
            <a:off x="4955226" y="359839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1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FE1A2AC-5135-468B-9FF6-B44CA6DD4D66}"/>
              </a:ext>
            </a:extLst>
          </p:cNvPr>
          <p:cNvSpPr/>
          <p:nvPr userDrawn="1"/>
        </p:nvSpPr>
        <p:spPr>
          <a:xfrm rot="5400000" flipV="1">
            <a:off x="1267223" y="325294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2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8CEA4F1-E0B3-41AC-9FFF-D42749C82EFA}"/>
              </a:ext>
            </a:extLst>
          </p:cNvPr>
          <p:cNvSpPr/>
          <p:nvPr userDrawn="1"/>
        </p:nvSpPr>
        <p:spPr>
          <a:xfrm rot="5400000" flipV="1">
            <a:off x="4274190" y="390064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6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0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554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057275" y="1771649"/>
            <a:ext cx="7029451" cy="33718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E36CCA3-557B-4E79-BB38-85B25F0337D1}"/>
              </a:ext>
            </a:extLst>
          </p:cNvPr>
          <p:cNvSpPr/>
          <p:nvPr userDrawn="1"/>
        </p:nvSpPr>
        <p:spPr>
          <a:xfrm rot="10800000" flipV="1">
            <a:off x="801124" y="1771649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9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5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51763"/>
      </p:ext>
    </p:extLst>
  </p:cSld>
  <p:clrMapOvr>
    <a:masterClrMapping/>
  </p:clrMapOvr>
  <p:transition spd="slow">
    <p:push dir="u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665"/>
      </p:ext>
    </p:extLst>
  </p:cSld>
  <p:clrMapOvr>
    <a:masterClrMapping/>
  </p:clrMapOvr>
  <p:transition spd="slow">
    <p:push dir="u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84118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4" y="316708"/>
            <a:ext cx="8478496" cy="443190"/>
          </a:xfrm>
          <a:prstGeom prst="rect">
            <a:avLst/>
          </a:prstGeom>
        </p:spPr>
        <p:txBody>
          <a:bodyPr lIns="68574" tIns="34289" rIns="68574" bIns="34289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4" y="1200150"/>
            <a:ext cx="8478496" cy="3153966"/>
          </a:xfrm>
          <a:prstGeom prst="rect">
            <a:avLst/>
          </a:prstGeom>
        </p:spPr>
        <p:txBody>
          <a:bodyPr lIns="68574" tIns="34289" rIns="68574" bIns="34289">
            <a:normAutofit/>
          </a:bodyPr>
          <a:lstStyle>
            <a:lvl1pPr marL="171434" indent="-171434">
              <a:buClr>
                <a:schemeClr val="accent1"/>
              </a:buClr>
              <a:buFont typeface=".AppleSystemUIFont" charset="-120"/>
              <a:buChar char="−"/>
              <a:defRPr sz="1500"/>
            </a:lvl1pPr>
            <a:lvl2pPr marL="514301" indent="-171434">
              <a:buClr>
                <a:schemeClr val="accent1"/>
              </a:buClr>
              <a:buFont typeface=".AppleSystemUIFont" charset="-120"/>
              <a:buChar char="−"/>
              <a:defRPr sz="1500"/>
            </a:lvl2pPr>
            <a:lvl3pPr marL="857165" indent="-171434">
              <a:buClr>
                <a:schemeClr val="accent1"/>
              </a:buClr>
              <a:buFont typeface=".AppleSystemUIFont" charset="-120"/>
              <a:buChar char="−"/>
              <a:defRPr sz="1500"/>
            </a:lvl3pPr>
            <a:lvl4pPr marL="1200030" indent="-171434">
              <a:buClr>
                <a:schemeClr val="accent1"/>
              </a:buClr>
              <a:buFont typeface=".AppleSystemUIFont" charset="-120"/>
              <a:buChar char="−"/>
              <a:defRPr sz="1500"/>
            </a:lvl4pPr>
            <a:lvl5pPr marL="1542896" indent="-171434">
              <a:buClr>
                <a:schemeClr val="accent1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65506" y="4568690"/>
            <a:ext cx="4639358" cy="308967"/>
          </a:xfrm>
          <a:prstGeom prst="rect">
            <a:avLst/>
          </a:prstGeom>
        </p:spPr>
        <p:txBody>
          <a:bodyPr lIns="68574" tIns="34289" rIns="68574" bIns="34289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67913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2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2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2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2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2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2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7980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6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6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6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6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6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547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4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4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4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4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4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79122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dt" idx="2"/>
          </p:nvPr>
        </p:nvSpPr>
        <p:spPr>
          <a:xfrm>
            <a:off x="461382" y="4767263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defTabSz="685800"/>
            <a:r>
              <a:rPr lang="it-IT" dirty="0"/>
              <a:t>2017 </a:t>
            </a:r>
            <a:r>
              <a:rPr lang="lt-LT" dirty="0" err="1"/>
              <a:t>xxxxx</a:t>
            </a:r>
            <a:r>
              <a:rPr lang="lt-LT" dirty="0"/>
              <a:t> </a:t>
            </a:r>
            <a:r>
              <a:rPr lang="lt-LT" dirty="0" err="1"/>
              <a:t>xx</a:t>
            </a:r>
            <a:r>
              <a:rPr lang="lt-LT" dirty="0"/>
              <a:t> </a:t>
            </a:r>
            <a:r>
              <a:rPr lang="it-IT" dirty="0"/>
              <a:t>d.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ft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defTabSz="685800"/>
            <a:endParaRPr lang="sk-SK"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4"/>
          </p:nvPr>
        </p:nvSpPr>
        <p:spPr>
          <a:xfrm>
            <a:off x="6616856" y="4767263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685800">
              <a:buSzPct val="25000"/>
            </a:pPr>
            <a:fld id="{00000000-1234-1234-1234-123412341234}" type="slidenum">
              <a:rPr lang="lt-LT" smtClean="0">
                <a:latin typeface="Trebuchet MS"/>
                <a:ea typeface="Trebuchet MS"/>
                <a:cs typeface="Trebuchet MS"/>
                <a:sym typeface="Trebuchet MS"/>
              </a:rPr>
              <a:pPr defTabSz="685800">
                <a:buSzPct val="25000"/>
              </a:pPr>
              <a:t>‹#›</a:t>
            </a:fld>
            <a:endParaRPr lang="lt-LT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6"/>
          <p:cNvSpPr txBox="1">
            <a:spLocks noGrp="1"/>
          </p:cNvSpPr>
          <p:nvPr>
            <p:ph type="title"/>
          </p:nvPr>
        </p:nvSpPr>
        <p:spPr>
          <a:xfrm>
            <a:off x="459988" y="257118"/>
            <a:ext cx="8187782" cy="67772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3300" b="1" i="0" u="none" strike="noStrike" cap="none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 dirty="0"/>
          </a:p>
        </p:txBody>
      </p:sp>
      <p:sp>
        <p:nvSpPr>
          <p:cNvPr id="13" name="Shape 7"/>
          <p:cNvSpPr txBox="1">
            <a:spLocks noGrp="1"/>
          </p:cNvSpPr>
          <p:nvPr>
            <p:ph idx="1"/>
          </p:nvPr>
        </p:nvSpPr>
        <p:spPr>
          <a:xfrm>
            <a:off x="459988" y="1254513"/>
            <a:ext cx="8187782" cy="325336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61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7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6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3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6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6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6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6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6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8564E49-404D-4DCB-B8DF-AA93B7B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01" y="265274"/>
            <a:ext cx="8465576" cy="44319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</a:t>
            </a:r>
            <a:r>
              <a:rPr lang="lt-LT"/>
              <a:t> </a:t>
            </a:r>
            <a:r>
              <a:rPr lang="en-US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581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557A0F5-A671-4F6E-A3A3-3FCD62219E83}"/>
              </a:ext>
            </a:extLst>
          </p:cNvPr>
          <p:cNvSpPr/>
          <p:nvPr userDrawn="1"/>
        </p:nvSpPr>
        <p:spPr>
          <a:xfrm rot="16200000">
            <a:off x="287976" y="446904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95D08-75D6-4D9D-953A-66B4CAEFF515}"/>
              </a:ext>
            </a:extLst>
          </p:cNvPr>
          <p:cNvSpPr/>
          <p:nvPr userDrawn="1"/>
        </p:nvSpPr>
        <p:spPr>
          <a:xfrm>
            <a:off x="0" y="5013174"/>
            <a:ext cx="9144000" cy="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6623522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lt-LT" dirty="0">
                <a:latin typeface="+mj-lt"/>
              </a:rPr>
              <a:t>Prezentacijos </a:t>
            </a:r>
            <a:r>
              <a:rPr lang="lt-LT" dirty="0">
                <a:solidFill>
                  <a:schemeClr val="accent2"/>
                </a:solidFill>
                <a:latin typeface="+mj-lt"/>
              </a:rPr>
              <a:t>Skaidrė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88918"/>
            <a:ext cx="6613999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Skaidr</a:t>
            </a:r>
            <a:r>
              <a:rPr lang="lt-LT" dirty="0"/>
              <a:t>ės aprašymas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5021893"/>
            <a:ext cx="20699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700" spc="30" smtClean="0">
                <a:solidFill>
                  <a:prstClr val="white"/>
                </a:solidFill>
                <a:latin typeface="Calibri Light"/>
              </a:rPr>
              <a:pPr algn="r" defTabSz="685800"/>
              <a:t>‹#›</a:t>
            </a:fld>
            <a:endParaRPr lang="en-US" sz="700" spc="3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5028300"/>
            <a:ext cx="111731" cy="111731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74577" y="5029252"/>
            <a:ext cx="109728" cy="109728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pic>
        <p:nvPicPr>
          <p:cNvPr id="13" name="Paveikslėlis 11">
            <a:extLst>
              <a:ext uri="{FF2B5EF4-FFF2-40B4-BE49-F238E27FC236}">
                <a16:creationId xmlns:a16="http://schemas.microsoft.com/office/drawing/2014/main" id="{71E5A2AB-CA2C-48F1-AD86-EE5146D4E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8"/>
          <a:stretch/>
        </p:blipFill>
        <p:spPr>
          <a:xfrm>
            <a:off x="7713320" y="601492"/>
            <a:ext cx="798619" cy="5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0320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dt" idx="2"/>
          </p:nvPr>
        </p:nvSpPr>
        <p:spPr>
          <a:xfrm>
            <a:off x="461383" y="4767264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892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783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675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566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457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348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24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132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it-IT" dirty="0"/>
              <a:t>2017 </a:t>
            </a:r>
            <a:r>
              <a:rPr lang="lt-LT" dirty="0" err="1"/>
              <a:t>xxxxx</a:t>
            </a:r>
            <a:r>
              <a:rPr lang="lt-LT" dirty="0"/>
              <a:t> </a:t>
            </a:r>
            <a:r>
              <a:rPr lang="lt-LT" dirty="0" err="1"/>
              <a:t>xx</a:t>
            </a:r>
            <a:r>
              <a:rPr lang="lt-LT" dirty="0"/>
              <a:t> </a:t>
            </a:r>
            <a:r>
              <a:rPr lang="it-IT" dirty="0"/>
              <a:t>d.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ft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892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783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675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566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457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348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24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132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sk-SK"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4"/>
          </p:nvPr>
        </p:nvSpPr>
        <p:spPr>
          <a:xfrm>
            <a:off x="6616857" y="4767264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7" tIns="34274" rIns="68567" bIns="34274" anchor="ctr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lt-LT" sz="900" smtClean="0">
                <a:latin typeface="Trebuchet MS"/>
                <a:ea typeface="Trebuchet MS"/>
                <a:cs typeface="Trebuchet MS"/>
                <a:sym typeface="Trebuchet MS"/>
              </a:rPr>
              <a:pPr algn="r">
                <a:buSzPct val="25000"/>
              </a:pPr>
              <a:t>‹#›</a:t>
            </a:fld>
            <a:endParaRPr lang="lt-LT" sz="9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6"/>
          <p:cNvSpPr txBox="1">
            <a:spLocks noGrp="1"/>
          </p:cNvSpPr>
          <p:nvPr>
            <p:ph type="title"/>
          </p:nvPr>
        </p:nvSpPr>
        <p:spPr>
          <a:xfrm>
            <a:off x="459988" y="257118"/>
            <a:ext cx="8187782" cy="677726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3300" b="1" i="0" u="none" strike="noStrike" cap="none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 dirty="0"/>
          </a:p>
        </p:txBody>
      </p:sp>
      <p:sp>
        <p:nvSpPr>
          <p:cNvPr id="13" name="Shape 7"/>
          <p:cNvSpPr txBox="1">
            <a:spLocks noGrp="1"/>
          </p:cNvSpPr>
          <p:nvPr>
            <p:ph idx="1"/>
          </p:nvPr>
        </p:nvSpPr>
        <p:spPr>
          <a:xfrm>
            <a:off x="459988" y="1254514"/>
            <a:ext cx="8187782" cy="3253369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t" anchorCtr="0"/>
          <a:lstStyle>
            <a:lvl1pPr marL="171446" marR="0" lvl="0" indent="-38099" algn="l" rtl="0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14337" marR="0" lvl="1" indent="-57149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28" marR="0" lvl="2" indent="-76198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20" marR="0" lvl="3" indent="-85723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12" marR="0" lvl="4" indent="-85723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03" marR="0" lvl="5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795" marR="0" lvl="6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686" marR="0" lvl="7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577" marR="0" lvl="8" indent="-85723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834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11">
            <a:extLst>
              <a:ext uri="{FF2B5EF4-FFF2-40B4-BE49-F238E27FC236}">
                <a16:creationId xmlns:a16="http://schemas.microsoft.com/office/drawing/2014/main" id="{71E5A2AB-CA2C-48F1-AD86-EE5146D4E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8"/>
          <a:stretch/>
        </p:blipFill>
        <p:spPr>
          <a:xfrm>
            <a:off x="7713320" y="601492"/>
            <a:ext cx="798619" cy="522865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A557A0F5-A671-4F6E-A3A3-3FCD62219E83}"/>
              </a:ext>
            </a:extLst>
          </p:cNvPr>
          <p:cNvSpPr/>
          <p:nvPr userDrawn="1"/>
        </p:nvSpPr>
        <p:spPr>
          <a:xfrm rot="16200000">
            <a:off x="287976" y="446904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95D08-75D6-4D9D-953A-66B4CAEFF515}"/>
              </a:ext>
            </a:extLst>
          </p:cNvPr>
          <p:cNvSpPr/>
          <p:nvPr userDrawn="1"/>
        </p:nvSpPr>
        <p:spPr>
          <a:xfrm>
            <a:off x="0" y="5013174"/>
            <a:ext cx="9144000" cy="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5028300"/>
            <a:ext cx="111731" cy="111731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74577" y="5029252"/>
            <a:ext cx="109728" cy="109728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939422" y="5021893"/>
            <a:ext cx="20699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700" spc="30" smtClean="0">
                <a:solidFill>
                  <a:prstClr val="white"/>
                </a:solidFill>
                <a:latin typeface="Calibri Light"/>
              </a:rPr>
              <a:pPr algn="r" defTabSz="685800"/>
              <a:t>‹#›</a:t>
            </a:fld>
            <a:endParaRPr lang="en-US" sz="700" spc="30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185012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0772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6956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3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40181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60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FDE9971-10A8-4074-B02E-1D52CD8D6862}"/>
              </a:ext>
            </a:extLst>
          </p:cNvPr>
          <p:cNvSpPr/>
          <p:nvPr userDrawn="1"/>
        </p:nvSpPr>
        <p:spPr>
          <a:xfrm rot="5400000" flipV="1">
            <a:off x="1178036" y="29115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0F81D1B-C245-4739-8B80-706EB2960960}"/>
              </a:ext>
            </a:extLst>
          </p:cNvPr>
          <p:cNvSpPr/>
          <p:nvPr userDrawn="1"/>
        </p:nvSpPr>
        <p:spPr>
          <a:xfrm rot="5400000" flipV="1">
            <a:off x="3141949" y="29115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C19A532-827B-4975-86B2-AA924D5BA890}"/>
              </a:ext>
            </a:extLst>
          </p:cNvPr>
          <p:cNvSpPr/>
          <p:nvPr userDrawn="1"/>
        </p:nvSpPr>
        <p:spPr>
          <a:xfrm rot="5400000" flipV="1">
            <a:off x="5105862" y="291157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22CA6CBD-05FB-4C0D-B20D-5CC643109CE1}"/>
              </a:ext>
            </a:extLst>
          </p:cNvPr>
          <p:cNvSpPr/>
          <p:nvPr userDrawn="1"/>
        </p:nvSpPr>
        <p:spPr>
          <a:xfrm rot="5400000" flipV="1">
            <a:off x="7080041" y="291157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3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7AA7B48-EFF6-4051-939F-0C729EEB04B3}"/>
              </a:ext>
            </a:extLst>
          </p:cNvPr>
          <p:cNvSpPr/>
          <p:nvPr userDrawn="1"/>
        </p:nvSpPr>
        <p:spPr>
          <a:xfrm rot="5400000" flipV="1">
            <a:off x="881702" y="324770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12DB169-FC2F-4CFE-BD9E-EFC2D37A2223}"/>
              </a:ext>
            </a:extLst>
          </p:cNvPr>
          <p:cNvSpPr/>
          <p:nvPr userDrawn="1"/>
        </p:nvSpPr>
        <p:spPr>
          <a:xfrm rot="5400000" flipV="1">
            <a:off x="3616821" y="324770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27C862D8-0F0F-4DFF-BF73-75D9A5DB5365}"/>
              </a:ext>
            </a:extLst>
          </p:cNvPr>
          <p:cNvSpPr/>
          <p:nvPr userDrawn="1"/>
        </p:nvSpPr>
        <p:spPr>
          <a:xfrm rot="5400000" flipV="1">
            <a:off x="6351940" y="324770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7443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1227457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EC3B046-BE25-4AC3-B749-B7EE52737D3E}"/>
              </a:ext>
            </a:extLst>
          </p:cNvPr>
          <p:cNvSpPr/>
          <p:nvPr userDrawn="1"/>
        </p:nvSpPr>
        <p:spPr>
          <a:xfrm rot="10800000" flipV="1">
            <a:off x="4315849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45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DF7A5CF-1445-4D4C-B9E0-B7FC559FA3EB}"/>
              </a:ext>
            </a:extLst>
          </p:cNvPr>
          <p:cNvSpPr/>
          <p:nvPr userDrawn="1"/>
        </p:nvSpPr>
        <p:spPr>
          <a:xfrm rot="5400000" flipV="1">
            <a:off x="881702" y="39982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4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sirinktinis maket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 txBox="1">
            <a:spLocks noGrp="1"/>
          </p:cNvSpPr>
          <p:nvPr>
            <p:ph type="title"/>
          </p:nvPr>
        </p:nvSpPr>
        <p:spPr>
          <a:xfrm>
            <a:off x="459988" y="257118"/>
            <a:ext cx="8187782" cy="677726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3300" b="1" i="0" u="none" strike="noStrike" cap="none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435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2DB228-0A4E-4000-8080-47B1E0DD88C0}"/>
              </a:ext>
            </a:extLst>
          </p:cNvPr>
          <p:cNvSpPr/>
          <p:nvPr userDrawn="1"/>
        </p:nvSpPr>
        <p:spPr>
          <a:xfrm rot="5400000" flipV="1">
            <a:off x="881702" y="399702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675D565-0FC1-410B-9F8B-FF41521FD538}"/>
              </a:ext>
            </a:extLst>
          </p:cNvPr>
          <p:cNvSpPr/>
          <p:nvPr userDrawn="1"/>
        </p:nvSpPr>
        <p:spPr>
          <a:xfrm rot="5400000" flipV="1">
            <a:off x="2905236" y="399702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FA05C18-B7C6-4E49-8704-EF4F217C20A7}"/>
              </a:ext>
            </a:extLst>
          </p:cNvPr>
          <p:cNvSpPr/>
          <p:nvPr userDrawn="1"/>
        </p:nvSpPr>
        <p:spPr>
          <a:xfrm rot="5400000" flipV="1">
            <a:off x="4928769" y="399702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A69AC92-400D-4489-9FEC-5DF1DD159270}"/>
              </a:ext>
            </a:extLst>
          </p:cNvPr>
          <p:cNvSpPr/>
          <p:nvPr userDrawn="1"/>
        </p:nvSpPr>
        <p:spPr>
          <a:xfrm rot="5400000" flipV="1">
            <a:off x="6952302" y="399702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6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7754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A40125D-F800-4E64-A6F6-892198D2336A}"/>
              </a:ext>
            </a:extLst>
          </p:cNvPr>
          <p:cNvSpPr/>
          <p:nvPr userDrawn="1"/>
        </p:nvSpPr>
        <p:spPr>
          <a:xfrm>
            <a:off x="4572002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0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1227457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5D725C3B-BB18-4065-AD8C-368007C45672}"/>
              </a:ext>
            </a:extLst>
          </p:cNvPr>
          <p:cNvSpPr/>
          <p:nvPr userDrawn="1"/>
        </p:nvSpPr>
        <p:spPr>
          <a:xfrm rot="10800000" flipV="1">
            <a:off x="4315849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14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6A171F7-E4EC-44CD-83AD-B1EE6B8F79A6}"/>
              </a:ext>
            </a:extLst>
          </p:cNvPr>
          <p:cNvSpPr/>
          <p:nvPr userDrawn="1"/>
        </p:nvSpPr>
        <p:spPr>
          <a:xfrm rot="5400000" flipV="1">
            <a:off x="881702" y="4011358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43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597A62-61BB-405E-B270-2D78F7A4F9B8}"/>
              </a:ext>
            </a:extLst>
          </p:cNvPr>
          <p:cNvSpPr/>
          <p:nvPr userDrawn="1"/>
        </p:nvSpPr>
        <p:spPr>
          <a:xfrm rot="5400000" flipV="1">
            <a:off x="4210848" y="406971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1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D170797-B56D-4C87-9014-41AE71C35D9A}"/>
              </a:ext>
            </a:extLst>
          </p:cNvPr>
          <p:cNvSpPr/>
          <p:nvPr userDrawn="1"/>
        </p:nvSpPr>
        <p:spPr>
          <a:xfrm rot="5400000" flipV="1">
            <a:off x="4955226" y="359839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FE1A2AC-5135-468B-9FF6-B44CA6DD4D66}"/>
              </a:ext>
            </a:extLst>
          </p:cNvPr>
          <p:cNvSpPr/>
          <p:nvPr userDrawn="1"/>
        </p:nvSpPr>
        <p:spPr>
          <a:xfrm rot="5400000" flipV="1">
            <a:off x="1267223" y="325294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8CEA4F1-E0B3-41AC-9FFF-D42749C82EFA}"/>
              </a:ext>
            </a:extLst>
          </p:cNvPr>
          <p:cNvSpPr/>
          <p:nvPr userDrawn="1"/>
        </p:nvSpPr>
        <p:spPr>
          <a:xfrm rot="5400000" flipV="1">
            <a:off x="4274190" y="390064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7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6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478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93582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057275" y="1771649"/>
            <a:ext cx="7029451" cy="33718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E36CCA3-557B-4E79-BB38-85B25F0337D1}"/>
              </a:ext>
            </a:extLst>
          </p:cNvPr>
          <p:cNvSpPr/>
          <p:nvPr userDrawn="1"/>
        </p:nvSpPr>
        <p:spPr>
          <a:xfrm rot="10800000" flipV="1">
            <a:off x="801124" y="1771649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5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24358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1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9962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9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4" y="316708"/>
            <a:ext cx="8478496" cy="443190"/>
          </a:xfrm>
          <a:prstGeom prst="rect">
            <a:avLst/>
          </a:prstGeom>
        </p:spPr>
        <p:txBody>
          <a:bodyPr lIns="68574" tIns="34289" rIns="68574" bIns="34289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4" y="1200150"/>
            <a:ext cx="8478496" cy="3153966"/>
          </a:xfrm>
          <a:prstGeom prst="rect">
            <a:avLst/>
          </a:prstGeom>
        </p:spPr>
        <p:txBody>
          <a:bodyPr lIns="68574" tIns="34289" rIns="68574" bIns="34289">
            <a:normAutofit/>
          </a:bodyPr>
          <a:lstStyle>
            <a:lvl1pPr marL="171434" indent="-171434">
              <a:buClr>
                <a:schemeClr val="accent1"/>
              </a:buClr>
              <a:buFont typeface=".AppleSystemUIFont" charset="-120"/>
              <a:buChar char="−"/>
              <a:defRPr sz="1500"/>
            </a:lvl1pPr>
            <a:lvl2pPr marL="514301" indent="-171434">
              <a:buClr>
                <a:schemeClr val="accent1"/>
              </a:buClr>
              <a:buFont typeface=".AppleSystemUIFont" charset="-120"/>
              <a:buChar char="−"/>
              <a:defRPr sz="1500"/>
            </a:lvl2pPr>
            <a:lvl3pPr marL="857165" indent="-171434">
              <a:buClr>
                <a:schemeClr val="accent1"/>
              </a:buClr>
              <a:buFont typeface=".AppleSystemUIFont" charset="-120"/>
              <a:buChar char="−"/>
              <a:defRPr sz="1500"/>
            </a:lvl3pPr>
            <a:lvl4pPr marL="1200030" indent="-171434">
              <a:buClr>
                <a:schemeClr val="accent1"/>
              </a:buClr>
              <a:buFont typeface=".AppleSystemUIFont" charset="-120"/>
              <a:buChar char="−"/>
              <a:defRPr sz="1500"/>
            </a:lvl4pPr>
            <a:lvl5pPr marL="1542896" indent="-171434">
              <a:buClr>
                <a:schemeClr val="accent1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65506" y="4568690"/>
            <a:ext cx="4639358" cy="308967"/>
          </a:xfrm>
          <a:prstGeom prst="rect">
            <a:avLst/>
          </a:prstGeom>
        </p:spPr>
        <p:txBody>
          <a:bodyPr lIns="68574" tIns="34289" rIns="68574" bIns="34289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330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2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2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2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2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2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2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2473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6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6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6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6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6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590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4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4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4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4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4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0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9837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dt" idx="2"/>
          </p:nvPr>
        </p:nvSpPr>
        <p:spPr>
          <a:xfrm>
            <a:off x="461382" y="4767263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defTabSz="685800"/>
            <a:r>
              <a:rPr lang="it-IT" dirty="0"/>
              <a:t>2017 </a:t>
            </a:r>
            <a:r>
              <a:rPr lang="lt-LT" dirty="0" err="1"/>
              <a:t>xxxxx</a:t>
            </a:r>
            <a:r>
              <a:rPr lang="lt-LT" dirty="0"/>
              <a:t> </a:t>
            </a:r>
            <a:r>
              <a:rPr lang="lt-LT" dirty="0" err="1"/>
              <a:t>xx</a:t>
            </a:r>
            <a:r>
              <a:rPr lang="lt-LT" dirty="0"/>
              <a:t> </a:t>
            </a:r>
            <a:r>
              <a:rPr lang="it-IT" dirty="0"/>
              <a:t>d.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ft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defTabSz="685800"/>
            <a:endParaRPr lang="sk-SK"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4"/>
          </p:nvPr>
        </p:nvSpPr>
        <p:spPr>
          <a:xfrm>
            <a:off x="6616856" y="4767263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685800">
              <a:buSzPct val="25000"/>
            </a:pPr>
            <a:fld id="{00000000-1234-1234-1234-123412341234}" type="slidenum">
              <a:rPr lang="lt-LT" sz="900" smtClean="0">
                <a:latin typeface="Trebuchet MS"/>
                <a:ea typeface="Trebuchet MS"/>
                <a:cs typeface="Trebuchet MS"/>
                <a:sym typeface="Trebuchet MS"/>
              </a:rPr>
              <a:pPr algn="r" defTabSz="685800">
                <a:buSzPct val="25000"/>
              </a:pPr>
              <a:t>‹#›</a:t>
            </a:fld>
            <a:endParaRPr lang="lt-LT" sz="9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6"/>
          <p:cNvSpPr txBox="1">
            <a:spLocks noGrp="1"/>
          </p:cNvSpPr>
          <p:nvPr>
            <p:ph type="title"/>
          </p:nvPr>
        </p:nvSpPr>
        <p:spPr>
          <a:xfrm>
            <a:off x="459988" y="257118"/>
            <a:ext cx="8187782" cy="67772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3300" b="1" i="0" u="none" strike="noStrike" cap="none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 dirty="0"/>
          </a:p>
        </p:txBody>
      </p:sp>
      <p:sp>
        <p:nvSpPr>
          <p:cNvPr id="13" name="Shape 7"/>
          <p:cNvSpPr txBox="1">
            <a:spLocks noGrp="1"/>
          </p:cNvSpPr>
          <p:nvPr>
            <p:ph idx="1"/>
          </p:nvPr>
        </p:nvSpPr>
        <p:spPr>
          <a:xfrm>
            <a:off x="459988" y="1254513"/>
            <a:ext cx="8187782" cy="325336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320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4B6-DA25-43B8-81FF-4958E2AAE1F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F546-43C3-431F-8FDB-4411A6F6F0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3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3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9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2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8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7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7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4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39584B6-DA25-43B8-81FF-4958E2AAE1F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E1AF546-43C3-431F-8FDB-4411A6F6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3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1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3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6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6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6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6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6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8564E49-404D-4DCB-B8DF-AA93B7B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01" y="265274"/>
            <a:ext cx="8465576" cy="44319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Click to</a:t>
            </a:r>
            <a:r>
              <a:rPr lang="lt-LT"/>
              <a:t> </a:t>
            </a:r>
            <a:r>
              <a:rPr lang="en-US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614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557A0F5-A671-4F6E-A3A3-3FCD62219E83}"/>
              </a:ext>
            </a:extLst>
          </p:cNvPr>
          <p:cNvSpPr/>
          <p:nvPr userDrawn="1"/>
        </p:nvSpPr>
        <p:spPr>
          <a:xfrm rot="16200000">
            <a:off x="287976" y="446904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95D08-75D6-4D9D-953A-66B4CAEFF515}"/>
              </a:ext>
            </a:extLst>
          </p:cNvPr>
          <p:cNvSpPr/>
          <p:nvPr userDrawn="1"/>
        </p:nvSpPr>
        <p:spPr>
          <a:xfrm>
            <a:off x="0" y="5013174"/>
            <a:ext cx="9144000" cy="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6623522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r>
              <a:rPr lang="lt-LT" dirty="0">
                <a:latin typeface="+mj-lt"/>
              </a:rPr>
              <a:t>Prezentacijos </a:t>
            </a:r>
            <a:r>
              <a:rPr lang="lt-LT" dirty="0">
                <a:solidFill>
                  <a:schemeClr val="accent2"/>
                </a:solidFill>
                <a:latin typeface="+mj-lt"/>
              </a:rPr>
              <a:t>Skaidrė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88918"/>
            <a:ext cx="6613999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Skaidr</a:t>
            </a:r>
            <a:r>
              <a:rPr lang="lt-LT" dirty="0"/>
              <a:t>ės aprašymas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5021893"/>
            <a:ext cx="20699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700" spc="30" smtClean="0">
                <a:solidFill>
                  <a:prstClr val="white"/>
                </a:solidFill>
                <a:latin typeface="Calibri Light"/>
              </a:rPr>
              <a:pPr algn="r" defTabSz="685800"/>
              <a:t>‹#›</a:t>
            </a:fld>
            <a:endParaRPr lang="en-US" sz="700" spc="3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5028300"/>
            <a:ext cx="111731" cy="111731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74577" y="5029252"/>
            <a:ext cx="109728" cy="109728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pic>
        <p:nvPicPr>
          <p:cNvPr id="13" name="Paveikslėlis 11">
            <a:extLst>
              <a:ext uri="{FF2B5EF4-FFF2-40B4-BE49-F238E27FC236}">
                <a16:creationId xmlns:a16="http://schemas.microsoft.com/office/drawing/2014/main" id="{71E5A2AB-CA2C-48F1-AD86-EE5146D4E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8"/>
          <a:stretch/>
        </p:blipFill>
        <p:spPr>
          <a:xfrm>
            <a:off x="7713320" y="601492"/>
            <a:ext cx="798619" cy="5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46888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veikslėlis 11">
            <a:extLst>
              <a:ext uri="{FF2B5EF4-FFF2-40B4-BE49-F238E27FC236}">
                <a16:creationId xmlns:a16="http://schemas.microsoft.com/office/drawing/2014/main" id="{71E5A2AB-CA2C-48F1-AD86-EE5146D4E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8"/>
          <a:stretch/>
        </p:blipFill>
        <p:spPr>
          <a:xfrm>
            <a:off x="7713320" y="601492"/>
            <a:ext cx="798619" cy="522865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A557A0F5-A671-4F6E-A3A3-3FCD62219E83}"/>
              </a:ext>
            </a:extLst>
          </p:cNvPr>
          <p:cNvSpPr/>
          <p:nvPr userDrawn="1"/>
        </p:nvSpPr>
        <p:spPr>
          <a:xfrm rot="16200000">
            <a:off x="287976" y="446904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95D08-75D6-4D9D-953A-66B4CAEFF515}"/>
              </a:ext>
            </a:extLst>
          </p:cNvPr>
          <p:cNvSpPr/>
          <p:nvPr userDrawn="1"/>
        </p:nvSpPr>
        <p:spPr>
          <a:xfrm>
            <a:off x="0" y="5013174"/>
            <a:ext cx="9144000" cy="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5028300"/>
            <a:ext cx="111731" cy="111731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74577" y="5029252"/>
            <a:ext cx="109728" cy="109728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939422" y="5021893"/>
            <a:ext cx="20699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700" spc="30" smtClean="0">
                <a:solidFill>
                  <a:prstClr val="white"/>
                </a:solidFill>
                <a:latin typeface="Calibri Light"/>
              </a:rPr>
              <a:pPr algn="r" defTabSz="685800"/>
              <a:t>‹#›</a:t>
            </a:fld>
            <a:endParaRPr lang="en-US" sz="700" spc="30" dirty="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461180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0272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5563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59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5569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4B6-DA25-43B8-81FF-4958E2AAE1F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F546-43C3-431F-8FDB-4411A6F6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FDE9971-10A8-4074-B02E-1D52CD8D6862}"/>
              </a:ext>
            </a:extLst>
          </p:cNvPr>
          <p:cNvSpPr/>
          <p:nvPr userDrawn="1"/>
        </p:nvSpPr>
        <p:spPr>
          <a:xfrm rot="5400000" flipV="1">
            <a:off x="1178036" y="29115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0F81D1B-C245-4739-8B80-706EB2960960}"/>
              </a:ext>
            </a:extLst>
          </p:cNvPr>
          <p:cNvSpPr/>
          <p:nvPr userDrawn="1"/>
        </p:nvSpPr>
        <p:spPr>
          <a:xfrm rot="5400000" flipV="1">
            <a:off x="3141949" y="29115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C19A532-827B-4975-86B2-AA924D5BA890}"/>
              </a:ext>
            </a:extLst>
          </p:cNvPr>
          <p:cNvSpPr/>
          <p:nvPr userDrawn="1"/>
        </p:nvSpPr>
        <p:spPr>
          <a:xfrm rot="5400000" flipV="1">
            <a:off x="5105862" y="291157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22CA6CBD-05FB-4C0D-B20D-5CC643109CE1}"/>
              </a:ext>
            </a:extLst>
          </p:cNvPr>
          <p:cNvSpPr/>
          <p:nvPr userDrawn="1"/>
        </p:nvSpPr>
        <p:spPr>
          <a:xfrm rot="5400000" flipV="1">
            <a:off x="7080041" y="291157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8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7AA7B48-EFF6-4051-939F-0C729EEB04B3}"/>
              </a:ext>
            </a:extLst>
          </p:cNvPr>
          <p:cNvSpPr/>
          <p:nvPr userDrawn="1"/>
        </p:nvSpPr>
        <p:spPr>
          <a:xfrm rot="5400000" flipV="1">
            <a:off x="881702" y="324770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12DB169-FC2F-4CFE-BD9E-EFC2D37A2223}"/>
              </a:ext>
            </a:extLst>
          </p:cNvPr>
          <p:cNvSpPr/>
          <p:nvPr userDrawn="1"/>
        </p:nvSpPr>
        <p:spPr>
          <a:xfrm rot="5400000" flipV="1">
            <a:off x="3616821" y="324770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27C862D8-0F0F-4DFF-BF73-75D9A5DB5365}"/>
              </a:ext>
            </a:extLst>
          </p:cNvPr>
          <p:cNvSpPr/>
          <p:nvPr userDrawn="1"/>
        </p:nvSpPr>
        <p:spPr>
          <a:xfrm rot="5400000" flipV="1">
            <a:off x="6351940" y="3247705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43212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1227457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EC3B046-BE25-4AC3-B749-B7EE52737D3E}"/>
              </a:ext>
            </a:extLst>
          </p:cNvPr>
          <p:cNvSpPr/>
          <p:nvPr userDrawn="1"/>
        </p:nvSpPr>
        <p:spPr>
          <a:xfrm rot="10800000" flipV="1">
            <a:off x="4315849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94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DF7A5CF-1445-4D4C-B9E0-B7FC559FA3EB}"/>
              </a:ext>
            </a:extLst>
          </p:cNvPr>
          <p:cNvSpPr/>
          <p:nvPr userDrawn="1"/>
        </p:nvSpPr>
        <p:spPr>
          <a:xfrm rot="5400000" flipV="1">
            <a:off x="881702" y="3998274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5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2DB228-0A4E-4000-8080-47B1E0DD88C0}"/>
              </a:ext>
            </a:extLst>
          </p:cNvPr>
          <p:cNvSpPr/>
          <p:nvPr userDrawn="1"/>
        </p:nvSpPr>
        <p:spPr>
          <a:xfrm rot="5400000" flipV="1">
            <a:off x="881702" y="399702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675D565-0FC1-410B-9F8B-FF41521FD538}"/>
              </a:ext>
            </a:extLst>
          </p:cNvPr>
          <p:cNvSpPr/>
          <p:nvPr userDrawn="1"/>
        </p:nvSpPr>
        <p:spPr>
          <a:xfrm rot="5400000" flipV="1">
            <a:off x="2905236" y="399702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FA05C18-B7C6-4E49-8704-EF4F217C20A7}"/>
              </a:ext>
            </a:extLst>
          </p:cNvPr>
          <p:cNvSpPr/>
          <p:nvPr userDrawn="1"/>
        </p:nvSpPr>
        <p:spPr>
          <a:xfrm rot="5400000" flipV="1">
            <a:off x="4928769" y="399702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A69AC92-400D-4489-9FEC-5DF1DD159270}"/>
              </a:ext>
            </a:extLst>
          </p:cNvPr>
          <p:cNvSpPr/>
          <p:nvPr userDrawn="1"/>
        </p:nvSpPr>
        <p:spPr>
          <a:xfrm rot="5400000" flipV="1">
            <a:off x="6952302" y="399702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6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7966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A40125D-F800-4E64-A6F6-892198D2336A}"/>
              </a:ext>
            </a:extLst>
          </p:cNvPr>
          <p:cNvSpPr/>
          <p:nvPr userDrawn="1"/>
        </p:nvSpPr>
        <p:spPr>
          <a:xfrm>
            <a:off x="4572002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9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1227457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5D725C3B-BB18-4065-AD8C-368007C45672}"/>
              </a:ext>
            </a:extLst>
          </p:cNvPr>
          <p:cNvSpPr/>
          <p:nvPr userDrawn="1"/>
        </p:nvSpPr>
        <p:spPr>
          <a:xfrm rot="10800000" flipV="1">
            <a:off x="4315849" y="0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70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6A171F7-E4EC-44CD-83AD-B1EE6B8F79A6}"/>
              </a:ext>
            </a:extLst>
          </p:cNvPr>
          <p:cNvSpPr/>
          <p:nvPr userDrawn="1"/>
        </p:nvSpPr>
        <p:spPr>
          <a:xfrm rot="5400000" flipV="1">
            <a:off x="881702" y="4011358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89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597A62-61BB-405E-B270-2D78F7A4F9B8}"/>
              </a:ext>
            </a:extLst>
          </p:cNvPr>
          <p:cNvSpPr/>
          <p:nvPr userDrawn="1"/>
        </p:nvSpPr>
        <p:spPr>
          <a:xfrm rot="5400000" flipV="1">
            <a:off x="4210848" y="4069712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6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6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D170797-B56D-4C87-9014-41AE71C35D9A}"/>
              </a:ext>
            </a:extLst>
          </p:cNvPr>
          <p:cNvSpPr/>
          <p:nvPr userDrawn="1"/>
        </p:nvSpPr>
        <p:spPr>
          <a:xfrm rot="5400000" flipV="1">
            <a:off x="4955226" y="3598396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FE1A2AC-5135-468B-9FF6-B44CA6DD4D66}"/>
              </a:ext>
            </a:extLst>
          </p:cNvPr>
          <p:cNvSpPr/>
          <p:nvPr userDrawn="1"/>
        </p:nvSpPr>
        <p:spPr>
          <a:xfrm rot="5400000" flipV="1">
            <a:off x="1267223" y="325294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9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8CEA4F1-E0B3-41AC-9FFF-D42749C82EFA}"/>
              </a:ext>
            </a:extLst>
          </p:cNvPr>
          <p:cNvSpPr/>
          <p:nvPr userDrawn="1"/>
        </p:nvSpPr>
        <p:spPr>
          <a:xfrm rot="5400000" flipV="1">
            <a:off x="4274190" y="3900643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7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4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46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057275" y="1771649"/>
            <a:ext cx="7029451" cy="33718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E36CCA3-557B-4E79-BB38-85B25F0337D1}"/>
              </a:ext>
            </a:extLst>
          </p:cNvPr>
          <p:cNvSpPr/>
          <p:nvPr userDrawn="1"/>
        </p:nvSpPr>
        <p:spPr>
          <a:xfrm rot="10800000" flipV="1">
            <a:off x="801124" y="1771649"/>
            <a:ext cx="256151" cy="832104"/>
          </a:xfrm>
          <a:custGeom>
            <a:avLst/>
            <a:gdLst>
              <a:gd name="connsiteX0" fmla="*/ 0 w 256151"/>
              <a:gd name="connsiteY0" fmla="*/ 0 h 827863"/>
              <a:gd name="connsiteX1" fmla="*/ 256151 w 256151"/>
              <a:gd name="connsiteY1" fmla="*/ 0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  <a:gd name="connsiteX0" fmla="*/ 0 w 256151"/>
              <a:gd name="connsiteY0" fmla="*/ 0 h 827863"/>
              <a:gd name="connsiteX1" fmla="*/ 2979 w 256151"/>
              <a:gd name="connsiteY1" fmla="*/ 5957 h 827863"/>
              <a:gd name="connsiteX2" fmla="*/ 256151 w 256151"/>
              <a:gd name="connsiteY2" fmla="*/ 827863 h 827863"/>
              <a:gd name="connsiteX3" fmla="*/ 0 w 256151"/>
              <a:gd name="connsiteY3" fmla="*/ 827863 h 827863"/>
              <a:gd name="connsiteX4" fmla="*/ 0 w 256151"/>
              <a:gd name="connsiteY4" fmla="*/ 0 h 8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51" h="827863">
                <a:moveTo>
                  <a:pt x="0" y="0"/>
                </a:moveTo>
                <a:lnTo>
                  <a:pt x="2979" y="5957"/>
                </a:lnTo>
                <a:lnTo>
                  <a:pt x="256151" y="827863"/>
                </a:lnTo>
                <a:lnTo>
                  <a:pt x="0" y="8278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3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76349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98857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400" b="0" cap="none" spc="0" baseline="0">
                <a:solidFill>
                  <a:schemeClr val="accent4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800"/>
            <a:fld id="{27692F5A-FC14-4E83-B4CC-18F6C2D780A4}" type="slidenum">
              <a:rPr lang="en-US" sz="800" spc="30" smtClean="0">
                <a:solidFill>
                  <a:srgbClr val="91969B"/>
                </a:solidFill>
                <a:latin typeface="Lato" panose="020F0502020204030203" pitchFamily="34" charset="0"/>
              </a:rPr>
              <a:pPr algn="r" defTabSz="685800"/>
              <a:t>‹#›</a:t>
            </a:fld>
            <a:endParaRPr lang="en-US" sz="800" spc="30" dirty="0">
              <a:solidFill>
                <a:srgbClr val="91969B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8272"/>
      </p:ext>
    </p:extLst>
  </p:cSld>
  <p:clrMapOvr>
    <a:masterClrMapping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6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4" y="316708"/>
            <a:ext cx="8478496" cy="443190"/>
          </a:xfrm>
          <a:prstGeom prst="rect">
            <a:avLst/>
          </a:prstGeom>
        </p:spPr>
        <p:txBody>
          <a:bodyPr lIns="68574" tIns="34289" rIns="68574" bIns="34289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4" y="1200150"/>
            <a:ext cx="8478496" cy="3153966"/>
          </a:xfrm>
          <a:prstGeom prst="rect">
            <a:avLst/>
          </a:prstGeom>
        </p:spPr>
        <p:txBody>
          <a:bodyPr lIns="68574" tIns="34289" rIns="68574" bIns="34289">
            <a:normAutofit/>
          </a:bodyPr>
          <a:lstStyle>
            <a:lvl1pPr marL="171434" indent="-171434">
              <a:buClr>
                <a:schemeClr val="accent1"/>
              </a:buClr>
              <a:buFont typeface=".AppleSystemUIFont" charset="-120"/>
              <a:buChar char="−"/>
              <a:defRPr sz="1500"/>
            </a:lvl1pPr>
            <a:lvl2pPr marL="514301" indent="-171434">
              <a:buClr>
                <a:schemeClr val="accent1"/>
              </a:buClr>
              <a:buFont typeface=".AppleSystemUIFont" charset="-120"/>
              <a:buChar char="−"/>
              <a:defRPr sz="1500"/>
            </a:lvl2pPr>
            <a:lvl3pPr marL="857165" indent="-171434">
              <a:buClr>
                <a:schemeClr val="accent1"/>
              </a:buClr>
              <a:buFont typeface=".AppleSystemUIFont" charset="-120"/>
              <a:buChar char="−"/>
              <a:defRPr sz="1500"/>
            </a:lvl3pPr>
            <a:lvl4pPr marL="1200030" indent="-171434">
              <a:buClr>
                <a:schemeClr val="accent1"/>
              </a:buClr>
              <a:buFont typeface=".AppleSystemUIFont" charset="-120"/>
              <a:buChar char="−"/>
              <a:defRPr sz="1500"/>
            </a:lvl4pPr>
            <a:lvl5pPr marL="1542896" indent="-171434">
              <a:buClr>
                <a:schemeClr val="accent1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65506" y="4568690"/>
            <a:ext cx="4639358" cy="308967"/>
          </a:xfrm>
          <a:prstGeom prst="rect">
            <a:avLst/>
          </a:prstGeom>
        </p:spPr>
        <p:txBody>
          <a:bodyPr lIns="68574" tIns="34289" rIns="68574" bIns="34289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98053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2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2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2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2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2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2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4718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6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6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6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6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6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3700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3" y="316708"/>
            <a:ext cx="8478496" cy="4431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82" y="1200150"/>
            <a:ext cx="8478496" cy="315396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171450" indent="-171450">
              <a:buClr>
                <a:schemeClr val="accent4"/>
              </a:buClr>
              <a:buFont typeface=".AppleSystemUIFont" charset="-120"/>
              <a:buChar char="−"/>
              <a:defRPr sz="1500"/>
            </a:lvl1pPr>
            <a:lvl2pPr marL="514350" indent="-171450">
              <a:buClr>
                <a:schemeClr val="accent4"/>
              </a:buClr>
              <a:buFont typeface=".AppleSystemUIFont" charset="-120"/>
              <a:buChar char="−"/>
              <a:defRPr sz="1500"/>
            </a:lvl2pPr>
            <a:lvl3pPr marL="857250" indent="-171450">
              <a:buClr>
                <a:schemeClr val="accent4"/>
              </a:buClr>
              <a:buFont typeface=".AppleSystemUIFont" charset="-120"/>
              <a:buChar char="−"/>
              <a:defRPr sz="1500"/>
            </a:lvl3pPr>
            <a:lvl4pPr marL="1200150" indent="-171450">
              <a:buClr>
                <a:schemeClr val="accent4"/>
              </a:buClr>
              <a:buFont typeface=".AppleSystemUIFont" charset="-120"/>
              <a:buChar char="−"/>
              <a:defRPr sz="1500"/>
            </a:lvl4pPr>
            <a:lvl5pPr marL="1543050" indent="-171450">
              <a:buClr>
                <a:schemeClr val="accent4"/>
              </a:buClr>
              <a:buFont typeface=".AppleSystemUIFont" charset="-120"/>
              <a:buChar char="−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665506" y="4568689"/>
            <a:ext cx="4639358" cy="30896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94766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sirinktinis mak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dt" idx="2"/>
          </p:nvPr>
        </p:nvSpPr>
        <p:spPr>
          <a:xfrm>
            <a:off x="461382" y="4767263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defTabSz="685800"/>
            <a:r>
              <a:rPr lang="it-IT" dirty="0"/>
              <a:t>2017 </a:t>
            </a:r>
            <a:r>
              <a:rPr lang="lt-LT" dirty="0" err="1"/>
              <a:t>xxxxx</a:t>
            </a:r>
            <a:r>
              <a:rPr lang="lt-LT" dirty="0"/>
              <a:t> </a:t>
            </a:r>
            <a:r>
              <a:rPr lang="lt-LT" dirty="0" err="1"/>
              <a:t>xx</a:t>
            </a:r>
            <a:r>
              <a:rPr lang="lt-LT" dirty="0"/>
              <a:t> </a:t>
            </a:r>
            <a:r>
              <a:rPr lang="it-IT" dirty="0"/>
              <a:t>d.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ft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defTabSz="685800"/>
            <a:endParaRPr lang="sk-SK"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4"/>
          </p:nvPr>
        </p:nvSpPr>
        <p:spPr>
          <a:xfrm>
            <a:off x="6616856" y="4767263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685800">
              <a:buSzPct val="25000"/>
            </a:pPr>
            <a:fld id="{00000000-1234-1234-1234-123412341234}" type="slidenum">
              <a:rPr lang="lt-LT" smtClean="0">
                <a:latin typeface="Trebuchet MS"/>
                <a:ea typeface="Trebuchet MS"/>
                <a:cs typeface="Trebuchet MS"/>
                <a:sym typeface="Trebuchet MS"/>
              </a:rPr>
              <a:pPr defTabSz="685800">
                <a:buSzPct val="25000"/>
              </a:pPr>
              <a:t>‹#›</a:t>
            </a:fld>
            <a:endParaRPr lang="lt-LT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Shape 6"/>
          <p:cNvSpPr txBox="1">
            <a:spLocks noGrp="1"/>
          </p:cNvSpPr>
          <p:nvPr>
            <p:ph type="title"/>
          </p:nvPr>
        </p:nvSpPr>
        <p:spPr>
          <a:xfrm>
            <a:off x="459988" y="257118"/>
            <a:ext cx="8187782" cy="67772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3300" b="1" i="0" u="none" strike="noStrike" cap="none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 dirty="0"/>
          </a:p>
        </p:txBody>
      </p:sp>
      <p:sp>
        <p:nvSpPr>
          <p:cNvPr id="13" name="Shape 7"/>
          <p:cNvSpPr txBox="1">
            <a:spLocks noGrp="1"/>
          </p:cNvSpPr>
          <p:nvPr>
            <p:ph idx="1"/>
          </p:nvPr>
        </p:nvSpPr>
        <p:spPr>
          <a:xfrm>
            <a:off x="459988" y="1254513"/>
            <a:ext cx="8187782" cy="325336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2339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4B6-DA25-43B8-81FF-4958E2AAE1F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F546-43C3-431F-8FDB-4411A6F6F0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4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1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6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8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6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4" Type="http://schemas.openxmlformats.org/officeDocument/2006/relationships/slideLayout" Target="../slideLayouts/slideLayout50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9.xml"/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26.xml"/><Relationship Id="rId41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theme" Target="../theme/theme3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9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20.xml"/><Relationship Id="rId39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115.xml"/><Relationship Id="rId34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24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26.xml"/><Relationship Id="rId37" Type="http://schemas.openxmlformats.org/officeDocument/2006/relationships/slideLayout" Target="../slideLayouts/slideLayout131.xml"/><Relationship Id="rId40" Type="http://schemas.openxmlformats.org/officeDocument/2006/relationships/slideLayout" Target="../slideLayouts/slideLayout134.xml"/><Relationship Id="rId45" Type="http://schemas.openxmlformats.org/officeDocument/2006/relationships/theme" Target="../theme/theme4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7.xml"/><Relationship Id="rId28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13.xml"/><Relationship Id="rId31" Type="http://schemas.openxmlformats.org/officeDocument/2006/relationships/slideLayout" Target="../slideLayouts/slideLayout125.xml"/><Relationship Id="rId44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16.xml"/><Relationship Id="rId27" Type="http://schemas.openxmlformats.org/officeDocument/2006/relationships/slideLayout" Target="../slideLayouts/slideLayout121.xml"/><Relationship Id="rId30" Type="http://schemas.openxmlformats.org/officeDocument/2006/relationships/slideLayout" Target="../slideLayouts/slideLayout124.xml"/><Relationship Id="rId35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9.xml"/><Relationship Id="rId33" Type="http://schemas.openxmlformats.org/officeDocument/2006/relationships/slideLayout" Target="../slideLayouts/slideLayout127.xml"/><Relationship Id="rId38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14.xml"/><Relationship Id="rId41" Type="http://schemas.openxmlformats.org/officeDocument/2006/relationships/slideLayout" Target="../slideLayouts/slideLayout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9988" y="257118"/>
            <a:ext cx="8187782" cy="677726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9988" y="1262877"/>
            <a:ext cx="8187782" cy="3245005"/>
          </a:xfrm>
          <a:prstGeom prst="rect">
            <a:avLst/>
          </a:prstGeom>
          <a:noFill/>
          <a:ln>
            <a:noFill/>
          </a:ln>
        </p:spPr>
        <p:txBody>
          <a:bodyPr lIns="68567" tIns="68567" rIns="68567" bIns="68567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170" r:id="rId5"/>
    <p:sldLayoutId id="21474841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000" b="1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33347" marR="0" lvl="0" indent="0" algn="l" rtl="0">
        <a:lnSpc>
          <a:spcPct val="100000"/>
        </a:lnSpc>
        <a:spcBef>
          <a:spcPts val="0"/>
        </a:spcBef>
        <a:spcAft>
          <a:spcPts val="0"/>
        </a:spcAft>
        <a:buClrTx/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0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052" r:id="rId13"/>
    <p:sldLayoutId id="2147484053" r:id="rId14"/>
    <p:sldLayoutId id="2147484054" r:id="rId15"/>
    <p:sldLayoutId id="2147484055" r:id="rId16"/>
    <p:sldLayoutId id="2147484056" r:id="rId17"/>
    <p:sldLayoutId id="2147484057" r:id="rId18"/>
    <p:sldLayoutId id="2147484058" r:id="rId19"/>
    <p:sldLayoutId id="2147484059" r:id="rId20"/>
    <p:sldLayoutId id="2147484060" r:id="rId21"/>
    <p:sldLayoutId id="2147484061" r:id="rId22"/>
    <p:sldLayoutId id="2147484062" r:id="rId23"/>
    <p:sldLayoutId id="2147484063" r:id="rId24"/>
    <p:sldLayoutId id="2147484064" r:id="rId25"/>
    <p:sldLayoutId id="2147484065" r:id="rId26"/>
    <p:sldLayoutId id="2147484066" r:id="rId27"/>
    <p:sldLayoutId id="2147484067" r:id="rId28"/>
    <p:sldLayoutId id="2147484068" r:id="rId29"/>
    <p:sldLayoutId id="2147484069" r:id="rId30"/>
    <p:sldLayoutId id="2147484070" r:id="rId31"/>
    <p:sldLayoutId id="2147484071" r:id="rId32"/>
    <p:sldLayoutId id="2147484072" r:id="rId33"/>
    <p:sldLayoutId id="2147484073" r:id="rId34"/>
    <p:sldLayoutId id="2147484074" r:id="rId35"/>
    <p:sldLayoutId id="2147484075" r:id="rId36"/>
    <p:sldLayoutId id="2147484076" r:id="rId37"/>
    <p:sldLayoutId id="2147484077" r:id="rId38"/>
    <p:sldLayoutId id="2147484080" r:id="rId39"/>
    <p:sldLayoutId id="2147484084" r:id="rId40"/>
    <p:sldLayoutId id="2147484085" r:id="rId41"/>
    <p:sldLayoutId id="2147484086" r:id="rId42"/>
    <p:sldLayoutId id="2147484087" r:id="rId43"/>
    <p:sldLayoutId id="2147484088" r:id="rId44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  <p:sldLayoutId id="2147484207" r:id="rId35"/>
    <p:sldLayoutId id="2147484208" r:id="rId36"/>
    <p:sldLayoutId id="2147484209" r:id="rId37"/>
    <p:sldLayoutId id="2147484210" r:id="rId38"/>
    <p:sldLayoutId id="2147484211" r:id="rId39"/>
    <p:sldLayoutId id="2147484212" r:id="rId40"/>
    <p:sldLayoutId id="2147484213" r:id="rId41"/>
    <p:sldLayoutId id="2147484214" r:id="rId42"/>
    <p:sldLayoutId id="2147484215" r:id="rId43"/>
    <p:sldLayoutId id="2147484216" r:id="rId44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  <p:sldLayoutId id="2147484275" r:id="rId13"/>
    <p:sldLayoutId id="2147484276" r:id="rId14"/>
    <p:sldLayoutId id="2147484277" r:id="rId15"/>
    <p:sldLayoutId id="2147484278" r:id="rId16"/>
    <p:sldLayoutId id="2147484279" r:id="rId17"/>
    <p:sldLayoutId id="2147484280" r:id="rId18"/>
    <p:sldLayoutId id="2147484281" r:id="rId19"/>
    <p:sldLayoutId id="2147484282" r:id="rId20"/>
    <p:sldLayoutId id="2147484283" r:id="rId21"/>
    <p:sldLayoutId id="2147484284" r:id="rId22"/>
    <p:sldLayoutId id="2147484285" r:id="rId23"/>
    <p:sldLayoutId id="2147484286" r:id="rId24"/>
    <p:sldLayoutId id="2147484287" r:id="rId25"/>
    <p:sldLayoutId id="2147484288" r:id="rId26"/>
    <p:sldLayoutId id="2147484289" r:id="rId27"/>
    <p:sldLayoutId id="2147484290" r:id="rId28"/>
    <p:sldLayoutId id="2147484291" r:id="rId29"/>
    <p:sldLayoutId id="2147484292" r:id="rId30"/>
    <p:sldLayoutId id="2147484293" r:id="rId31"/>
    <p:sldLayoutId id="2147484294" r:id="rId32"/>
    <p:sldLayoutId id="2147484295" r:id="rId33"/>
    <p:sldLayoutId id="2147484296" r:id="rId34"/>
    <p:sldLayoutId id="2147484297" r:id="rId35"/>
    <p:sldLayoutId id="2147484298" r:id="rId36"/>
    <p:sldLayoutId id="2147484299" r:id="rId37"/>
    <p:sldLayoutId id="2147484300" r:id="rId38"/>
    <p:sldLayoutId id="2147484301" r:id="rId39"/>
    <p:sldLayoutId id="2147484302" r:id="rId40"/>
    <p:sldLayoutId id="2147484303" r:id="rId41"/>
    <p:sldLayoutId id="2147484304" r:id="rId42"/>
    <p:sldLayoutId id="2147484305" r:id="rId43"/>
    <p:sldLayoutId id="2147484306" r:id="rId44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915714-4A8F-4143-8C09-CB75E77FC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4809" r="4714" b="31755"/>
          <a:stretch/>
        </p:blipFill>
        <p:spPr>
          <a:xfrm>
            <a:off x="-1" y="1"/>
            <a:ext cx="9144001" cy="4021068"/>
          </a:xfrm>
          <a:prstGeom prst="rect">
            <a:avLst/>
          </a:prstGeom>
        </p:spPr>
      </p:pic>
      <p:cxnSp>
        <p:nvCxnSpPr>
          <p:cNvPr id="6" name="Tiesioji jungtis 33">
            <a:extLst>
              <a:ext uri="{FF2B5EF4-FFF2-40B4-BE49-F238E27FC236}">
                <a16:creationId xmlns:a16="http://schemas.microsoft.com/office/drawing/2014/main" id="{BBCA01A2-714E-5F45-85EE-5C061357AEF4}"/>
              </a:ext>
            </a:extLst>
          </p:cNvPr>
          <p:cNvCxnSpPr>
            <a:cxnSpLocks/>
          </p:cNvCxnSpPr>
          <p:nvPr/>
        </p:nvCxnSpPr>
        <p:spPr>
          <a:xfrm>
            <a:off x="0" y="4021069"/>
            <a:ext cx="9144000" cy="0"/>
          </a:xfrm>
          <a:prstGeom prst="line">
            <a:avLst/>
          </a:prstGeom>
          <a:ln w="57150">
            <a:solidFill>
              <a:srgbClr val="35DE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122B065-E4A2-BA4C-BB00-A0E3CC27B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4"/>
          <a:stretch/>
        </p:blipFill>
        <p:spPr>
          <a:xfrm flipH="1">
            <a:off x="10757" y="-1081822"/>
            <a:ext cx="7313581" cy="6184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11770-D347-7B43-99DF-F403ECE6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85" y="4070494"/>
            <a:ext cx="2406873" cy="6919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143211-EF71-ED41-89BE-1D0E52299F7F}"/>
              </a:ext>
            </a:extLst>
          </p:cNvPr>
          <p:cNvSpPr/>
          <p:nvPr/>
        </p:nvSpPr>
        <p:spPr>
          <a:xfrm>
            <a:off x="2224610" y="1586376"/>
            <a:ext cx="398427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lt-LT" sz="13800" b="1" dirty="0">
                <a:solidFill>
                  <a:srgbClr val="35DE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DNR</a:t>
            </a:r>
            <a:endParaRPr lang="lt-LT" altLang="en-US" sz="13800" b="1" dirty="0">
              <a:solidFill>
                <a:srgbClr val="35DE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tačiakampis 5">
            <a:extLst>
              <a:ext uri="{FF2B5EF4-FFF2-40B4-BE49-F238E27FC236}">
                <a16:creationId xmlns:a16="http://schemas.microsoft.com/office/drawing/2014/main" id="{5E1F04D5-94C7-934C-AD0D-4155A40F9750}"/>
              </a:ext>
            </a:extLst>
          </p:cNvPr>
          <p:cNvSpPr/>
          <p:nvPr/>
        </p:nvSpPr>
        <p:spPr>
          <a:xfrm>
            <a:off x="5567311" y="710479"/>
            <a:ext cx="324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lt-LT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Ateities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lt-LT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ekonomikos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DF7A6F-84A9-0D40-AA68-C9544D8CDE1E}"/>
              </a:ext>
            </a:extLst>
          </p:cNvPr>
          <p:cNvSpPr txBox="1"/>
          <p:nvPr/>
        </p:nvSpPr>
        <p:spPr>
          <a:xfrm>
            <a:off x="10190922" y="5565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tačiakampis 5">
            <a:extLst>
              <a:ext uri="{FF2B5EF4-FFF2-40B4-BE49-F238E27FC236}">
                <a16:creationId xmlns:a16="http://schemas.microsoft.com/office/drawing/2014/main" id="{5E1F04D5-94C7-934C-AD0D-4155A40F9750}"/>
              </a:ext>
            </a:extLst>
          </p:cNvPr>
          <p:cNvSpPr/>
          <p:nvPr/>
        </p:nvSpPr>
        <p:spPr>
          <a:xfrm>
            <a:off x="6107289" y="2894426"/>
            <a:ext cx="32419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lt-LT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įgyvendinimas</a:t>
            </a:r>
            <a:endParaRPr lang="lt-LT" sz="32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65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8">
            <a:extLst>
              <a:ext uri="{FF2B5EF4-FFF2-40B4-BE49-F238E27FC236}">
                <a16:creationId xmlns:a16="http://schemas.microsoft.com/office/drawing/2014/main" id="{7122B065-E4A2-BA4C-BB00-A0E3CC27B8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4"/>
          <a:stretch/>
        </p:blipFill>
        <p:spPr>
          <a:xfrm flipH="1">
            <a:off x="0" y="-285355"/>
            <a:ext cx="2079178" cy="1758252"/>
          </a:xfrm>
          <a:prstGeom prst="rect">
            <a:avLst/>
          </a:prstGeom>
        </p:spPr>
      </p:pic>
      <p:grpSp>
        <p:nvGrpSpPr>
          <p:cNvPr id="60" name="Group 8">
            <a:extLst>
              <a:ext uri="{FF2B5EF4-FFF2-40B4-BE49-F238E27FC236}">
                <a16:creationId xmlns:a16="http://schemas.microsoft.com/office/drawing/2014/main" id="{F27C5DFF-5643-4E5E-B3A1-9D9FCA0E077F}"/>
              </a:ext>
            </a:extLst>
          </p:cNvPr>
          <p:cNvGrpSpPr/>
          <p:nvPr/>
        </p:nvGrpSpPr>
        <p:grpSpPr>
          <a:xfrm>
            <a:off x="635938" y="2665333"/>
            <a:ext cx="8042844" cy="1501106"/>
            <a:chOff x="613066" y="3909065"/>
            <a:chExt cx="10233299" cy="1685079"/>
          </a:xfrm>
        </p:grpSpPr>
        <p:sp>
          <p:nvSpPr>
            <p:cNvPr id="61" name="Rectangle: Rounded Corners 11">
              <a:extLst>
                <a:ext uri="{FF2B5EF4-FFF2-40B4-BE49-F238E27FC236}">
                  <a16:creationId xmlns:a16="http://schemas.microsoft.com/office/drawing/2014/main" id="{645F2291-517D-420F-9B83-1F09982AFF82}"/>
                </a:ext>
              </a:extLst>
            </p:cNvPr>
            <p:cNvSpPr/>
            <p:nvPr/>
          </p:nvSpPr>
          <p:spPr>
            <a:xfrm>
              <a:off x="613066" y="3909065"/>
              <a:ext cx="1895003" cy="1685079"/>
            </a:xfrm>
            <a:prstGeom prst="roundRect">
              <a:avLst>
                <a:gd name="adj" fmla="val 10755"/>
              </a:avLst>
            </a:prstGeom>
            <a:solidFill>
              <a:srgbClr val="E05637">
                <a:alpha val="89804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t-L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3C3359CF-A2E8-4B15-BCC9-FF698EDF0E37}"/>
                </a:ext>
              </a:extLst>
            </p:cNvPr>
            <p:cNvSpPr txBox="1"/>
            <p:nvPr/>
          </p:nvSpPr>
          <p:spPr>
            <a:xfrm>
              <a:off x="613066" y="4861635"/>
              <a:ext cx="1895003" cy="529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lt-L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Žmogiškasis kapitalas</a:t>
              </a:r>
            </a:p>
          </p:txBody>
        </p:sp>
        <p:pic>
          <p:nvPicPr>
            <p:cNvPr id="63" name="Graphic 13">
              <a:extLst>
                <a:ext uri="{FF2B5EF4-FFF2-40B4-BE49-F238E27FC236}">
                  <a16:creationId xmlns:a16="http://schemas.microsoft.com/office/drawing/2014/main" id="{9D37A980-7DF9-4F46-8046-C7E273C8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59200" y="4051667"/>
              <a:ext cx="802733" cy="740557"/>
            </a:xfrm>
            <a:prstGeom prst="rect">
              <a:avLst/>
            </a:prstGeom>
          </p:spPr>
        </p:pic>
        <p:sp>
          <p:nvSpPr>
            <p:cNvPr id="64" name="Rectangle: Rounded Corners 21">
              <a:extLst>
                <a:ext uri="{FF2B5EF4-FFF2-40B4-BE49-F238E27FC236}">
                  <a16:creationId xmlns:a16="http://schemas.microsoft.com/office/drawing/2014/main" id="{D4CA1504-4E7C-495F-82CB-EE6D0A29E552}"/>
                </a:ext>
              </a:extLst>
            </p:cNvPr>
            <p:cNvSpPr/>
            <p:nvPr/>
          </p:nvSpPr>
          <p:spPr>
            <a:xfrm>
              <a:off x="2697640" y="3909065"/>
              <a:ext cx="1895003" cy="1685079"/>
            </a:xfrm>
            <a:prstGeom prst="roundRect">
              <a:avLst>
                <a:gd name="adj" fmla="val 10755"/>
              </a:avLst>
            </a:prstGeom>
            <a:solidFill>
              <a:srgbClr val="F2A422">
                <a:alpha val="89804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t-L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8C3117CD-7FD3-41A2-BAB0-6DEC25D5D8B5}"/>
                </a:ext>
              </a:extLst>
            </p:cNvPr>
            <p:cNvSpPr txBox="1"/>
            <p:nvPr/>
          </p:nvSpPr>
          <p:spPr>
            <a:xfrm>
              <a:off x="2684792" y="4801928"/>
              <a:ext cx="1895003" cy="74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lt-L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Skaitmeninė ekonomika ir verslas</a:t>
              </a:r>
            </a:p>
          </p:txBody>
        </p:sp>
        <p:sp>
          <p:nvSpPr>
            <p:cNvPr id="66" name="Rectangle: Rounded Corners 28">
              <a:extLst>
                <a:ext uri="{FF2B5EF4-FFF2-40B4-BE49-F238E27FC236}">
                  <a16:creationId xmlns:a16="http://schemas.microsoft.com/office/drawing/2014/main" id="{8D1105E1-EE7D-488F-8C2A-002CAA7636BF}"/>
                </a:ext>
              </a:extLst>
            </p:cNvPr>
            <p:cNvSpPr/>
            <p:nvPr/>
          </p:nvSpPr>
          <p:spPr>
            <a:xfrm>
              <a:off x="6866788" y="3909065"/>
              <a:ext cx="1895003" cy="1685079"/>
            </a:xfrm>
            <a:prstGeom prst="roundRect">
              <a:avLst>
                <a:gd name="adj" fmla="val 10755"/>
              </a:avLst>
            </a:prstGeom>
            <a:solidFill>
              <a:srgbClr val="2C5843">
                <a:alpha val="89804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t-L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TextBox 30">
              <a:extLst>
                <a:ext uri="{FF2B5EF4-FFF2-40B4-BE49-F238E27FC236}">
                  <a16:creationId xmlns:a16="http://schemas.microsoft.com/office/drawing/2014/main" id="{8291883C-132C-43D6-BD2A-85C5B0C96D49}"/>
                </a:ext>
              </a:extLst>
            </p:cNvPr>
            <p:cNvSpPr txBox="1"/>
            <p:nvPr/>
          </p:nvSpPr>
          <p:spPr>
            <a:xfrm>
              <a:off x="6866788" y="4861635"/>
              <a:ext cx="1895003" cy="529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lt-L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Ekonominė infrastruktūra</a:t>
              </a:r>
            </a:p>
          </p:txBody>
        </p:sp>
        <p:sp>
          <p:nvSpPr>
            <p:cNvPr id="68" name="Rectangle: Rounded Corners 32">
              <a:extLst>
                <a:ext uri="{FF2B5EF4-FFF2-40B4-BE49-F238E27FC236}">
                  <a16:creationId xmlns:a16="http://schemas.microsoft.com/office/drawing/2014/main" id="{9B80E2F5-C5BB-41EF-A966-00F3DF9974E6}"/>
                </a:ext>
              </a:extLst>
            </p:cNvPr>
            <p:cNvSpPr/>
            <p:nvPr/>
          </p:nvSpPr>
          <p:spPr>
            <a:xfrm>
              <a:off x="4782214" y="3909065"/>
              <a:ext cx="1895003" cy="1685079"/>
            </a:xfrm>
            <a:prstGeom prst="roundRect">
              <a:avLst>
                <a:gd name="adj" fmla="val 10755"/>
              </a:avLst>
            </a:prstGeom>
            <a:solidFill>
              <a:srgbClr val="A47880">
                <a:alpha val="89804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t-L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TextBox 35">
              <a:extLst>
                <a:ext uri="{FF2B5EF4-FFF2-40B4-BE49-F238E27FC236}">
                  <a16:creationId xmlns:a16="http://schemas.microsoft.com/office/drawing/2014/main" id="{5EF46B50-2BF7-43C8-8733-CE8EB08DAD9F}"/>
                </a:ext>
              </a:extLst>
            </p:cNvPr>
            <p:cNvSpPr txBox="1"/>
            <p:nvPr/>
          </p:nvSpPr>
          <p:spPr>
            <a:xfrm>
              <a:off x="4782214" y="4810471"/>
              <a:ext cx="1895003" cy="529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lt-L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Inovacijos ir moksliniai tyrimai</a:t>
              </a:r>
            </a:p>
          </p:txBody>
        </p:sp>
        <p:sp>
          <p:nvSpPr>
            <p:cNvPr id="70" name="Rectangle: Rounded Corners 40">
              <a:extLst>
                <a:ext uri="{FF2B5EF4-FFF2-40B4-BE49-F238E27FC236}">
                  <a16:creationId xmlns:a16="http://schemas.microsoft.com/office/drawing/2014/main" id="{F20F41C3-56CF-466E-B473-CA59A8FA6562}"/>
                </a:ext>
              </a:extLst>
            </p:cNvPr>
            <p:cNvSpPr/>
            <p:nvPr/>
          </p:nvSpPr>
          <p:spPr>
            <a:xfrm>
              <a:off x="8951362" y="3909065"/>
              <a:ext cx="1895003" cy="1685079"/>
            </a:xfrm>
            <a:prstGeom prst="roundRect">
              <a:avLst>
                <a:gd name="adj" fmla="val 10755"/>
              </a:avLst>
            </a:prstGeom>
            <a:solidFill>
              <a:srgbClr val="83A14E">
                <a:alpha val="89804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t-L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TextBox 41">
              <a:extLst>
                <a:ext uri="{FF2B5EF4-FFF2-40B4-BE49-F238E27FC236}">
                  <a16:creationId xmlns:a16="http://schemas.microsoft.com/office/drawing/2014/main" id="{C7D0C942-0A0A-4BD9-B38F-F171EFAA981F}"/>
                </a:ext>
              </a:extLst>
            </p:cNvPr>
            <p:cNvSpPr txBox="1"/>
            <p:nvPr/>
          </p:nvSpPr>
          <p:spPr>
            <a:xfrm>
              <a:off x="8951363" y="4861635"/>
              <a:ext cx="1895002" cy="518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lt-LT" sz="1200" b="1" dirty="0">
                  <a:solidFill>
                    <a:srgbClr val="FFFFFF"/>
                  </a:solidFill>
                  <a:latin typeface="Arial"/>
                </a:rPr>
                <a:t>Klimato kaita ir energetika</a:t>
              </a:r>
              <a:endParaRPr kumimoji="0" lang="lt-LT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72" name="Graphic 3">
              <a:extLst>
                <a:ext uri="{FF2B5EF4-FFF2-40B4-BE49-F238E27FC236}">
                  <a16:creationId xmlns:a16="http://schemas.microsoft.com/office/drawing/2014/main" id="{8E91989F-EB85-42E1-9718-3D3B76E76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230926" y="3990955"/>
              <a:ext cx="802733" cy="699961"/>
            </a:xfrm>
            <a:prstGeom prst="rect">
              <a:avLst/>
            </a:prstGeom>
          </p:spPr>
        </p:pic>
        <p:pic>
          <p:nvPicPr>
            <p:cNvPr id="73" name="Graphic 5">
              <a:extLst>
                <a:ext uri="{FF2B5EF4-FFF2-40B4-BE49-F238E27FC236}">
                  <a16:creationId xmlns:a16="http://schemas.microsoft.com/office/drawing/2014/main" id="{DFEEEACF-C20E-4033-A6CB-EF324F45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7430535" y="4028701"/>
              <a:ext cx="836731" cy="773227"/>
            </a:xfrm>
            <a:prstGeom prst="rect">
              <a:avLst/>
            </a:prstGeom>
          </p:spPr>
        </p:pic>
        <p:pic>
          <p:nvPicPr>
            <p:cNvPr id="74" name="Graphic 22">
              <a:extLst>
                <a:ext uri="{FF2B5EF4-FFF2-40B4-BE49-F238E27FC236}">
                  <a16:creationId xmlns:a16="http://schemas.microsoft.com/office/drawing/2014/main" id="{BBDD6034-41D5-4342-A8FC-F4E6BF3CE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331216" y="4016140"/>
              <a:ext cx="787019" cy="674775"/>
            </a:xfrm>
            <a:prstGeom prst="rect">
              <a:avLst/>
            </a:prstGeom>
          </p:spPr>
        </p:pic>
        <p:pic>
          <p:nvPicPr>
            <p:cNvPr id="75" name="Graphic 7">
              <a:extLst>
                <a:ext uri="{FF2B5EF4-FFF2-40B4-BE49-F238E27FC236}">
                  <a16:creationId xmlns:a16="http://schemas.microsoft.com/office/drawing/2014/main" id="{9C1701FB-1C1C-4434-9C8F-08BDB678E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9545348" y="4124677"/>
              <a:ext cx="677251" cy="614357"/>
            </a:xfrm>
            <a:prstGeom prst="rect">
              <a:avLst/>
            </a:prstGeom>
          </p:spPr>
        </p:pic>
      </p:grpSp>
      <p:sp>
        <p:nvSpPr>
          <p:cNvPr id="7" name="Lygiašonis trikampis 6"/>
          <p:cNvSpPr/>
          <p:nvPr/>
        </p:nvSpPr>
        <p:spPr>
          <a:xfrm>
            <a:off x="737270" y="1253137"/>
            <a:ext cx="7951726" cy="848412"/>
          </a:xfrm>
          <a:prstGeom prst="triangle">
            <a:avLst>
              <a:gd name="adj" fmla="val 4988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F7941AAB-4A7C-4CDC-BA39-8900660CB01B}"/>
              </a:ext>
            </a:extLst>
          </p:cNvPr>
          <p:cNvSpPr txBox="1"/>
          <p:nvPr/>
        </p:nvSpPr>
        <p:spPr>
          <a:xfrm>
            <a:off x="1947183" y="1412384"/>
            <a:ext cx="5467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Tvari, subalansuota </a:t>
            </a:r>
            <a:endParaRPr lang="lt-LT" sz="20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lt-LT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lt-LT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pažangi </a:t>
            </a:r>
            <a:r>
              <a:rPr lang="lt-LT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Lietuvos ekonomika</a:t>
            </a:r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365F6925-FA1C-4022-931F-9814F601808B}"/>
              </a:ext>
            </a:extLst>
          </p:cNvPr>
          <p:cNvSpPr/>
          <p:nvPr/>
        </p:nvSpPr>
        <p:spPr>
          <a:xfrm>
            <a:off x="657926" y="2207383"/>
            <a:ext cx="1421252" cy="396117"/>
          </a:xfrm>
          <a:prstGeom prst="roundRect">
            <a:avLst>
              <a:gd name="adj" fmla="val 10755"/>
            </a:avLst>
          </a:prstGeom>
          <a:solidFill>
            <a:srgbClr val="E05637">
              <a:alpha val="8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9" rIns="68561" bIns="34289" rtlCol="0" anchor="ctr"/>
          <a:lstStyle/>
          <a:p>
            <a:pPr algn="ctr"/>
            <a:r>
              <a:rPr lang="lt-LT" sz="1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761 </a:t>
            </a:r>
            <a:r>
              <a:rPr lang="lt-LT" sz="1800" b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mln. €</a:t>
            </a:r>
          </a:p>
        </p:txBody>
      </p:sp>
      <p:sp>
        <p:nvSpPr>
          <p:cNvPr id="79" name="Rectangle: Rounded Corners 17">
            <a:extLst>
              <a:ext uri="{FF2B5EF4-FFF2-40B4-BE49-F238E27FC236}">
                <a16:creationId xmlns:a16="http://schemas.microsoft.com/office/drawing/2014/main" id="{365F6925-FA1C-4022-931F-9814F601808B}"/>
              </a:ext>
            </a:extLst>
          </p:cNvPr>
          <p:cNvSpPr/>
          <p:nvPr/>
        </p:nvSpPr>
        <p:spPr>
          <a:xfrm>
            <a:off x="2308366" y="2201067"/>
            <a:ext cx="1421252" cy="396117"/>
          </a:xfrm>
          <a:prstGeom prst="roundRect">
            <a:avLst>
              <a:gd name="adj" fmla="val 10755"/>
            </a:avLst>
          </a:prstGeom>
          <a:solidFill>
            <a:srgbClr val="F2A422">
              <a:alpha val="89804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91422" tIns="45711" rIns="91422" bIns="45711" rtlCol="0" anchor="ctr"/>
          <a:lstStyle/>
          <a:p>
            <a:pPr algn="ctr"/>
            <a:r>
              <a:rPr lang="lt-LT" sz="18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1 </a:t>
            </a:r>
            <a:r>
              <a:rPr lang="lt-LT" sz="1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382 </a:t>
            </a:r>
            <a:r>
              <a:rPr lang="lt-LT" sz="1800" b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mln. €</a:t>
            </a:r>
          </a:p>
        </p:txBody>
      </p:sp>
      <p:sp>
        <p:nvSpPr>
          <p:cNvPr id="80" name="Rectangle: Rounded Corners 17">
            <a:extLst>
              <a:ext uri="{FF2B5EF4-FFF2-40B4-BE49-F238E27FC236}">
                <a16:creationId xmlns:a16="http://schemas.microsoft.com/office/drawing/2014/main" id="{365F6925-FA1C-4022-931F-9814F601808B}"/>
              </a:ext>
            </a:extLst>
          </p:cNvPr>
          <p:cNvSpPr/>
          <p:nvPr/>
        </p:nvSpPr>
        <p:spPr>
          <a:xfrm>
            <a:off x="3946734" y="2188990"/>
            <a:ext cx="1421252" cy="396116"/>
          </a:xfrm>
          <a:prstGeom prst="roundRect">
            <a:avLst>
              <a:gd name="adj" fmla="val 10755"/>
            </a:avLst>
          </a:prstGeom>
          <a:solidFill>
            <a:srgbClr val="A47880">
              <a:alpha val="8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/>
            <a:r>
              <a:rPr lang="lt-LT" sz="1800" b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lt-LT" sz="1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96</a:t>
            </a:r>
            <a:r>
              <a:rPr lang="en-US" sz="1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lt-LT" sz="1800" b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mln. €</a:t>
            </a:r>
          </a:p>
        </p:txBody>
      </p:sp>
      <p:sp>
        <p:nvSpPr>
          <p:cNvPr id="81" name="Rectangle: Rounded Corners 17">
            <a:extLst>
              <a:ext uri="{FF2B5EF4-FFF2-40B4-BE49-F238E27FC236}">
                <a16:creationId xmlns:a16="http://schemas.microsoft.com/office/drawing/2014/main" id="{365F6925-FA1C-4022-931F-9814F601808B}"/>
              </a:ext>
            </a:extLst>
          </p:cNvPr>
          <p:cNvSpPr/>
          <p:nvPr/>
        </p:nvSpPr>
        <p:spPr>
          <a:xfrm>
            <a:off x="5585101" y="2170597"/>
            <a:ext cx="1421252" cy="432903"/>
          </a:xfrm>
          <a:prstGeom prst="roundRect">
            <a:avLst>
              <a:gd name="adj" fmla="val 10755"/>
            </a:avLst>
          </a:prstGeom>
          <a:solidFill>
            <a:srgbClr val="2C5843">
              <a:alpha val="89804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91422" tIns="45711" rIns="91422" bIns="45711" rtlCol="0" anchor="ctr"/>
          <a:lstStyle/>
          <a:p>
            <a:pPr algn="ctr"/>
            <a:r>
              <a:rPr lang="lt-LT" sz="18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 </a:t>
            </a:r>
            <a:r>
              <a:rPr lang="lt-LT" sz="1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056 </a:t>
            </a:r>
            <a:r>
              <a:rPr lang="lt-LT" sz="1800" b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mln. €</a:t>
            </a:r>
          </a:p>
        </p:txBody>
      </p:sp>
      <p:sp>
        <p:nvSpPr>
          <p:cNvPr id="82" name="Rectangle: Rounded Corners 17">
            <a:extLst>
              <a:ext uri="{FF2B5EF4-FFF2-40B4-BE49-F238E27FC236}">
                <a16:creationId xmlns:a16="http://schemas.microsoft.com/office/drawing/2014/main" id="{365F6925-FA1C-4022-931F-9814F601808B}"/>
              </a:ext>
            </a:extLst>
          </p:cNvPr>
          <p:cNvSpPr/>
          <p:nvPr/>
        </p:nvSpPr>
        <p:spPr>
          <a:xfrm>
            <a:off x="7211766" y="2142435"/>
            <a:ext cx="1421252" cy="461065"/>
          </a:xfrm>
          <a:prstGeom prst="roundRect">
            <a:avLst>
              <a:gd name="adj" fmla="val 10755"/>
            </a:avLst>
          </a:prstGeom>
          <a:solidFill>
            <a:srgbClr val="83A14E">
              <a:alpha val="89804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91422" tIns="45711" rIns="91422" bIns="45711" rtlCol="0" anchor="ctr"/>
          <a:lstStyle/>
          <a:p>
            <a:pPr algn="ctr" defTabSz="914198"/>
            <a:r>
              <a:rPr lang="lt-LT" sz="1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927 </a:t>
            </a:r>
            <a:r>
              <a:rPr lang="lt-LT" sz="1800" b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mln. €</a:t>
            </a:r>
            <a:endParaRPr lang="lt-LT" sz="18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8267" y="571891"/>
            <a:ext cx="822599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TIKSLINĖS INVESTICIJOS PAGAL KRYPTIS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7" name="Picture 102">
            <a:extLst>
              <a:ext uri="{FF2B5EF4-FFF2-40B4-BE49-F238E27FC236}">
                <a16:creationId xmlns:a16="http://schemas.microsoft.com/office/drawing/2014/main" id="{DD211770-D347-7B43-99DF-F403ECE61D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6505" y="4402906"/>
            <a:ext cx="2406873" cy="6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91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993" y="593771"/>
            <a:ext cx="706129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DNR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</a:t>
            </a:r>
            <a:r>
              <a:rPr lang="lt-LT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ĮGYVENDINIMO TVARKOS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122B065-E4A2-BA4C-BB00-A0E3CC27B8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4"/>
          <a:stretch/>
        </p:blipFill>
        <p:spPr>
          <a:xfrm flipH="1">
            <a:off x="0" y="-285355"/>
            <a:ext cx="2079178" cy="17582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4099" y="1407697"/>
            <a:ext cx="157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b="1" dirty="0" smtClean="0">
                <a:solidFill>
                  <a:schemeClr val="accent5">
                    <a:lumMod val="50000"/>
                  </a:schemeClr>
                </a:solidFill>
              </a:rPr>
              <a:t>4,1 mlrd. </a:t>
            </a:r>
            <a:r>
              <a:rPr lang="lt-LT" sz="1600" b="1" dirty="0" err="1" smtClean="0">
                <a:solidFill>
                  <a:schemeClr val="accent5">
                    <a:lumMod val="50000"/>
                  </a:schemeClr>
                </a:solidFill>
              </a:rPr>
              <a:t>Eur</a:t>
            </a:r>
            <a:endParaRPr lang="lt-LT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53204" y="1402228"/>
            <a:ext cx="159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b="1" dirty="0" smtClean="0">
                <a:solidFill>
                  <a:schemeClr val="accent5">
                    <a:lumMod val="50000"/>
                  </a:schemeClr>
                </a:solidFill>
              </a:rPr>
              <a:t>2,2 mlrd. </a:t>
            </a:r>
            <a:r>
              <a:rPr lang="lt-LT" sz="1600" b="1" dirty="0" err="1" smtClean="0">
                <a:solidFill>
                  <a:schemeClr val="accent5">
                    <a:lumMod val="50000"/>
                  </a:schemeClr>
                </a:solidFill>
              </a:rPr>
              <a:t>Eur</a:t>
            </a:r>
            <a:endParaRPr lang="lt-LT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17" y="2710861"/>
            <a:ext cx="2240972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lt-LT" sz="1600" b="1" dirty="0" smtClean="0">
              <a:solidFill>
                <a:schemeClr val="bg1"/>
              </a:solidFill>
            </a:endParaRPr>
          </a:p>
          <a:p>
            <a:pPr algn="ctr"/>
            <a:r>
              <a:rPr lang="lt-LT" sz="1600" b="1" dirty="0" smtClean="0">
                <a:solidFill>
                  <a:schemeClr val="bg1"/>
                </a:solidFill>
              </a:rPr>
              <a:t>Esamos priemonės</a:t>
            </a:r>
          </a:p>
          <a:p>
            <a:pPr algn="ctr"/>
            <a:endParaRPr lang="lt-LT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8842" y="2711114"/>
            <a:ext cx="279861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lt-LT" b="1" dirty="0" smtClean="0">
                <a:solidFill>
                  <a:schemeClr val="bg1"/>
                </a:solidFill>
              </a:rPr>
              <a:t>Esamos priemonės + </a:t>
            </a:r>
          </a:p>
          <a:p>
            <a:pPr algn="ctr"/>
            <a:r>
              <a:rPr lang="lt-LT" b="1" dirty="0" smtClean="0">
                <a:solidFill>
                  <a:schemeClr val="bg1"/>
                </a:solidFill>
              </a:rPr>
              <a:t>naujos priemonės pagal </a:t>
            </a:r>
            <a:r>
              <a:rPr lang="lt-LT" b="1" dirty="0" err="1" smtClean="0">
                <a:solidFill>
                  <a:schemeClr val="bg1"/>
                </a:solidFill>
              </a:rPr>
              <a:t>ReactEU</a:t>
            </a:r>
            <a:r>
              <a:rPr lang="lt-LT" b="1" dirty="0">
                <a:solidFill>
                  <a:schemeClr val="bg1"/>
                </a:solidFill>
              </a:rPr>
              <a:t> </a:t>
            </a:r>
            <a:r>
              <a:rPr lang="lt-LT" b="1" dirty="0" smtClean="0">
                <a:solidFill>
                  <a:schemeClr val="bg1"/>
                </a:solidFill>
              </a:rPr>
              <a:t>+ finansinės priemonės</a:t>
            </a:r>
            <a:endParaRPr lang="lt-LT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76553" y="2693090"/>
            <a:ext cx="230331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lt-LT" sz="1600" b="1" dirty="0" smtClean="0">
              <a:solidFill>
                <a:schemeClr val="bg1"/>
              </a:solidFill>
            </a:endParaRPr>
          </a:p>
          <a:p>
            <a:pPr algn="ctr"/>
            <a:r>
              <a:rPr lang="lt-LT" sz="1600" b="1" dirty="0" smtClean="0">
                <a:solidFill>
                  <a:schemeClr val="bg1"/>
                </a:solidFill>
              </a:rPr>
              <a:t>Naujos priemonės</a:t>
            </a:r>
          </a:p>
          <a:p>
            <a:pPr algn="ctr"/>
            <a:endParaRPr lang="lt-LT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856" y="2078406"/>
            <a:ext cx="2558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Jau paskirstyti asignavimai</a:t>
            </a:r>
            <a:endParaRPr lang="lt-L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5044" y="2058624"/>
            <a:ext cx="2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Papildomų lėšų paskirstymas</a:t>
            </a:r>
            <a:endParaRPr lang="lt-L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78960" y="2055410"/>
            <a:ext cx="2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Papildomų lėšų paskirstymas</a:t>
            </a:r>
            <a:endParaRPr lang="lt-L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Dešinysis riestinis skliaustas 29"/>
          <p:cNvSpPr/>
          <p:nvPr/>
        </p:nvSpPr>
        <p:spPr>
          <a:xfrm rot="5400000">
            <a:off x="2992491" y="1161334"/>
            <a:ext cx="379268" cy="5726514"/>
          </a:xfrm>
          <a:prstGeom prst="rightBrace">
            <a:avLst>
              <a:gd name="adj1" fmla="val 47899"/>
              <a:gd name="adj2" fmla="val 49373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1" name="Dešinysis riestinis skliaustas 30"/>
          <p:cNvSpPr/>
          <p:nvPr/>
        </p:nvSpPr>
        <p:spPr>
          <a:xfrm rot="5400000">
            <a:off x="7324975" y="2882302"/>
            <a:ext cx="379268" cy="2324101"/>
          </a:xfrm>
          <a:prstGeom prst="rightBrace">
            <a:avLst>
              <a:gd name="adj1" fmla="val 47899"/>
              <a:gd name="adj2" fmla="val 49373"/>
            </a:avLst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2" name="TextBox 31"/>
          <p:cNvSpPr txBox="1"/>
          <p:nvPr/>
        </p:nvSpPr>
        <p:spPr>
          <a:xfrm>
            <a:off x="1514732" y="4233986"/>
            <a:ext cx="340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b="1" dirty="0" smtClean="0">
                <a:solidFill>
                  <a:schemeClr val="accent5">
                    <a:lumMod val="50000"/>
                  </a:schemeClr>
                </a:solidFill>
              </a:rPr>
              <a:t>Galiojančios tvarkos</a:t>
            </a:r>
            <a:endParaRPr lang="lt-LT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8714" y="4233987"/>
            <a:ext cx="230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b="1" dirty="0" smtClean="0">
                <a:solidFill>
                  <a:schemeClr val="accent5">
                    <a:lumMod val="75000"/>
                  </a:schemeClr>
                </a:solidFill>
              </a:rPr>
              <a:t>DNR aprašas</a:t>
            </a:r>
            <a:endParaRPr lang="lt-LT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Kairysis riestinis skliaustas 33"/>
          <p:cNvSpPr/>
          <p:nvPr/>
        </p:nvSpPr>
        <p:spPr>
          <a:xfrm rot="5400000">
            <a:off x="1264473" y="780989"/>
            <a:ext cx="293914" cy="2240974"/>
          </a:xfrm>
          <a:prstGeom prst="leftBrace">
            <a:avLst>
              <a:gd name="adj1" fmla="val 34259"/>
              <a:gd name="adj2" fmla="val 46619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5" name="Kairysis riestinis skliaustas 34"/>
          <p:cNvSpPr/>
          <p:nvPr/>
        </p:nvSpPr>
        <p:spPr>
          <a:xfrm rot="5400000">
            <a:off x="5802400" y="-829734"/>
            <a:ext cx="293914" cy="5461030"/>
          </a:xfrm>
          <a:prstGeom prst="leftBrace">
            <a:avLst>
              <a:gd name="adj1" fmla="val 34259"/>
              <a:gd name="adj2" fmla="val 46619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9" name="TextBox 18"/>
          <p:cNvSpPr txBox="1"/>
          <p:nvPr/>
        </p:nvSpPr>
        <p:spPr>
          <a:xfrm>
            <a:off x="6715254" y="2331477"/>
            <a:ext cx="1598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accent5">
                    <a:lumMod val="50000"/>
                  </a:schemeClr>
                </a:solidFill>
              </a:rPr>
              <a:t>1,3 mlrd. </a:t>
            </a:r>
            <a:r>
              <a:rPr lang="lt-LT" b="1" dirty="0" err="1" smtClean="0">
                <a:solidFill>
                  <a:schemeClr val="accent5">
                    <a:lumMod val="50000"/>
                  </a:schemeClr>
                </a:solidFill>
              </a:rPr>
              <a:t>Eur</a:t>
            </a:r>
            <a:endParaRPr lang="lt-LT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8795" y="2351420"/>
            <a:ext cx="1598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>
                <a:solidFill>
                  <a:schemeClr val="accent5">
                    <a:lumMod val="50000"/>
                  </a:schemeClr>
                </a:solidFill>
              </a:rPr>
              <a:t>699 </a:t>
            </a:r>
            <a:r>
              <a:rPr lang="lt-LT" b="1" dirty="0" smtClean="0">
                <a:solidFill>
                  <a:schemeClr val="accent5">
                    <a:lumMod val="50000"/>
                  </a:schemeClr>
                </a:solidFill>
              </a:rPr>
              <a:t>mln. </a:t>
            </a:r>
            <a:r>
              <a:rPr lang="lt-LT" b="1" dirty="0" err="1" smtClean="0">
                <a:solidFill>
                  <a:schemeClr val="accent5">
                    <a:lumMod val="50000"/>
                  </a:schemeClr>
                </a:solidFill>
              </a:rPr>
              <a:t>Eur</a:t>
            </a:r>
            <a:endParaRPr lang="lt-LT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1" name="Picture 102">
            <a:extLst>
              <a:ext uri="{FF2B5EF4-FFF2-40B4-BE49-F238E27FC236}">
                <a16:creationId xmlns:a16="http://schemas.microsoft.com/office/drawing/2014/main" id="{DD211770-D347-7B43-99DF-F403ECE61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505" y="4451577"/>
            <a:ext cx="2406873" cy="6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5034" y="589378"/>
            <a:ext cx="783708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b="1" dirty="0" smtClean="0">
                <a:solidFill>
                  <a:srgbClr val="58B6C0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INVESTICINIAME KOMITETE </a:t>
            </a:r>
            <a:r>
              <a:rPr lang="en-US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SVARSTOM</a:t>
            </a:r>
            <a:r>
              <a:rPr lang="lt-LT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VEIKSM</a:t>
            </a:r>
            <a:r>
              <a:rPr lang="lt-LT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lt-LT" sz="2400" b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PAGAL MINISTERIJAS </a:t>
            </a:r>
            <a:r>
              <a:rPr lang="lt-LT" sz="1600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(MLN. EURŲ; VEIKSMŲ KIEKIS)</a:t>
            </a:r>
            <a:endParaRPr lang="en-US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122B065-E4A2-BA4C-BB00-A0E3CC27B8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4"/>
          <a:stretch/>
        </p:blipFill>
        <p:spPr>
          <a:xfrm flipH="1">
            <a:off x="10892" y="-285355"/>
            <a:ext cx="2079178" cy="1758252"/>
          </a:xfrm>
          <a:prstGeom prst="rect">
            <a:avLst/>
          </a:prstGeom>
        </p:spPr>
      </p:pic>
      <p:graphicFrame>
        <p:nvGraphicFramePr>
          <p:cNvPr id="21" name="Diagrama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029376"/>
              </p:ext>
            </p:extLst>
          </p:nvPr>
        </p:nvGraphicFramePr>
        <p:xfrm>
          <a:off x="1039589" y="1347940"/>
          <a:ext cx="6936735" cy="317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2" name="Picture 102">
            <a:extLst>
              <a:ext uri="{FF2B5EF4-FFF2-40B4-BE49-F238E27FC236}">
                <a16:creationId xmlns:a16="http://schemas.microsoft.com/office/drawing/2014/main" id="{DD211770-D347-7B43-99DF-F403ECE6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505" y="4402906"/>
            <a:ext cx="2406873" cy="6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744" y="589378"/>
            <a:ext cx="706129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400" b="1" dirty="0" smtClean="0">
                <a:solidFill>
                  <a:srgbClr val="58B6C0">
                    <a:lumMod val="50000"/>
                  </a:srgbClr>
                </a:solidFill>
              </a:rPr>
              <a:t>VEIKSMŲ </a:t>
            </a:r>
            <a:r>
              <a:rPr lang="lt-LT" sz="2400" b="1" dirty="0" smtClean="0">
                <a:solidFill>
                  <a:prstClr val="black"/>
                </a:solidFill>
              </a:rPr>
              <a:t>PLANAVIMAS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4823" y="2104330"/>
            <a:ext cx="2147284" cy="652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lt-LT" sz="1200" dirty="0" smtClean="0">
                <a:solidFill>
                  <a:prstClr val="black"/>
                </a:solidFill>
              </a:rPr>
              <a:t>Rengia veiksmo koncepciją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ir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teikia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kartu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su</a:t>
            </a:r>
            <a:r>
              <a:rPr lang="en-US" sz="1200" dirty="0" smtClean="0">
                <a:solidFill>
                  <a:prstClr val="black"/>
                </a:solidFill>
              </a:rPr>
              <a:t> IP </a:t>
            </a:r>
            <a:r>
              <a:rPr lang="en-US" sz="1200" dirty="0" err="1" smtClean="0">
                <a:solidFill>
                  <a:prstClr val="black"/>
                </a:solidFill>
              </a:rPr>
              <a:t>arba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veiksmo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lt-LT" sz="1200" dirty="0" smtClean="0">
                <a:solidFill>
                  <a:prstClr val="black"/>
                </a:solidFill>
              </a:rPr>
              <a:t>įgyvendinimo planu IK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1173" y="3235695"/>
            <a:ext cx="1367153" cy="63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lt-LT" sz="1200" dirty="0" smtClean="0">
                <a:solidFill>
                  <a:prstClr val="black"/>
                </a:solidFill>
              </a:rPr>
              <a:t>Rengia veiksmo įgyvendinimo planą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4919" y="2954342"/>
            <a:ext cx="165197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lt-LT" sz="1200" b="1" dirty="0" smtClean="0">
                <a:solidFill>
                  <a:srgbClr val="002060"/>
                </a:solidFill>
              </a:rPr>
              <a:t>Projekto plėtotojas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75549" y="2136642"/>
            <a:ext cx="1150343" cy="63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lt-LT" sz="1200" dirty="0" smtClean="0">
                <a:solidFill>
                  <a:prstClr val="black"/>
                </a:solidFill>
              </a:rPr>
              <a:t>Pasirašo sutartį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55789" y="1677420"/>
            <a:ext cx="178217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lt-LT" sz="1200" b="1" dirty="0" smtClean="0">
                <a:solidFill>
                  <a:srgbClr val="002060"/>
                </a:solidFill>
              </a:rPr>
              <a:t>Ministerija ir </a:t>
            </a:r>
          </a:p>
          <a:p>
            <a:pPr algn="ctr"/>
            <a:r>
              <a:rPr lang="lt-LT" sz="1200" b="1" dirty="0">
                <a:solidFill>
                  <a:srgbClr val="002060"/>
                </a:solidFill>
              </a:rPr>
              <a:t>v</a:t>
            </a:r>
            <a:r>
              <a:rPr lang="lt-LT" sz="1200" b="1" dirty="0" smtClean="0">
                <a:solidFill>
                  <a:srgbClr val="002060"/>
                </a:solidFill>
              </a:rPr>
              <a:t>eiksmo plėtotojas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8307" y="1844739"/>
            <a:ext cx="106228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lt-LT" sz="1200" b="1" dirty="0" smtClean="0">
                <a:solidFill>
                  <a:srgbClr val="002060"/>
                </a:solidFill>
              </a:rPr>
              <a:t>Ministerija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2" name="Rectangle 63"/>
          <p:cNvSpPr/>
          <p:nvPr/>
        </p:nvSpPr>
        <p:spPr>
          <a:xfrm>
            <a:off x="4583729" y="2127549"/>
            <a:ext cx="1203626" cy="652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lt-LT" sz="1200" dirty="0" smtClean="0">
                <a:solidFill>
                  <a:prstClr val="black"/>
                </a:solidFill>
              </a:rPr>
              <a:t>Pritaria veiksmo koncepcijai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31374" y="1844739"/>
            <a:ext cx="176155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lt-LT" sz="1200" b="1" dirty="0" smtClean="0">
                <a:solidFill>
                  <a:srgbClr val="002060"/>
                </a:solidFill>
              </a:rPr>
              <a:t>Investicijų komitetas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D211770-D347-7B43-99DF-F403ECE6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05" y="4402906"/>
            <a:ext cx="2406873" cy="69192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122B065-E4A2-BA4C-BB00-A0E3CC27B8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4"/>
          <a:stretch/>
        </p:blipFill>
        <p:spPr>
          <a:xfrm flipH="1">
            <a:off x="0" y="-285355"/>
            <a:ext cx="2079178" cy="1758252"/>
          </a:xfrm>
          <a:prstGeom prst="rect">
            <a:avLst/>
          </a:prstGeom>
        </p:spPr>
      </p:pic>
      <p:cxnSp>
        <p:nvCxnSpPr>
          <p:cNvPr id="38" name="Elbow Connector 94"/>
          <p:cNvCxnSpPr/>
          <p:nvPr/>
        </p:nvCxnSpPr>
        <p:spPr>
          <a:xfrm>
            <a:off x="4287839" y="2435875"/>
            <a:ext cx="254328" cy="10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56"/>
          <p:cNvSpPr/>
          <p:nvPr/>
        </p:nvSpPr>
        <p:spPr>
          <a:xfrm>
            <a:off x="6145367" y="2143569"/>
            <a:ext cx="1083848" cy="63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lt-LT" sz="1200" dirty="0" smtClean="0">
                <a:solidFill>
                  <a:prstClr val="black"/>
                </a:solidFill>
              </a:rPr>
              <a:t>Tvirtina veiksmų  sąrašą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7127" y="1840147"/>
            <a:ext cx="149752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lt-LT" sz="1200" b="1" dirty="0" smtClean="0">
                <a:solidFill>
                  <a:srgbClr val="002060"/>
                </a:solidFill>
              </a:rPr>
              <a:t>Vyriausybė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4" name="Elbow Connector 94"/>
          <p:cNvCxnSpPr/>
          <p:nvPr/>
        </p:nvCxnSpPr>
        <p:spPr>
          <a:xfrm>
            <a:off x="5842551" y="2446757"/>
            <a:ext cx="254328" cy="10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94"/>
          <p:cNvCxnSpPr/>
          <p:nvPr/>
        </p:nvCxnSpPr>
        <p:spPr>
          <a:xfrm>
            <a:off x="2636069" y="2452174"/>
            <a:ext cx="254328" cy="10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6"/>
          <p:cNvSpPr/>
          <p:nvPr/>
        </p:nvSpPr>
        <p:spPr>
          <a:xfrm>
            <a:off x="2944222" y="2136642"/>
            <a:ext cx="1273629" cy="636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lt-LT" sz="1200" dirty="0" smtClean="0">
                <a:solidFill>
                  <a:prstClr val="black"/>
                </a:solidFill>
              </a:rPr>
              <a:t>Vertina veiksmo įgyvendinimo planą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3" name="Elbow Connector 94"/>
          <p:cNvCxnSpPr/>
          <p:nvPr/>
        </p:nvCxnSpPr>
        <p:spPr>
          <a:xfrm>
            <a:off x="7289549" y="2468468"/>
            <a:ext cx="254328" cy="10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30002" y="1692747"/>
            <a:ext cx="1551139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lt-LT" sz="1200" b="1" dirty="0" smtClean="0">
                <a:solidFill>
                  <a:srgbClr val="002060"/>
                </a:solidFill>
              </a:rPr>
              <a:t>Administruojanti agentūra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9" name="Alkūninė jungtis 8"/>
          <p:cNvCxnSpPr>
            <a:stCxn id="74" idx="1"/>
          </p:cNvCxnSpPr>
          <p:nvPr/>
        </p:nvCxnSpPr>
        <p:spPr>
          <a:xfrm rot="10800000">
            <a:off x="594919" y="2773279"/>
            <a:ext cx="166254" cy="780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čiakampis 21"/>
          <p:cNvSpPr/>
          <p:nvPr/>
        </p:nvSpPr>
        <p:spPr>
          <a:xfrm>
            <a:off x="511767" y="4074544"/>
            <a:ext cx="2050340" cy="95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solidFill>
                <a:prstClr val="white"/>
              </a:solidFill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645116" y="4343020"/>
            <a:ext cx="1749747" cy="58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lt-LT" sz="1200" dirty="0" smtClean="0">
                <a:solidFill>
                  <a:prstClr val="black"/>
                </a:solidFill>
              </a:rPr>
              <a:t>Padeda sukurti intervencijos logiką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1082" y="4074545"/>
            <a:ext cx="121966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lt-LT" sz="1200" b="1" dirty="0" smtClean="0">
                <a:solidFill>
                  <a:prstClr val="white"/>
                </a:solidFill>
              </a:rPr>
              <a:t>Proveržio grupė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4" name="Alkūninė jungtis 3"/>
          <p:cNvCxnSpPr>
            <a:stCxn id="22" idx="1"/>
            <a:endCxn id="64" idx="1"/>
          </p:cNvCxnSpPr>
          <p:nvPr/>
        </p:nvCxnSpPr>
        <p:spPr>
          <a:xfrm rot="10800000">
            <a:off x="414823" y="2430658"/>
            <a:ext cx="96944" cy="2123306"/>
          </a:xfrm>
          <a:prstGeom prst="bentConnector3">
            <a:avLst>
              <a:gd name="adj1" fmla="val 335806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9011" y="951177"/>
            <a:ext cx="8098342" cy="3231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1500" b="1" i="1" dirty="0" smtClean="0">
                <a:solidFill>
                  <a:srgbClr val="FF0000"/>
                </a:solidFill>
              </a:rPr>
              <a:t>Ne vėliau kaip per 2 mėn. </a:t>
            </a:r>
            <a:r>
              <a:rPr lang="lt-LT" sz="1500" i="1" dirty="0" smtClean="0">
                <a:solidFill>
                  <a:prstClr val="black"/>
                </a:solidFill>
              </a:rPr>
              <a:t>nuo DNR aprašo įsigaliojimo ministerija IK pateikia visų veiksmų koncepcijas</a:t>
            </a:r>
            <a:endParaRPr lang="lt-LT" sz="15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5034" y="589378"/>
            <a:ext cx="706129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400" b="1" dirty="0" smtClean="0">
                <a:solidFill>
                  <a:srgbClr val="58B6C0">
                    <a:lumMod val="50000"/>
                  </a:srgbClr>
                </a:solidFill>
              </a:rPr>
              <a:t>DARBŲ </a:t>
            </a:r>
            <a:r>
              <a:rPr lang="lt-LT" sz="2400" b="1" dirty="0" smtClean="0">
                <a:solidFill>
                  <a:prstClr val="black"/>
                </a:solidFill>
              </a:rPr>
              <a:t>EIGA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D211770-D347-7B43-99DF-F403ECE6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05" y="4402906"/>
            <a:ext cx="2406873" cy="69192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122B065-E4A2-BA4C-BB00-A0E3CC27B8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4"/>
          <a:stretch/>
        </p:blipFill>
        <p:spPr>
          <a:xfrm flipH="1">
            <a:off x="0" y="-285355"/>
            <a:ext cx="2079178" cy="1758252"/>
          </a:xfrm>
          <a:prstGeom prst="rect">
            <a:avLst/>
          </a:prstGeom>
        </p:spPr>
      </p:pic>
      <p:cxnSp>
        <p:nvCxnSpPr>
          <p:cNvPr id="5" name="Tiesioji rodyklės jungtis 4"/>
          <p:cNvCxnSpPr/>
          <p:nvPr/>
        </p:nvCxnSpPr>
        <p:spPr>
          <a:xfrm flipV="1">
            <a:off x="337457" y="3265728"/>
            <a:ext cx="8436429" cy="1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iesioji jungtis 9"/>
          <p:cNvCxnSpPr/>
          <p:nvPr/>
        </p:nvCxnSpPr>
        <p:spPr>
          <a:xfrm>
            <a:off x="1600200" y="2803084"/>
            <a:ext cx="0" cy="462644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Tiesioji jungtis 34"/>
          <p:cNvCxnSpPr/>
          <p:nvPr/>
        </p:nvCxnSpPr>
        <p:spPr>
          <a:xfrm>
            <a:off x="3222177" y="2079171"/>
            <a:ext cx="0" cy="1175672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Tiesioji jungtis 35"/>
          <p:cNvCxnSpPr/>
          <p:nvPr/>
        </p:nvCxnSpPr>
        <p:spPr>
          <a:xfrm>
            <a:off x="3962389" y="2792199"/>
            <a:ext cx="0" cy="462644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3769" y="2177157"/>
            <a:ext cx="168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Patvirtintas </a:t>
            </a:r>
          </a:p>
          <a:p>
            <a:pPr algn="ctr"/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DNR planas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0341" y="3363697"/>
            <a:ext cx="102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2683C6">
                    <a:lumMod val="50000"/>
                  </a:srgbClr>
                </a:solidFill>
              </a:rPr>
              <a:t>Birželio 10</a:t>
            </a:r>
            <a:endParaRPr lang="lt-LT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3065" y="3363697"/>
            <a:ext cx="102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2683C6">
                    <a:lumMod val="50000"/>
                  </a:srgbClr>
                </a:solidFill>
              </a:rPr>
              <a:t>Liepos 8</a:t>
            </a:r>
            <a:endParaRPr lang="lt-LT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05746" y="1472911"/>
            <a:ext cx="168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Patvirtintas </a:t>
            </a:r>
          </a:p>
          <a:p>
            <a:pPr algn="ctr"/>
            <a:r>
              <a:rPr lang="lt-LT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DNR aprašas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78635" y="2247207"/>
            <a:ext cx="168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Patvirtintas </a:t>
            </a:r>
            <a:r>
              <a:rPr lang="lt-LT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virškontraktavimas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Tiesioji jungtis 44"/>
          <p:cNvCxnSpPr/>
          <p:nvPr/>
        </p:nvCxnSpPr>
        <p:spPr>
          <a:xfrm>
            <a:off x="6357280" y="2803085"/>
            <a:ext cx="0" cy="462644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29946" y="3374579"/>
            <a:ext cx="179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rgbClr val="2683C6">
                    <a:lumMod val="50000"/>
                  </a:srgbClr>
                </a:solidFill>
              </a:rPr>
              <a:t>Liepos 17 - Rugsėjo 4</a:t>
            </a:r>
            <a:endParaRPr lang="lt-LT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13637" y="2279864"/>
            <a:ext cx="168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b="1" dirty="0" smtClean="0">
                <a:solidFill>
                  <a:srgbClr val="58B6C0">
                    <a:lumMod val="75000"/>
                  </a:srgbClr>
                </a:solidFill>
              </a:rPr>
              <a:t>IK posėdžiai</a:t>
            </a:r>
            <a:endParaRPr lang="lt-LT" b="1" dirty="0">
              <a:solidFill>
                <a:srgbClr val="58B6C0">
                  <a:lumMod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4005" y="2922134"/>
            <a:ext cx="19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b="1" dirty="0" smtClean="0">
                <a:solidFill>
                  <a:srgbClr val="58B6C0">
                    <a:lumMod val="60000"/>
                    <a:lumOff val="40000"/>
                  </a:srgbClr>
                </a:solidFill>
              </a:rPr>
              <a:t>Projektų įgyvendinimas</a:t>
            </a:r>
            <a:endParaRPr lang="lt-LT" b="1" dirty="0">
              <a:solidFill>
                <a:srgbClr val="58B6C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2B065-E4A2-BA4C-BB00-A0E3CC27B8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4"/>
          <a:stretch/>
        </p:blipFill>
        <p:spPr>
          <a:xfrm flipH="1">
            <a:off x="0" y="-595954"/>
            <a:ext cx="5106264" cy="431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6927" y="1563096"/>
            <a:ext cx="2967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400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lt-LT" sz="3200" dirty="0" smtClean="0"/>
              <a:t>abar</a:t>
            </a:r>
          </a:p>
          <a:p>
            <a:r>
              <a:rPr lang="lt-LT" sz="4400" b="1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lt-LT" sz="3200" dirty="0" smtClean="0"/>
              <a:t>umatome</a:t>
            </a:r>
          </a:p>
          <a:p>
            <a:r>
              <a:rPr lang="lt-LT" sz="4800" b="1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lt-LT" sz="3200" dirty="0" smtClean="0"/>
              <a:t>ytojų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11770-D347-7B43-99DF-F403ECE6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16" y="4371308"/>
            <a:ext cx="2406873" cy="6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LRV">
  <a:themeElements>
    <a:clrScheme name="Custom 1">
      <a:dk1>
        <a:srgbClr val="000000"/>
      </a:dk1>
      <a:lt1>
        <a:srgbClr val="FFFFFF"/>
      </a:lt1>
      <a:dk2>
        <a:srgbClr val="273B51"/>
      </a:dk2>
      <a:lt2>
        <a:srgbClr val="E7E6E6"/>
      </a:lt2>
      <a:accent1>
        <a:srgbClr val="1F529F"/>
      </a:accent1>
      <a:accent2>
        <a:srgbClr val="273B51"/>
      </a:accent2>
      <a:accent3>
        <a:srgbClr val="BBBDBF"/>
      </a:accent3>
      <a:accent4>
        <a:srgbClr val="697685"/>
      </a:accent4>
      <a:accent5>
        <a:srgbClr val="48B9D3"/>
      </a:accent5>
      <a:accent6>
        <a:srgbClr val="FFFFFF"/>
      </a:accent6>
      <a:hlink>
        <a:srgbClr val="48B9D3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28419</TotalTime>
  <Words>256</Words>
  <Application>Microsoft Office PowerPoint</Application>
  <PresentationFormat>On-screen Show (16:9)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Lato</vt:lpstr>
      <vt:lpstr>Open Sans</vt:lpstr>
      <vt:lpstr>Roboto</vt:lpstr>
      <vt:lpstr>Trebuchet MS</vt:lpstr>
      <vt:lpstr>3_LRV</vt:lpstr>
      <vt:lpstr>Office Theme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SOME AGENCY</dc:creator>
  <cp:lastModifiedBy>Dovilė Rimydienė</cp:lastModifiedBy>
  <cp:revision>2513</cp:revision>
  <cp:lastPrinted>2020-07-16T08:10:41Z</cp:lastPrinted>
  <dcterms:created xsi:type="dcterms:W3CDTF">2015-05-25T12:45:08Z</dcterms:created>
  <dcterms:modified xsi:type="dcterms:W3CDTF">2020-07-17T12:32:50Z</dcterms:modified>
</cp:coreProperties>
</file>