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336E-2DF4-4D85-802A-9684A656B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D4C4F-964E-4987-A24D-BEE972B76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90D5-DB1F-4011-93D9-F28BBE70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9E83-1A87-4519-AA9A-8F1F3B5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2AC3-52CE-4CFE-B815-1BDF5EF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E2C4-3170-42C5-96D1-FDD5FE7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69E4-B58D-46B8-A6FC-5706F089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4981-35A9-4034-BB3B-416AF2D4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FE1A-DA12-47EA-BBD0-173C008D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B323-EA2A-4F8D-85A8-2BE13AD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6D41-7D74-4EAF-B0FF-CCD873020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6212-4E24-4EB4-9304-FF2A9F5E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E5426-9181-4F7C-AA17-CA34CCB3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10A5-D241-4CFA-A737-25E9EA9E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487-9313-4056-B1D9-D6EB063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CD3A-5BBC-4C1B-8B9D-1D945FAB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04E1-B48E-469F-B599-5A9435D8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4654-BF8F-4693-933E-0AD3BA42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FEF8-C55D-4B56-95E3-9A2E1882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9A17-00C6-4993-B2E4-76F17326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E11B-783D-401D-A2A1-C195E1FF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FF69-D9FE-4A41-AC5E-DC5B1CF2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5D26-F9F6-4174-B6AE-11D0EA34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A779-0B88-441E-8E15-A0907CC5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DE08-322A-496D-8635-3665C840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D72-21ED-42A7-9DAB-DEE006E4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2465-FC25-4A1F-B324-6C7D96D9C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1A03-8F2E-4C4D-8416-899B3850F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0FD53-5858-496C-A485-D1AC88A1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7E9B-0A47-4773-A557-AD148E4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3EF7-5666-41CE-AB82-BF7F200F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81BE-97D2-4840-B01D-F9544C3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5392-3B34-4789-B17F-B77B9A30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079F9-67A8-4775-90D9-7813D953C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A6F54-A48D-4C50-923A-CB7054CD9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74A12-AC1B-428E-9CEA-5DE62CF65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93FC-517C-4B3B-BB8F-82E6E3D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BD1EB-B1BD-4EA7-8E8D-2A8020C8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C822E-8946-42DB-A91A-B287CF2E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5ED9-9359-4CD4-BD55-F175837D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BF009-FA84-431A-8BA6-A1B51A0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188F-21DB-4BF1-BA38-3596667E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A5CA-5FEB-4841-B8FC-FC5696DF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8D5C3-C2C0-4B31-B036-05C5D6E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E6A6-2B1A-48B7-8CF0-9021E823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937E-3830-434E-8DC9-A7CA7E1B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0D95-EF03-415B-8011-3F4C23D9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1F23-9234-441A-B505-B9BF843A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DEB78-9EFF-4995-B586-7521FBDAB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694DA-4043-4899-94CA-0446322B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843FE-29FD-41E6-AE8D-75538890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4F540-12A5-4481-8B4B-807514DA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B3F2-3104-4138-B838-7AD1D004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54BD1-3A2A-4F2D-B26B-42A8ED13C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FD564-9DC8-4375-ACF1-5081285CF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FBCE2-5031-4867-BBA0-CC355AC0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0E39-024C-4A27-AF67-6A8F428E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FEA5-ADA9-4F64-98B0-7C5F5A91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DC21-99F8-43BE-8377-5F9114B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FB88-CBFE-4C2E-9B80-1EEE49FC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204C-EFA9-4864-B3C1-6BB334E7E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905-56DD-4E1A-B847-CCD37017A3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00D2-79DE-40C8-9F79-942CDE1D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7F3F-F294-4623-9610-47324998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C3F9-1FAA-47AA-8540-02CD3F61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0A51D62-FB84-4AB0-BB21-A7ACA6AF5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6" y="940039"/>
            <a:ext cx="278238" cy="24782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250905-0D61-4C06-ADDA-09803F1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36" y="1422994"/>
            <a:ext cx="278238" cy="2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brary with bookshelves&#10;&#10;Description automatically generated with low confidence">
            <a:extLst>
              <a:ext uri="{FF2B5EF4-FFF2-40B4-BE49-F238E27FC236}">
                <a16:creationId xmlns:a16="http://schemas.microsoft.com/office/drawing/2014/main" id="{F84251AE-0924-4F5C-9357-FFC9D16F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4" y="1884218"/>
            <a:ext cx="5322339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6D79D0-9D44-4E3F-9ED0-0C93B8762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24" y="1825625"/>
            <a:ext cx="6343513" cy="4037646"/>
          </a:xfrm>
        </p:spPr>
      </p:pic>
    </p:spTree>
    <p:extLst>
      <p:ext uri="{BB962C8B-B14F-4D97-AF65-F5344CB8AC3E}">
        <p14:creationId xmlns:p14="http://schemas.microsoft.com/office/powerpoint/2010/main" val="9622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95F27584-C0AD-4D66-8F67-E080C10E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5" y="230954"/>
            <a:ext cx="6349801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7B0C4A6-3DF6-4877-9EF5-86D35F85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5" y="230954"/>
            <a:ext cx="1773226" cy="15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brary, ceiling, room&#10;&#10;Description automatically generated">
            <a:extLst>
              <a:ext uri="{FF2B5EF4-FFF2-40B4-BE49-F238E27FC236}">
                <a16:creationId xmlns:a16="http://schemas.microsoft.com/office/drawing/2014/main" id="{0F211802-703C-489D-8B17-81346ABD193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1147618"/>
            <a:ext cx="5321808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Vincent P. Cosare</dc:creator>
  <cp:lastModifiedBy>Michael Vincent P. Cosare</cp:lastModifiedBy>
  <cp:revision>2</cp:revision>
  <dcterms:created xsi:type="dcterms:W3CDTF">2021-12-19T16:20:24Z</dcterms:created>
  <dcterms:modified xsi:type="dcterms:W3CDTF">2021-12-20T10:46:13Z</dcterms:modified>
</cp:coreProperties>
</file>