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9" r:id="rId9"/>
    <p:sldId id="270" r:id="rId10"/>
    <p:sldId id="261" r:id="rId11"/>
    <p:sldId id="267" r:id="rId12"/>
    <p:sldId id="262" r:id="rId13"/>
    <p:sldId id="263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3D4-4CD4-4CC8-BE8A-08D164BDD56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F1F9-47CB-48B2-9763-F5E2A3FDF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6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의 문제점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늘려봤자 케이스 따라 늘어나는 정도가 다르고 효과가 미미한 경우도 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뭉친데를</a:t>
            </a:r>
            <a:r>
              <a:rPr lang="ko-KR" altLang="en-US" baseline="0" dirty="0" smtClean="0"/>
              <a:t> 늘려봐야 뭉쳐있다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F1F9-47CB-48B2-9763-F5E2A3FDFC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1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4AD8-CA90-4F4D-9AD4-28B5DE66CBD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: </a:t>
            </a:r>
            <a:r>
              <a:rPr lang="ko-KR" altLang="en-US" dirty="0"/>
              <a:t>이미지 변환 </a:t>
            </a:r>
            <a:r>
              <a:rPr lang="en-US" altLang="ko-KR" dirty="0"/>
              <a:t>( </a:t>
            </a:r>
            <a:r>
              <a:rPr lang="ko-KR" altLang="en-US" dirty="0"/>
              <a:t>선명도 증가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 라이브러리 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matplotlib.pyplot</a:t>
            </a:r>
            <a:r>
              <a:rPr lang="en-US" altLang="ko-KR" dirty="0"/>
              <a:t>, time</a:t>
            </a:r>
          </a:p>
          <a:p>
            <a:r>
              <a:rPr lang="en-US" altLang="ko-KR" dirty="0" smtClean="0"/>
              <a:t>2020192046 </a:t>
            </a:r>
            <a:r>
              <a:rPr lang="ko-KR" altLang="en-US" dirty="0" smtClean="0"/>
              <a:t>허민혁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2.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1475" y="1419929"/>
            <a:ext cx="629210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color_width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image/color_width*color_width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amp_image.astype(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eval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"np."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+image.dtype.name))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257550"/>
            <a:ext cx="737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85" y="1571407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74" y="1571406"/>
            <a:ext cx="5852172" cy="4389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 r="25491"/>
          <a:stretch/>
        </p:blipFill>
        <p:spPr>
          <a:xfrm>
            <a:off x="3938586" y="1571405"/>
            <a:ext cx="304800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2450" y="1254046"/>
            <a:ext cx="9313768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amp_image = image.copy()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boundary_constant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image_mean = np.mean(image)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boundary_halfsize = boundary_constant * np.std(image)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high_noise = image_mean + boundary_halfsize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low_noise = image_mean - boundary_halfsize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mask_high = image &gt; high_noise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mask_low = image &lt; low_noise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high_bound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low_bound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amp_image[mask_high]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amp_image[mask_low]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pix_per_RGB = np.size(image[(image &gt;= low_noise)&amp;(image &lt;= high_noise)])//(high_bound - low_bound)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count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(low_noise)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(high_noise+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 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amp_image[image == i] = count//pix_per_RGB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count += np.size(image[image == i])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168454" y="155981"/>
            <a:ext cx="5858048" cy="3246437"/>
            <a:chOff x="202510" y="1325563"/>
            <a:chExt cx="4703615" cy="23003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47" y="1325563"/>
              <a:ext cx="3901778" cy="193259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607366" y="3258162"/>
              <a:ext cx="695739" cy="36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RGB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510" y="2107196"/>
              <a:ext cx="8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픽셀수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68454" y="3402418"/>
            <a:ext cx="5858048" cy="3246437"/>
            <a:chOff x="202510" y="1325563"/>
            <a:chExt cx="4703615" cy="230034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47" y="1325563"/>
              <a:ext cx="3901778" cy="19325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607366" y="3258162"/>
              <a:ext cx="695739" cy="36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RGB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510" y="2107196"/>
              <a:ext cx="8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픽셀수</a:t>
              </a:r>
              <a:endParaRPr lang="en-US" altLang="ko-KR" dirty="0" smtClean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303789" y="3948808"/>
            <a:ext cx="3840212" cy="202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303789" y="4766137"/>
            <a:ext cx="41591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29275" y="1877622"/>
            <a:ext cx="1166037" cy="874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58913" y="850286"/>
            <a:ext cx="542261" cy="1901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5629275" y="2752137"/>
            <a:ext cx="473813" cy="201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6428574" y="2752136"/>
            <a:ext cx="366738" cy="2014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365882" y="2752136"/>
            <a:ext cx="366738" cy="2014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77427" y="2752135"/>
            <a:ext cx="567477" cy="2014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48" y="1571405"/>
            <a:ext cx="5852172" cy="43891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85" y="1571407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 r="25491"/>
          <a:stretch/>
        </p:blipFill>
        <p:spPr>
          <a:xfrm>
            <a:off x="3938586" y="1571405"/>
            <a:ext cx="304800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3" y="3560131"/>
            <a:ext cx="4373874" cy="3280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94"/>
            <a:ext cx="4373874" cy="3280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6" y="3560131"/>
            <a:ext cx="4373874" cy="3280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"/>
            <a:ext cx="4373874" cy="3280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3" y="15881"/>
            <a:ext cx="4373874" cy="32804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29" y="25887"/>
            <a:ext cx="4373874" cy="3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0" y="0"/>
            <a:ext cx="4490720" cy="3368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0" y="3368040"/>
            <a:ext cx="4490720" cy="3368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0"/>
            <a:ext cx="4490720" cy="3368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0" y="3368040"/>
            <a:ext cx="4490720" cy="33680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040"/>
            <a:ext cx="4490720" cy="3368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07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64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흑백변환 </a:t>
            </a:r>
            <a:r>
              <a:rPr lang="en-US" altLang="ko-KR" dirty="0" smtClean="0"/>
              <a:t>(Decolor)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1711"/>
            <a:ext cx="988604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##d_Image = np.zeros_like(image) + np.sum(image, axis=2) / 3   ## broadcasting rule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d_Image = np.zeros_like(image)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image_sum = np.sum(image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axis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//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d_Image[: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image_sum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481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Broadcasting rule :</a:t>
            </a:r>
          </a:p>
          <a:p>
            <a:r>
              <a:rPr lang="ko-KR" altLang="en-US" dirty="0" smtClean="0"/>
              <a:t>두 배열의 각 축에 대해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한쪽의 축의 길이가 </a:t>
            </a:r>
            <a:r>
              <a:rPr lang="en-US" altLang="ko-KR" dirty="0" smtClean="0"/>
              <a:t>1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축의 길이가 동일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이때 축의 비교는 뒤에서부터 하나씩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64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흑백변환 </a:t>
            </a:r>
            <a:r>
              <a:rPr lang="en-US" altLang="ko-KR" dirty="0" smtClean="0"/>
              <a:t>(Decolor)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40" y="1396995"/>
            <a:ext cx="5852172" cy="43891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4" y="13969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Trial 1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76825" y="507127"/>
            <a:ext cx="6629400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image):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가로 방향 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row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column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hor = column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mImage = np.zeros_like(image)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hLinTrans_diag = np.eye(hor)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mask = np.arange(hor).reshape((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hor)) - np.arange(hor).reshape((hor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hLinTrans_next = (np.abs(mask)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).astype(np.uint8)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hLinTrans_next[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hLinTrans_next[hor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hor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hLinTrans_matrix = hLinTrans_diag + hLinTrans_next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np.dot(np.reshape(image[: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hLinTrans_matrix)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mImage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image):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 방향 선형 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row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column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ver = row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mImage = np.zeros_like(image)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vLinTrans_diag = np.eye(ver)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mask = np.arange(ver).reshape((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ver)) - np.arange(ver).reshape((ver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vLinTrans_next = (np.abs(mask)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).astype(np.uint8)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vLinTrans_next[ver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vLinTrans_next[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vLinTrans_matrix = vLinTrans_diag + vLinTrans_next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np.dot(vLinTrans_matrix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np.reshape(image[: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column)))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mImage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amp_constant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hLinTrans(amp_constant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vLinTrans(amp_constant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amp_image.astype(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eval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"np."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+image.dtype.name))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6800" y="1416507"/>
            <a:ext cx="2286000" cy="2179855"/>
            <a:chOff x="933450" y="1749882"/>
            <a:chExt cx="2286000" cy="2179855"/>
          </a:xfrm>
        </p:grpSpPr>
        <p:sp>
          <p:nvSpPr>
            <p:cNvPr id="6" name="직사각형 5"/>
            <p:cNvSpPr/>
            <p:nvPr/>
          </p:nvSpPr>
          <p:spPr>
            <a:xfrm>
              <a:off x="1695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02594" y="1749882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57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09737" y="3205837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오른쪽 화살표 11"/>
          <p:cNvSpPr/>
          <p:nvPr/>
        </p:nvSpPr>
        <p:spPr>
          <a:xfrm>
            <a:off x="1447800" y="2421953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377678" y="2410761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1916750" y="2862009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1879557" y="1936515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47800" y="5495925"/>
            <a:ext cx="66675" cy="66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38400" y="4848225"/>
            <a:ext cx="66675" cy="66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-329318" y="4747506"/>
            <a:ext cx="1568273" cy="500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971550" y="4319589"/>
            <a:ext cx="2219325" cy="16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514475" y="4019550"/>
            <a:ext cx="957262" cy="23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447800" y="6430724"/>
            <a:ext cx="66675" cy="666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38400" y="3924638"/>
            <a:ext cx="66675" cy="666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Trial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5" y="1529074"/>
            <a:ext cx="5852172" cy="43891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5" y="15290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1039" y="1157338"/>
            <a:ext cx="11610871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boundary_constant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image_mean = np.mean(image)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boundary_halfsize = boundary_constant * np.std(image)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high_noise = image_mean + boundary_halfsize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low_noise = image_mean - boundary_halfsize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mask_high = image &gt; high_noise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mask_low = image &lt; low_noise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high_bound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low_bound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((image-low_noise)*(high_bound-low_bound)/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/boundary_halfsize+low_bound).astype(np.uint8)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 영역 변환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amp_image[mask_high]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amp_image[mask_low]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1.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3957638" y="4886325"/>
            <a:ext cx="3710377" cy="1743075"/>
            <a:chOff x="1071562" y="1700212"/>
            <a:chExt cx="3710377" cy="17430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0"/>
            <a:stretch/>
          </p:blipFill>
          <p:spPr>
            <a:xfrm>
              <a:off x="1071562" y="1700212"/>
              <a:ext cx="3710377" cy="1624013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1071562" y="1700212"/>
              <a:ext cx="0" cy="1743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071562" y="3443287"/>
              <a:ext cx="3710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" y="1325563"/>
            <a:ext cx="3901778" cy="19325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07366" y="3258162"/>
            <a:ext cx="69573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RGB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2510" y="2107196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픽셀수</a:t>
            </a:r>
            <a:endParaRPr lang="en-US" altLang="ko-KR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971800" y="1719470"/>
            <a:ext cx="19878" cy="130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0752" y="2414271"/>
            <a:ext cx="8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sp>
        <p:nvSpPr>
          <p:cNvPr id="27" name="왼쪽 중괄호 26"/>
          <p:cNvSpPr/>
          <p:nvPr/>
        </p:nvSpPr>
        <p:spPr>
          <a:xfrm rot="5400000">
            <a:off x="2852853" y="1147726"/>
            <a:ext cx="237894" cy="14709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35457" y="1719470"/>
                <a:ext cx="77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/>
                  <a:t>std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57" y="1719470"/>
                <a:ext cx="7736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50" y="4346870"/>
            <a:ext cx="3901778" cy="1932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2084" t="19051" r="27669" b="17692"/>
          <a:stretch/>
        </p:blipFill>
        <p:spPr>
          <a:xfrm>
            <a:off x="3544177" y="4781425"/>
            <a:ext cx="2991678" cy="122251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44" y="1325563"/>
            <a:ext cx="3901778" cy="193259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863398" y="1687322"/>
            <a:ext cx="1389822" cy="1262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9264687" y="1748742"/>
            <a:ext cx="33793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525467" y="1748741"/>
            <a:ext cx="33793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1534602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7" y="1534603"/>
            <a:ext cx="5852172" cy="4389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r="26981"/>
          <a:stretch/>
        </p:blipFill>
        <p:spPr>
          <a:xfrm>
            <a:off x="4517719" y="1534602"/>
            <a:ext cx="289560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693952"/>
            <a:ext cx="5852172" cy="4389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22" y="1640834"/>
            <a:ext cx="5852172" cy="4389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4" r="26737"/>
          <a:stretch/>
        </p:blipFill>
        <p:spPr>
          <a:xfrm>
            <a:off x="4400082" y="1640835"/>
            <a:ext cx="292608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143</Words>
  <Application>Microsoft Office PowerPoint</Application>
  <PresentationFormat>와이드스크린</PresentationFormat>
  <Paragraphs>38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JetBrains Mono</vt:lpstr>
      <vt:lpstr>맑은 고딕</vt:lpstr>
      <vt:lpstr>Arial</vt:lpstr>
      <vt:lpstr>Cambria Math</vt:lpstr>
      <vt:lpstr>Office 테마</vt:lpstr>
      <vt:lpstr>프로젝트 : 이미지 변환 ( 선명도 증가 )</vt:lpstr>
      <vt:lpstr>흑백변환 (Decolor)</vt:lpstr>
      <vt:lpstr>흑백변환 (Decolor)</vt:lpstr>
      <vt:lpstr>Trial 1</vt:lpstr>
      <vt:lpstr>Trial 1</vt:lpstr>
      <vt:lpstr>Process 1.</vt:lpstr>
      <vt:lpstr>Process 1.</vt:lpstr>
      <vt:lpstr>Process 1</vt:lpstr>
      <vt:lpstr>Process 1</vt:lpstr>
      <vt:lpstr>Process 2.</vt:lpstr>
      <vt:lpstr>Process 2</vt:lpstr>
      <vt:lpstr>Process 3.</vt:lpstr>
      <vt:lpstr>Process 3.</vt:lpstr>
      <vt:lpstr>Process 3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: 이미지 변환 ( 선명도 증가 )</dc:title>
  <dc:creator>Minhyuk HU</dc:creator>
  <cp:lastModifiedBy>Minhyuk HU</cp:lastModifiedBy>
  <cp:revision>13</cp:revision>
  <dcterms:created xsi:type="dcterms:W3CDTF">2020-11-24T09:16:44Z</dcterms:created>
  <dcterms:modified xsi:type="dcterms:W3CDTF">2020-11-25T04:04:47Z</dcterms:modified>
</cp:coreProperties>
</file>