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271" r:id="rId3"/>
    <p:sldId id="290" r:id="rId4"/>
    <p:sldId id="282" r:id="rId5"/>
    <p:sldId id="272" r:id="rId6"/>
    <p:sldId id="284" r:id="rId7"/>
    <p:sldId id="273" r:id="rId8"/>
    <p:sldId id="285" r:id="rId9"/>
    <p:sldId id="292" r:id="rId10"/>
    <p:sldId id="276" r:id="rId11"/>
    <p:sldId id="277" r:id="rId12"/>
    <p:sldId id="293" r:id="rId13"/>
    <p:sldId id="286" r:id="rId14"/>
    <p:sldId id="278" r:id="rId15"/>
    <p:sldId id="295" r:id="rId16"/>
    <p:sldId id="294" r:id="rId17"/>
    <p:sldId id="287" r:id="rId18"/>
    <p:sldId id="281" r:id="rId19"/>
    <p:sldId id="296" r:id="rId20"/>
    <p:sldId id="297" r:id="rId21"/>
    <p:sldId id="298" r:id="rId22"/>
    <p:sldId id="288" r:id="rId23"/>
    <p:sldId id="267" r:id="rId24"/>
    <p:sldId id="291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74C2E"/>
    <a:srgbClr val="333F50"/>
    <a:srgbClr val="F7D9D3"/>
    <a:srgbClr val="6E6C67"/>
    <a:srgbClr val="7F82BF"/>
    <a:srgbClr val="F8CDC4"/>
    <a:srgbClr val="C8C4BC"/>
    <a:srgbClr val="13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2543" autoAdjust="0"/>
  </p:normalViewPr>
  <p:slideViewPr>
    <p:cSldViewPr snapToGrid="0">
      <p:cViewPr varScale="1">
        <p:scale>
          <a:sx n="106" d="100"/>
          <a:sy n="106" d="100"/>
        </p:scale>
        <p:origin x="112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8CFF8-2F1E-4584-933C-BFE7C15565C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2D8EC1-9F5D-4EFC-A6F8-0C7361E4AA6D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系统功能</a:t>
          </a:r>
        </a:p>
      </dgm:t>
    </dgm:pt>
    <dgm:pt modelId="{98D4B3CC-A60F-4CE6-B102-5C7AFCA7D9B2}" type="parTrans" cxnId="{D22833B3-DE9E-4013-AEEF-C986CCBE7E6C}">
      <dgm:prSet/>
      <dgm:spPr/>
      <dgm:t>
        <a:bodyPr/>
        <a:lstStyle/>
        <a:p>
          <a:endParaRPr lang="zh-CN" altLang="en-US"/>
        </a:p>
      </dgm:t>
    </dgm:pt>
    <dgm:pt modelId="{839AC991-099D-4AE3-9CD1-84226BCA6DF5}" type="sibTrans" cxnId="{D22833B3-DE9E-4013-AEEF-C986CCBE7E6C}">
      <dgm:prSet/>
      <dgm:spPr/>
      <dgm:t>
        <a:bodyPr/>
        <a:lstStyle/>
        <a:p>
          <a:endParaRPr lang="zh-CN" altLang="en-US"/>
        </a:p>
      </dgm:t>
    </dgm:pt>
    <dgm:pt modelId="{56FF3C11-5826-4646-9DA0-1AA69D10E2E7}">
      <dgm:prSet phldrT="[文本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sz="1800" dirty="0"/>
            <a:t>展现</a:t>
          </a:r>
          <a:r>
            <a:rPr lang="en-US" altLang="zh-CN" sz="1800" dirty="0"/>
            <a:t>Web</a:t>
          </a:r>
          <a:r>
            <a:rPr lang="zh-CN" altLang="en-US" sz="1800" dirty="0"/>
            <a:t>开发技术</a:t>
          </a:r>
        </a:p>
      </dgm:t>
    </dgm:pt>
    <dgm:pt modelId="{A810B7A2-AAC1-472E-B431-FB58C1479ACF}" type="parTrans" cxnId="{B438CF83-8F69-447D-A546-02C967BF3682}">
      <dgm:prSet/>
      <dgm:spPr/>
      <dgm:t>
        <a:bodyPr/>
        <a:lstStyle/>
        <a:p>
          <a:endParaRPr lang="zh-CN" altLang="en-US"/>
        </a:p>
      </dgm:t>
    </dgm:pt>
    <dgm:pt modelId="{C46284B3-9EDA-4DBB-90B5-9FDA00BAEBDA}" type="sibTrans" cxnId="{B438CF83-8F69-447D-A546-02C967BF3682}">
      <dgm:prSet/>
      <dgm:spPr/>
      <dgm:t>
        <a:bodyPr/>
        <a:lstStyle/>
        <a:p>
          <a:endParaRPr lang="zh-CN" altLang="en-US"/>
        </a:p>
      </dgm:t>
    </dgm:pt>
    <dgm:pt modelId="{E6037E78-41D5-44B2-A402-C38AA7FB11AF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打包管理模块</a:t>
          </a:r>
        </a:p>
      </dgm:t>
    </dgm:pt>
    <dgm:pt modelId="{9D188493-9F04-4E55-95B9-478C1B78ADC2}" type="parTrans" cxnId="{3732C42C-AF84-4B07-B231-628DE210BEB4}">
      <dgm:prSet/>
      <dgm:spPr/>
      <dgm:t>
        <a:bodyPr/>
        <a:lstStyle/>
        <a:p>
          <a:endParaRPr lang="zh-CN" altLang="en-US"/>
        </a:p>
      </dgm:t>
    </dgm:pt>
    <dgm:pt modelId="{734DB032-E36F-4774-B319-40CBF8D4BD95}" type="sibTrans" cxnId="{3732C42C-AF84-4B07-B231-628DE210BEB4}">
      <dgm:prSet/>
      <dgm:spPr/>
      <dgm:t>
        <a:bodyPr/>
        <a:lstStyle/>
        <a:p>
          <a:endParaRPr lang="zh-CN" altLang="en-US"/>
        </a:p>
      </dgm:t>
    </dgm:pt>
    <dgm:pt modelId="{C869DA29-E844-4491-8B20-DAB82CD2FC7F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ES6/7</a:t>
          </a:r>
          <a:r>
            <a:rPr lang="zh-CN" altLang="en-US" dirty="0"/>
            <a:t>新特性</a:t>
          </a:r>
        </a:p>
      </dgm:t>
    </dgm:pt>
    <dgm:pt modelId="{4EE146E6-103B-4C87-931D-9435A4146EBC}" type="parTrans" cxnId="{890D3A07-28C6-4AEF-8D5E-5F3E788ADADF}">
      <dgm:prSet/>
      <dgm:spPr/>
      <dgm:t>
        <a:bodyPr/>
        <a:lstStyle/>
        <a:p>
          <a:endParaRPr lang="zh-CN" altLang="en-US"/>
        </a:p>
      </dgm:t>
    </dgm:pt>
    <dgm:pt modelId="{963F734F-B646-45DA-9DA6-BC5B22D4ACC1}" type="sibTrans" cxnId="{890D3A07-28C6-4AEF-8D5E-5F3E788ADADF}">
      <dgm:prSet/>
      <dgm:spPr/>
      <dgm:t>
        <a:bodyPr/>
        <a:lstStyle/>
        <a:p>
          <a:endParaRPr lang="zh-CN" altLang="en-US"/>
        </a:p>
      </dgm:t>
    </dgm:pt>
    <dgm:pt modelId="{27CD747F-5798-4384-95B3-5075FACF64E7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选择技术生成框架</a:t>
          </a:r>
        </a:p>
      </dgm:t>
    </dgm:pt>
    <dgm:pt modelId="{47D1DE91-42EA-461D-AC68-ECF5FC8B176A}" type="parTrans" cxnId="{B7A0070C-BA08-4FE1-854D-FE5663AFAE8C}">
      <dgm:prSet/>
      <dgm:spPr/>
      <dgm:t>
        <a:bodyPr/>
        <a:lstStyle/>
        <a:p>
          <a:endParaRPr lang="zh-CN" altLang="en-US"/>
        </a:p>
      </dgm:t>
    </dgm:pt>
    <dgm:pt modelId="{9FBBC2E7-5269-4DCD-AE5B-7E67020FDB17}" type="sibTrans" cxnId="{B7A0070C-BA08-4FE1-854D-FE5663AFAE8C}">
      <dgm:prSet/>
      <dgm:spPr/>
      <dgm:t>
        <a:bodyPr/>
        <a:lstStyle/>
        <a:p>
          <a:endParaRPr lang="zh-CN" altLang="en-US"/>
        </a:p>
      </dgm:t>
    </dgm:pt>
    <dgm:pt modelId="{DED4382F-15DF-482B-B526-DA6E99F8F376}" type="pres">
      <dgm:prSet presAssocID="{96F8CFF8-2F1E-4584-933C-BFE7C15565C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6BA959-2EF6-47EE-BD3B-346F853A4E4C}" type="pres">
      <dgm:prSet presAssocID="{2D2D8EC1-9F5D-4EFC-A6F8-0C7361E4AA6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FA36F47-7C80-4499-BA42-AEEDEC6FAD42}" type="pres">
      <dgm:prSet presAssocID="{A810B7A2-AAC1-472E-B431-FB58C1479ACF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9F363EC-313E-4B5E-977D-C517F749E482}" type="pres">
      <dgm:prSet presAssocID="{A810B7A2-AAC1-472E-B431-FB58C1479AC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FB0171DE-989E-4019-9D17-9EE7A76B7F6F}" type="pres">
      <dgm:prSet presAssocID="{56FF3C11-5826-4646-9DA0-1AA69D10E2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6E417-CABE-400A-9987-264E0A127030}" type="pres">
      <dgm:prSet presAssocID="{9D188493-9F04-4E55-95B9-478C1B78ADC2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109E685-E97C-47C9-B5E2-87E890A2D295}" type="pres">
      <dgm:prSet presAssocID="{9D188493-9F04-4E55-95B9-478C1B78ADC2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D28B226-761E-43A6-80A1-976EE4C6DDB6}" type="pres">
      <dgm:prSet presAssocID="{E6037E78-41D5-44B2-A402-C38AA7FB11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75888D-8146-486A-88E4-A3B0D0CB447E}" type="pres">
      <dgm:prSet presAssocID="{4EE146E6-103B-4C87-931D-9435A4146EBC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C764188-2BCD-4AD8-BC10-FE4E7D5AF0DD}" type="pres">
      <dgm:prSet presAssocID="{4EE146E6-103B-4C87-931D-9435A4146EB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06EF11C-8CC5-40EF-BAAA-7B0AD9B0B540}" type="pres">
      <dgm:prSet presAssocID="{C869DA29-E844-4491-8B20-DAB82CD2FC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7982C5-24E1-4226-AD11-65D8E9ACD08A}" type="pres">
      <dgm:prSet presAssocID="{47D1DE91-42EA-461D-AC68-ECF5FC8B176A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5D77B639-31CA-401F-8CDD-787FF147806B}" type="pres">
      <dgm:prSet presAssocID="{47D1DE91-42EA-461D-AC68-ECF5FC8B176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4AE505D-887C-42A8-BB22-6C42444D4E47}" type="pres">
      <dgm:prSet presAssocID="{27CD747F-5798-4384-95B3-5075FACF64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026EC-9313-48D1-B580-0A2CEECB4512}" type="presOf" srcId="{C869DA29-E844-4491-8B20-DAB82CD2FC7F}" destId="{006EF11C-8CC5-40EF-BAAA-7B0AD9B0B540}" srcOrd="0" destOrd="0" presId="urn:microsoft.com/office/officeart/2005/8/layout/radial1"/>
    <dgm:cxn modelId="{02761617-E6FF-43D1-8130-585BD45DD839}" type="presOf" srcId="{2D2D8EC1-9F5D-4EFC-A6F8-0C7361E4AA6D}" destId="{B66BA959-2EF6-47EE-BD3B-346F853A4E4C}" srcOrd="0" destOrd="0" presId="urn:microsoft.com/office/officeart/2005/8/layout/radial1"/>
    <dgm:cxn modelId="{B438CF83-8F69-447D-A546-02C967BF3682}" srcId="{2D2D8EC1-9F5D-4EFC-A6F8-0C7361E4AA6D}" destId="{56FF3C11-5826-4646-9DA0-1AA69D10E2E7}" srcOrd="0" destOrd="0" parTransId="{A810B7A2-AAC1-472E-B431-FB58C1479ACF}" sibTransId="{C46284B3-9EDA-4DBB-90B5-9FDA00BAEBDA}"/>
    <dgm:cxn modelId="{BC9C4C07-A6FF-4352-B855-5EC379D395CE}" type="presOf" srcId="{9D188493-9F04-4E55-95B9-478C1B78ADC2}" destId="{8109E685-E97C-47C9-B5E2-87E890A2D295}" srcOrd="1" destOrd="0" presId="urn:microsoft.com/office/officeart/2005/8/layout/radial1"/>
    <dgm:cxn modelId="{890D3A07-28C6-4AEF-8D5E-5F3E788ADADF}" srcId="{2D2D8EC1-9F5D-4EFC-A6F8-0C7361E4AA6D}" destId="{C869DA29-E844-4491-8B20-DAB82CD2FC7F}" srcOrd="2" destOrd="0" parTransId="{4EE146E6-103B-4C87-931D-9435A4146EBC}" sibTransId="{963F734F-B646-45DA-9DA6-BC5B22D4ACC1}"/>
    <dgm:cxn modelId="{A2814977-1A77-43B7-A6B8-9AF39ADCA368}" type="presOf" srcId="{47D1DE91-42EA-461D-AC68-ECF5FC8B176A}" destId="{507982C5-24E1-4226-AD11-65D8E9ACD08A}" srcOrd="0" destOrd="0" presId="urn:microsoft.com/office/officeart/2005/8/layout/radial1"/>
    <dgm:cxn modelId="{B11E35D0-B64B-41F3-BD8A-98F8817F9EA9}" type="presOf" srcId="{A810B7A2-AAC1-472E-B431-FB58C1479ACF}" destId="{79F363EC-313E-4B5E-977D-C517F749E482}" srcOrd="1" destOrd="0" presId="urn:microsoft.com/office/officeart/2005/8/layout/radial1"/>
    <dgm:cxn modelId="{3732C42C-AF84-4B07-B231-628DE210BEB4}" srcId="{2D2D8EC1-9F5D-4EFC-A6F8-0C7361E4AA6D}" destId="{E6037E78-41D5-44B2-A402-C38AA7FB11AF}" srcOrd="1" destOrd="0" parTransId="{9D188493-9F04-4E55-95B9-478C1B78ADC2}" sibTransId="{734DB032-E36F-4774-B319-40CBF8D4BD95}"/>
    <dgm:cxn modelId="{5B9ADFE4-6875-479F-B122-A44B545A5BAE}" type="presOf" srcId="{56FF3C11-5826-4646-9DA0-1AA69D10E2E7}" destId="{FB0171DE-989E-4019-9D17-9EE7A76B7F6F}" srcOrd="0" destOrd="0" presId="urn:microsoft.com/office/officeart/2005/8/layout/radial1"/>
    <dgm:cxn modelId="{E95F5781-366B-4E38-A461-F81883D59358}" type="presOf" srcId="{4EE146E6-103B-4C87-931D-9435A4146EBC}" destId="{0C764188-2BCD-4AD8-BC10-FE4E7D5AF0DD}" srcOrd="1" destOrd="0" presId="urn:microsoft.com/office/officeart/2005/8/layout/radial1"/>
    <dgm:cxn modelId="{D22833B3-DE9E-4013-AEEF-C986CCBE7E6C}" srcId="{96F8CFF8-2F1E-4584-933C-BFE7C15565CF}" destId="{2D2D8EC1-9F5D-4EFC-A6F8-0C7361E4AA6D}" srcOrd="0" destOrd="0" parTransId="{98D4B3CC-A60F-4CE6-B102-5C7AFCA7D9B2}" sibTransId="{839AC991-099D-4AE3-9CD1-84226BCA6DF5}"/>
    <dgm:cxn modelId="{AA28A079-E150-45D9-B22B-33AE0C4A71A5}" type="presOf" srcId="{A810B7A2-AAC1-472E-B431-FB58C1479ACF}" destId="{6FA36F47-7C80-4499-BA42-AEEDEC6FAD42}" srcOrd="0" destOrd="0" presId="urn:microsoft.com/office/officeart/2005/8/layout/radial1"/>
    <dgm:cxn modelId="{11B75C7C-4043-49B9-8936-CBFDC3DAB701}" type="presOf" srcId="{9D188493-9F04-4E55-95B9-478C1B78ADC2}" destId="{7A86E417-CABE-400A-9987-264E0A127030}" srcOrd="0" destOrd="0" presId="urn:microsoft.com/office/officeart/2005/8/layout/radial1"/>
    <dgm:cxn modelId="{CE0E0576-A662-4355-9D32-4D9C58F4BE4C}" type="presOf" srcId="{4EE146E6-103B-4C87-931D-9435A4146EBC}" destId="{CE75888D-8146-486A-88E4-A3B0D0CB447E}" srcOrd="0" destOrd="0" presId="urn:microsoft.com/office/officeart/2005/8/layout/radial1"/>
    <dgm:cxn modelId="{51A0EF79-85E4-4095-B1DA-10A4D42EC99A}" type="presOf" srcId="{E6037E78-41D5-44B2-A402-C38AA7FB11AF}" destId="{FD28B226-761E-43A6-80A1-976EE4C6DDB6}" srcOrd="0" destOrd="0" presId="urn:microsoft.com/office/officeart/2005/8/layout/radial1"/>
    <dgm:cxn modelId="{0FB150F1-68FD-4E1C-A67D-E8A8EF0DBEE0}" type="presOf" srcId="{27CD747F-5798-4384-95B3-5075FACF64E7}" destId="{A4AE505D-887C-42A8-BB22-6C42444D4E47}" srcOrd="0" destOrd="0" presId="urn:microsoft.com/office/officeart/2005/8/layout/radial1"/>
    <dgm:cxn modelId="{B7A0070C-BA08-4FE1-854D-FE5663AFAE8C}" srcId="{2D2D8EC1-9F5D-4EFC-A6F8-0C7361E4AA6D}" destId="{27CD747F-5798-4384-95B3-5075FACF64E7}" srcOrd="3" destOrd="0" parTransId="{47D1DE91-42EA-461D-AC68-ECF5FC8B176A}" sibTransId="{9FBBC2E7-5269-4DCD-AE5B-7E67020FDB17}"/>
    <dgm:cxn modelId="{4E5D931C-FAA8-4FA3-B73D-B653D4176FBA}" type="presOf" srcId="{96F8CFF8-2F1E-4584-933C-BFE7C15565CF}" destId="{DED4382F-15DF-482B-B526-DA6E99F8F376}" srcOrd="0" destOrd="0" presId="urn:microsoft.com/office/officeart/2005/8/layout/radial1"/>
    <dgm:cxn modelId="{D09A3CB2-AE71-4E7C-9E51-2360290642D5}" type="presOf" srcId="{47D1DE91-42EA-461D-AC68-ECF5FC8B176A}" destId="{5D77B639-31CA-401F-8CDD-787FF147806B}" srcOrd="1" destOrd="0" presId="urn:microsoft.com/office/officeart/2005/8/layout/radial1"/>
    <dgm:cxn modelId="{F80EDEAC-FAE7-4AD0-BE44-26D037F7DC36}" type="presParOf" srcId="{DED4382F-15DF-482B-B526-DA6E99F8F376}" destId="{B66BA959-2EF6-47EE-BD3B-346F853A4E4C}" srcOrd="0" destOrd="0" presId="urn:microsoft.com/office/officeart/2005/8/layout/radial1"/>
    <dgm:cxn modelId="{65C61AC8-AFCB-4657-9EC8-F6BB5362701D}" type="presParOf" srcId="{DED4382F-15DF-482B-B526-DA6E99F8F376}" destId="{6FA36F47-7C80-4499-BA42-AEEDEC6FAD42}" srcOrd="1" destOrd="0" presId="urn:microsoft.com/office/officeart/2005/8/layout/radial1"/>
    <dgm:cxn modelId="{410A2D79-5132-48A2-9F14-6E4C7F502896}" type="presParOf" srcId="{6FA36F47-7C80-4499-BA42-AEEDEC6FAD42}" destId="{79F363EC-313E-4B5E-977D-C517F749E482}" srcOrd="0" destOrd="0" presId="urn:microsoft.com/office/officeart/2005/8/layout/radial1"/>
    <dgm:cxn modelId="{926A63C8-1181-40A8-AF55-1241D3EFA847}" type="presParOf" srcId="{DED4382F-15DF-482B-B526-DA6E99F8F376}" destId="{FB0171DE-989E-4019-9D17-9EE7A76B7F6F}" srcOrd="2" destOrd="0" presId="urn:microsoft.com/office/officeart/2005/8/layout/radial1"/>
    <dgm:cxn modelId="{33C4B399-C418-4590-9EBD-4C3A7CE7B274}" type="presParOf" srcId="{DED4382F-15DF-482B-B526-DA6E99F8F376}" destId="{7A86E417-CABE-400A-9987-264E0A127030}" srcOrd="3" destOrd="0" presId="urn:microsoft.com/office/officeart/2005/8/layout/radial1"/>
    <dgm:cxn modelId="{C1C36360-4FD1-452B-BE8B-12ACB98C3259}" type="presParOf" srcId="{7A86E417-CABE-400A-9987-264E0A127030}" destId="{8109E685-E97C-47C9-B5E2-87E890A2D295}" srcOrd="0" destOrd="0" presId="urn:microsoft.com/office/officeart/2005/8/layout/radial1"/>
    <dgm:cxn modelId="{5801A1B8-A9A3-42C1-93C1-181A888EE03F}" type="presParOf" srcId="{DED4382F-15DF-482B-B526-DA6E99F8F376}" destId="{FD28B226-761E-43A6-80A1-976EE4C6DDB6}" srcOrd="4" destOrd="0" presId="urn:microsoft.com/office/officeart/2005/8/layout/radial1"/>
    <dgm:cxn modelId="{8A20116E-EA1E-4F03-8576-7369396B89C8}" type="presParOf" srcId="{DED4382F-15DF-482B-B526-DA6E99F8F376}" destId="{CE75888D-8146-486A-88E4-A3B0D0CB447E}" srcOrd="5" destOrd="0" presId="urn:microsoft.com/office/officeart/2005/8/layout/radial1"/>
    <dgm:cxn modelId="{B1F6AF12-8B85-46B8-B2ED-E63383206074}" type="presParOf" srcId="{CE75888D-8146-486A-88E4-A3B0D0CB447E}" destId="{0C764188-2BCD-4AD8-BC10-FE4E7D5AF0DD}" srcOrd="0" destOrd="0" presId="urn:microsoft.com/office/officeart/2005/8/layout/radial1"/>
    <dgm:cxn modelId="{B8FA77BE-B191-4C83-9805-1517E1AC46A5}" type="presParOf" srcId="{DED4382F-15DF-482B-B526-DA6E99F8F376}" destId="{006EF11C-8CC5-40EF-BAAA-7B0AD9B0B540}" srcOrd="6" destOrd="0" presId="urn:microsoft.com/office/officeart/2005/8/layout/radial1"/>
    <dgm:cxn modelId="{D118AD0D-CD28-48BB-9777-1F0A0CEFA295}" type="presParOf" srcId="{DED4382F-15DF-482B-B526-DA6E99F8F376}" destId="{507982C5-24E1-4226-AD11-65D8E9ACD08A}" srcOrd="7" destOrd="0" presId="urn:microsoft.com/office/officeart/2005/8/layout/radial1"/>
    <dgm:cxn modelId="{269E7F59-7C8C-4E50-AA53-EC2D9DAB0B26}" type="presParOf" srcId="{507982C5-24E1-4226-AD11-65D8E9ACD08A}" destId="{5D77B639-31CA-401F-8CDD-787FF147806B}" srcOrd="0" destOrd="0" presId="urn:microsoft.com/office/officeart/2005/8/layout/radial1"/>
    <dgm:cxn modelId="{D5DB6C6C-5317-482D-8957-735E1B166CD0}" type="presParOf" srcId="{DED4382F-15DF-482B-B526-DA6E99F8F376}" destId="{A4AE505D-887C-42A8-BB22-6C42444D4E4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框架</a:t>
          </a:r>
          <a:endParaRPr lang="zh-CN" altLang="en-US" sz="2800" dirty="0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框架前端设计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altLang="en-US" sz="2000" dirty="0" smtClean="0"/>
            <a:t>框架后端设计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83856C5D-AB92-49EB-B637-9FBA7A23E173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网站</a:t>
          </a:r>
          <a:endParaRPr lang="zh-CN" altLang="en-US" sz="2800" dirty="0"/>
        </a:p>
      </dgm:t>
    </dgm:pt>
    <dgm:pt modelId="{649AB145-FCD5-43F7-A92D-D0D6132B96D5}" type="parTrans" cxnId="{76937B54-4E51-432A-A7D2-0834BCF4CBEA}">
      <dgm:prSet/>
      <dgm:spPr/>
      <dgm:t>
        <a:bodyPr/>
        <a:lstStyle/>
        <a:p>
          <a:endParaRPr lang="zh-CN" altLang="en-US"/>
        </a:p>
      </dgm:t>
    </dgm:pt>
    <dgm:pt modelId="{48F7CDFB-31B1-4D99-8474-14C56AB562B0}" type="sibTrans" cxnId="{76937B54-4E51-432A-A7D2-0834BCF4CBEA}">
      <dgm:prSet/>
      <dgm:spPr/>
      <dgm:t>
        <a:bodyPr/>
        <a:lstStyle/>
        <a:p>
          <a:endParaRPr lang="zh-CN" altLang="en-US"/>
        </a:p>
      </dgm:t>
    </dgm:pt>
    <dgm:pt modelId="{49E18D22-5912-4EB2-8D00-5E5164A51641}">
      <dgm:prSet phldrT="[文本]" custT="1"/>
      <dgm:spPr/>
      <dgm:t>
        <a:bodyPr/>
        <a:lstStyle/>
        <a:p>
          <a:r>
            <a:rPr lang="zh-CN" sz="2000" dirty="0" smtClean="0"/>
            <a:t>关键技术介绍模块</a:t>
          </a:r>
          <a:endParaRPr lang="zh-CN" altLang="en-US" sz="2000" dirty="0"/>
        </a:p>
      </dgm:t>
    </dgm:pt>
    <dgm:pt modelId="{DA0811B6-28FA-4AA8-8FCE-84096B4A48C4}" type="parTrans" cxnId="{87D60C1A-26F0-4DAE-86E3-77CA5A832557}">
      <dgm:prSet/>
      <dgm:spPr/>
      <dgm:t>
        <a:bodyPr/>
        <a:lstStyle/>
        <a:p>
          <a:endParaRPr lang="zh-CN" altLang="en-US"/>
        </a:p>
      </dgm:t>
    </dgm:pt>
    <dgm:pt modelId="{5A1E949E-92EE-4FCD-8B4D-0D9B11C00424}" type="sibTrans" cxnId="{87D60C1A-26F0-4DAE-86E3-77CA5A832557}">
      <dgm:prSet/>
      <dgm:spPr/>
      <dgm:t>
        <a:bodyPr/>
        <a:lstStyle/>
        <a:p>
          <a:endParaRPr lang="zh-CN" altLang="en-US"/>
        </a:p>
      </dgm:t>
    </dgm:pt>
    <dgm:pt modelId="{200D8DB3-1FC4-4A5B-8EEB-D4E6BE0B7E33}">
      <dgm:prSet phldrT="[文本]" custT="1"/>
      <dgm:spPr/>
      <dgm:t>
        <a:bodyPr/>
        <a:lstStyle/>
        <a:p>
          <a:r>
            <a:rPr lang="zh-CN" sz="2000" dirty="0" smtClean="0"/>
            <a:t>选择技术生成框架模块</a:t>
          </a:r>
          <a:endParaRPr lang="zh-CN" altLang="en-US" sz="2000" dirty="0"/>
        </a:p>
      </dgm:t>
    </dgm:pt>
    <dgm:pt modelId="{4F00508D-BC5E-442F-ABE3-1D78F0902E40}" type="parTrans" cxnId="{BE5221D8-1288-4611-82AC-954ADC43887A}">
      <dgm:prSet/>
      <dgm:spPr/>
      <dgm:t>
        <a:bodyPr/>
        <a:lstStyle/>
        <a:p>
          <a:endParaRPr lang="zh-CN" altLang="en-US"/>
        </a:p>
      </dgm:t>
    </dgm:pt>
    <dgm:pt modelId="{20F35FF5-E12D-4761-9647-9954E2B1071A}" type="sibTrans" cxnId="{BE5221D8-1288-4611-82AC-954ADC43887A}">
      <dgm:prSet/>
      <dgm:spPr/>
      <dgm:t>
        <a:bodyPr/>
        <a:lstStyle/>
        <a:p>
          <a:endParaRPr lang="zh-CN" altLang="en-US"/>
        </a:p>
      </dgm:t>
    </dgm:pt>
    <dgm:pt modelId="{D208DB95-60CC-491D-A81F-113BC535EEAA}">
      <dgm:prSet custT="1"/>
      <dgm:spPr/>
      <dgm:t>
        <a:bodyPr/>
        <a:lstStyle/>
        <a:p>
          <a:r>
            <a:rPr lang="en-US" sz="2000" dirty="0" smtClean="0"/>
            <a:t>Web</a:t>
          </a:r>
          <a:r>
            <a:rPr lang="zh-CN" sz="2000" dirty="0" smtClean="0"/>
            <a:t>框架生成模块</a:t>
          </a:r>
          <a:endParaRPr lang="zh-CN" altLang="en-US" sz="2000" dirty="0"/>
        </a:p>
      </dgm:t>
    </dgm:pt>
    <dgm:pt modelId="{1DEC5B67-E6D6-45D0-A7C4-78B33CF31DC7}" type="parTrans" cxnId="{62408732-AA57-4DD4-8E1F-698FA8B38A7F}">
      <dgm:prSet/>
      <dgm:spPr/>
      <dgm:t>
        <a:bodyPr/>
        <a:lstStyle/>
        <a:p>
          <a:endParaRPr lang="zh-CN" altLang="en-US"/>
        </a:p>
      </dgm:t>
    </dgm:pt>
    <dgm:pt modelId="{F19C3495-39B0-4F70-951B-98AA59F2584B}" type="sibTrans" cxnId="{62408732-AA57-4DD4-8E1F-698FA8B38A7F}">
      <dgm:prSet/>
      <dgm:spPr/>
      <dgm:t>
        <a:bodyPr/>
        <a:lstStyle/>
        <a:p>
          <a:endParaRPr lang="zh-CN" altLang="en-US"/>
        </a:p>
      </dgm:t>
    </dgm:pt>
    <dgm:pt modelId="{86294632-9AB8-400A-ACC2-1CAAAB1DAAEB}">
      <dgm:prSet custT="1"/>
      <dgm:spPr/>
      <dgm:t>
        <a:bodyPr/>
        <a:lstStyle/>
        <a:p>
          <a:r>
            <a:rPr lang="zh-CN" altLang="en-US" sz="2000" dirty="0" smtClean="0"/>
            <a:t>用户下载使用框架模块</a:t>
          </a:r>
          <a:endParaRPr lang="zh-CN" altLang="en-US" sz="2000" dirty="0"/>
        </a:p>
      </dgm:t>
    </dgm:pt>
    <dgm:pt modelId="{F0CEEBAC-2210-4074-A1FF-76A9DF84032B}" type="parTrans" cxnId="{28C6B882-9573-4600-86F6-8E6BC26A0C50}">
      <dgm:prSet/>
      <dgm:spPr/>
      <dgm:t>
        <a:bodyPr/>
        <a:lstStyle/>
        <a:p>
          <a:endParaRPr lang="zh-CN" altLang="en-US"/>
        </a:p>
      </dgm:t>
    </dgm:pt>
    <dgm:pt modelId="{EE59FDCD-BFE2-419E-BD6E-38F753FF3282}" type="sibTrans" cxnId="{28C6B882-9573-4600-86F6-8E6BC26A0C50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zh-CN" altLang="en-US" sz="2000" dirty="0" smtClean="0"/>
            <a:t>打包模块设计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加入</a:t>
          </a:r>
          <a:r>
            <a:rPr lang="en-US" altLang="zh-CN" sz="2000" dirty="0" smtClean="0"/>
            <a:t>ES6/7</a:t>
          </a:r>
          <a:r>
            <a:rPr lang="zh-CN" altLang="en-US" sz="2000" dirty="0" smtClean="0"/>
            <a:t>新特性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9C41B611-086A-4B24-A901-6F4F1C623C66}" type="pres">
      <dgm:prSet presAssocID="{396942B1-12D3-4894-A302-C84CB3129F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4F6C7BE-C89D-44B3-97F8-8CD8B1243416}" type="pres">
      <dgm:prSet presAssocID="{0BD2DBC2-8776-4720-8DA2-3CF77DA6E8CC}" presName="root" presStyleCnt="0"/>
      <dgm:spPr/>
      <dgm:t>
        <a:bodyPr/>
        <a:lstStyle/>
        <a:p>
          <a:endParaRPr lang="zh-CN" altLang="en-US"/>
        </a:p>
      </dgm:t>
    </dgm:pt>
    <dgm:pt modelId="{6333B9B4-E336-4969-AD94-985E63B95C5C}" type="pres">
      <dgm:prSet presAssocID="{0BD2DBC2-8776-4720-8DA2-3CF77DA6E8CC}" presName="rootComposite" presStyleCnt="0"/>
      <dgm:spPr/>
      <dgm:t>
        <a:bodyPr/>
        <a:lstStyle/>
        <a:p>
          <a:endParaRPr lang="zh-CN" altLang="en-US"/>
        </a:p>
      </dgm:t>
    </dgm:pt>
    <dgm:pt modelId="{D5241721-A9F4-48A2-9663-DD3E0D23D09B}" type="pres">
      <dgm:prSet presAssocID="{0BD2DBC2-8776-4720-8DA2-3CF77DA6E8CC}" presName="rootText" presStyleLbl="node1" presStyleIdx="0" presStyleCnt="2" custLinFactNeighborX="450"/>
      <dgm:spPr/>
      <dgm:t>
        <a:bodyPr/>
        <a:lstStyle/>
        <a:p>
          <a:endParaRPr lang="zh-CN" altLang="en-US"/>
        </a:p>
      </dgm:t>
    </dgm:pt>
    <dgm:pt modelId="{9819FC2C-FCD3-4105-9CD2-1CE00A5AC70A}" type="pres">
      <dgm:prSet presAssocID="{0BD2DBC2-8776-4720-8DA2-3CF77DA6E8CC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C2E274C0-8489-45EE-97CF-D8CAB96C0A31}" type="pres">
      <dgm:prSet presAssocID="{0BD2DBC2-8776-4720-8DA2-3CF77DA6E8CC}" presName="childShape" presStyleCnt="0"/>
      <dgm:spPr/>
      <dgm:t>
        <a:bodyPr/>
        <a:lstStyle/>
        <a:p>
          <a:endParaRPr lang="zh-CN" altLang="en-US"/>
        </a:p>
      </dgm:t>
    </dgm:pt>
    <dgm:pt modelId="{2E69646A-13A6-4739-81E1-8E79CBA3C9AE}" type="pres">
      <dgm:prSet presAssocID="{BBE1A485-DDB7-4BB5-9742-32BF87604912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FB7B47DE-DAAF-418D-BF49-AE2AFD075F75}" type="pres">
      <dgm:prSet presAssocID="{B64AF8A0-ABD5-4550-80F5-8E7B107E4457}" presName="childText" presStyleLbl="bgAcc1" presStyleIdx="0" presStyleCnt="8" custScaleY="68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E44B1-5B8F-4B86-BF11-72B716D93DCC}" type="pres">
      <dgm:prSet presAssocID="{AC2B27EA-D973-480D-AF6E-F6F2D5DB4976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EE511EF4-A800-4F3D-AD71-8D48BB1BF924}" type="pres">
      <dgm:prSet presAssocID="{3CB4822C-68B9-4AB5-A1FF-7F68E9751967}" presName="childText" presStyleLbl="bgAcc1" presStyleIdx="1" presStyleCnt="8" custScaleY="469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0BAA22-7E24-45C4-943D-76084BC1E493}" type="pres">
      <dgm:prSet presAssocID="{E39A2390-D639-4BD8-A2B5-0A3103AF1E30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F86DF973-C9FB-46FA-A5F5-1B59291DCB8F}" type="pres">
      <dgm:prSet presAssocID="{18A836E9-7723-4D2B-8B34-FFF744251B91}" presName="childText" presStyleLbl="bgAcc1" presStyleIdx="2" presStyleCnt="8" custScaleY="511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12587-69B9-4419-A625-FFDF998C51E5}" type="pres">
      <dgm:prSet presAssocID="{7CCE6447-1453-4077-8377-754EAE05BFF7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F018F073-C98F-4DF8-9058-E9FEBCA423BD}" type="pres">
      <dgm:prSet presAssocID="{413C9952-0F7A-4492-909C-C2625E92BBB9}" presName="childText" presStyleLbl="bgAcc1" presStyleIdx="3" presStyleCnt="8" custScaleY="715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D814-DF94-4631-B905-DECD5C5AAD52}" type="pres">
      <dgm:prSet presAssocID="{83856C5D-AB92-49EB-B637-9FBA7A23E173}" presName="root" presStyleCnt="0"/>
      <dgm:spPr/>
      <dgm:t>
        <a:bodyPr/>
        <a:lstStyle/>
        <a:p>
          <a:endParaRPr lang="zh-CN" altLang="en-US"/>
        </a:p>
      </dgm:t>
    </dgm:pt>
    <dgm:pt modelId="{8647645C-48EA-4886-A0CC-8A10E7A6E80A}" type="pres">
      <dgm:prSet presAssocID="{83856C5D-AB92-49EB-B637-9FBA7A23E173}" presName="rootComposite" presStyleCnt="0"/>
      <dgm:spPr/>
      <dgm:t>
        <a:bodyPr/>
        <a:lstStyle/>
        <a:p>
          <a:endParaRPr lang="zh-CN" altLang="en-US"/>
        </a:p>
      </dgm:t>
    </dgm:pt>
    <dgm:pt modelId="{CCFAA646-DDEA-4457-8EA2-EC37174D0776}" type="pres">
      <dgm:prSet presAssocID="{83856C5D-AB92-49EB-B637-9FBA7A23E173}" presName="rootText" presStyleLbl="node1" presStyleIdx="1" presStyleCnt="2" custLinFactNeighborX="-247"/>
      <dgm:spPr/>
      <dgm:t>
        <a:bodyPr/>
        <a:lstStyle/>
        <a:p>
          <a:endParaRPr lang="zh-CN" altLang="en-US"/>
        </a:p>
      </dgm:t>
    </dgm:pt>
    <dgm:pt modelId="{617EADCF-7F0F-46C9-B8A5-016922A25701}" type="pres">
      <dgm:prSet presAssocID="{83856C5D-AB92-49EB-B637-9FBA7A23E173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1A981C9-0D98-4228-B069-1C9E51410759}" type="pres">
      <dgm:prSet presAssocID="{83856C5D-AB92-49EB-B637-9FBA7A23E173}" presName="childShape" presStyleCnt="0"/>
      <dgm:spPr/>
      <dgm:t>
        <a:bodyPr/>
        <a:lstStyle/>
        <a:p>
          <a:endParaRPr lang="zh-CN" altLang="en-US"/>
        </a:p>
      </dgm:t>
    </dgm:pt>
    <dgm:pt modelId="{1E92DFF5-FECF-47F7-A632-3A38AD0E7A53}" type="pres">
      <dgm:prSet presAssocID="{DA0811B6-28FA-4AA8-8FCE-84096B4A48C4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10B263A4-2231-4014-A5CF-FC4E44B55185}" type="pres">
      <dgm:prSet presAssocID="{49E18D22-5912-4EB2-8D00-5E5164A51641}" presName="childText" presStyleLbl="bgAcc1" presStyleIdx="4" presStyleCnt="8" custScaleY="643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9AD7D-7A3D-43F8-8FB8-C90B929E17E4}" type="pres">
      <dgm:prSet presAssocID="{4F00508D-BC5E-442F-ABE3-1D78F0902E40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8446BDE1-4844-4B4A-91B1-5A015F3425FD}" type="pres">
      <dgm:prSet presAssocID="{200D8DB3-1FC4-4A5B-8EEB-D4E6BE0B7E33}" presName="childText" presStyleLbl="bgAcc1" presStyleIdx="5" presStyleCnt="8" custScaleY="671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116DF-4C8D-4174-ACA5-CC8BFE81C89D}" type="pres">
      <dgm:prSet presAssocID="{1DEC5B67-E6D6-45D0-A7C4-78B33CF31DC7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0080431F-8DFE-4860-B82E-E2524E5F34C1}" type="pres">
      <dgm:prSet presAssocID="{D208DB95-60CC-491D-A81F-113BC535EEAA}" presName="childText" presStyleLbl="bgAcc1" presStyleIdx="6" presStyleCnt="8" custScaleY="632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45205-4BBA-4DAF-9A6E-29A36A48C127}" type="pres">
      <dgm:prSet presAssocID="{F0CEEBAC-2210-4074-A1FF-76A9DF84032B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A928F4A3-8ACD-48F4-A0EB-A51FF87F03EA}" type="pres">
      <dgm:prSet presAssocID="{86294632-9AB8-400A-ACC2-1CAAAB1DAAEB}" presName="childText" presStyleLbl="bgAcc1" presStyleIdx="7" presStyleCnt="8" custScaleY="63218" custLinFactNeighborY="-4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6C1457-3B3C-40F4-8726-B18BB52D0187}" type="presOf" srcId="{3CB4822C-68B9-4AB5-A1FF-7F68E9751967}" destId="{EE511EF4-A800-4F3D-AD71-8D48BB1BF924}" srcOrd="0" destOrd="0" presId="urn:microsoft.com/office/officeart/2005/8/layout/hierarchy3"/>
    <dgm:cxn modelId="{3B937B0E-516F-44A6-8DA4-F0FD16808192}" type="presOf" srcId="{1DEC5B67-E6D6-45D0-A7C4-78B33CF31DC7}" destId="{87A116DF-4C8D-4174-ACA5-CC8BFE81C89D}" srcOrd="0" destOrd="0" presId="urn:microsoft.com/office/officeart/2005/8/layout/hierarchy3"/>
    <dgm:cxn modelId="{DA972EC6-5743-423C-BE31-19CC9E61AEB6}" type="presOf" srcId="{83856C5D-AB92-49EB-B637-9FBA7A23E173}" destId="{CCFAA646-DDEA-4457-8EA2-EC37174D0776}" srcOrd="0" destOrd="0" presId="urn:microsoft.com/office/officeart/2005/8/layout/hierarchy3"/>
    <dgm:cxn modelId="{0AFA9BFB-7B34-4B52-97BE-A2597E97C4DE}" type="presOf" srcId="{D208DB95-60CC-491D-A81F-113BC535EEAA}" destId="{0080431F-8DFE-4860-B82E-E2524E5F34C1}" srcOrd="0" destOrd="0" presId="urn:microsoft.com/office/officeart/2005/8/layout/hierarchy3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62408732-AA57-4DD4-8E1F-698FA8B38A7F}" srcId="{83856C5D-AB92-49EB-B637-9FBA7A23E173}" destId="{D208DB95-60CC-491D-A81F-113BC535EEAA}" srcOrd="2" destOrd="0" parTransId="{1DEC5B67-E6D6-45D0-A7C4-78B33CF31DC7}" sibTransId="{F19C3495-39B0-4F70-951B-98AA59F2584B}"/>
    <dgm:cxn modelId="{76937B54-4E51-432A-A7D2-0834BCF4CBEA}" srcId="{396942B1-12D3-4894-A302-C84CB3129FCC}" destId="{83856C5D-AB92-49EB-B637-9FBA7A23E173}" srcOrd="1" destOrd="0" parTransId="{649AB145-FCD5-43F7-A92D-D0D6132B96D5}" sibTransId="{48F7CDFB-31B1-4D99-8474-14C56AB562B0}"/>
    <dgm:cxn modelId="{28C6B882-9573-4600-86F6-8E6BC26A0C50}" srcId="{83856C5D-AB92-49EB-B637-9FBA7A23E173}" destId="{86294632-9AB8-400A-ACC2-1CAAAB1DAAEB}" srcOrd="3" destOrd="0" parTransId="{F0CEEBAC-2210-4074-A1FF-76A9DF84032B}" sibTransId="{EE59FDCD-BFE2-419E-BD6E-38F753FF3282}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DC794D88-D64F-4407-BDDB-D8F2EB82AF1B}" type="presOf" srcId="{E39A2390-D639-4BD8-A2B5-0A3103AF1E30}" destId="{7A0BAA22-7E24-45C4-943D-76084BC1E493}" srcOrd="0" destOrd="0" presId="urn:microsoft.com/office/officeart/2005/8/layout/hierarchy3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D4DB06A6-4BBF-46AE-9AC0-61740E3B01F7}" type="presOf" srcId="{4F00508D-BC5E-442F-ABE3-1D78F0902E40}" destId="{B749AD7D-7A3D-43F8-8FB8-C90B929E17E4}" srcOrd="0" destOrd="0" presId="urn:microsoft.com/office/officeart/2005/8/layout/hierarchy3"/>
    <dgm:cxn modelId="{271ABA3A-AC32-4B4A-B99F-90673D7621EA}" type="presOf" srcId="{413C9952-0F7A-4492-909C-C2625E92BBB9}" destId="{F018F073-C98F-4DF8-9058-E9FEBCA423BD}" srcOrd="0" destOrd="0" presId="urn:microsoft.com/office/officeart/2005/8/layout/hierarchy3"/>
    <dgm:cxn modelId="{76A44753-10F1-4AA9-B10B-79F29DE9A3E0}" type="presOf" srcId="{0BD2DBC2-8776-4720-8DA2-3CF77DA6E8CC}" destId="{9819FC2C-FCD3-4105-9CD2-1CE00A5AC70A}" srcOrd="1" destOrd="0" presId="urn:microsoft.com/office/officeart/2005/8/layout/hierarchy3"/>
    <dgm:cxn modelId="{4B6967B1-90D2-431B-9C81-D35F34DB9564}" type="presOf" srcId="{BBE1A485-DDB7-4BB5-9742-32BF87604912}" destId="{2E69646A-13A6-4739-81E1-8E79CBA3C9AE}" srcOrd="0" destOrd="0" presId="urn:microsoft.com/office/officeart/2005/8/layout/hierarchy3"/>
    <dgm:cxn modelId="{B186F08E-B3F0-4D5C-8D69-DCF575B4DF3B}" type="presOf" srcId="{83856C5D-AB92-49EB-B637-9FBA7A23E173}" destId="{617EADCF-7F0F-46C9-B8A5-016922A25701}" srcOrd="1" destOrd="0" presId="urn:microsoft.com/office/officeart/2005/8/layout/hierarchy3"/>
    <dgm:cxn modelId="{CCE8354E-49A6-4CA8-9AEF-8C619E110D3E}" type="presOf" srcId="{0BD2DBC2-8776-4720-8DA2-3CF77DA6E8CC}" destId="{D5241721-A9F4-48A2-9663-DD3E0D23D09B}" srcOrd="0" destOrd="0" presId="urn:microsoft.com/office/officeart/2005/8/layout/hierarchy3"/>
    <dgm:cxn modelId="{79AD72F7-F68F-4401-9041-E9C5470BFCB9}" type="presOf" srcId="{B64AF8A0-ABD5-4550-80F5-8E7B107E4457}" destId="{FB7B47DE-DAAF-418D-BF49-AE2AFD075F75}" srcOrd="0" destOrd="0" presId="urn:microsoft.com/office/officeart/2005/8/layout/hierarchy3"/>
    <dgm:cxn modelId="{06904E22-D4CC-48BD-ACCD-4A676DFBED17}" type="presOf" srcId="{AC2B27EA-D973-480D-AF6E-F6F2D5DB4976}" destId="{283E44B1-5B8F-4B86-BF11-72B716D93DCC}" srcOrd="0" destOrd="0" presId="urn:microsoft.com/office/officeart/2005/8/layout/hierarchy3"/>
    <dgm:cxn modelId="{BE5221D8-1288-4611-82AC-954ADC43887A}" srcId="{83856C5D-AB92-49EB-B637-9FBA7A23E173}" destId="{200D8DB3-1FC4-4A5B-8EEB-D4E6BE0B7E33}" srcOrd="1" destOrd="0" parTransId="{4F00508D-BC5E-442F-ABE3-1D78F0902E40}" sibTransId="{20F35FF5-E12D-4761-9647-9954E2B1071A}"/>
    <dgm:cxn modelId="{A3582DFE-F426-4DF8-8298-D51350290F53}" type="presOf" srcId="{18A836E9-7723-4D2B-8B34-FFF744251B91}" destId="{F86DF973-C9FB-46FA-A5F5-1B59291DCB8F}" srcOrd="0" destOrd="0" presId="urn:microsoft.com/office/officeart/2005/8/layout/hierarchy3"/>
    <dgm:cxn modelId="{ED02D549-63EA-4AAE-AE80-D4FB6084B13B}" type="presOf" srcId="{7CCE6447-1453-4077-8377-754EAE05BFF7}" destId="{07412587-69B9-4419-A625-FFDF998C51E5}" srcOrd="0" destOrd="0" presId="urn:microsoft.com/office/officeart/2005/8/layout/hierarchy3"/>
    <dgm:cxn modelId="{D7C6ABA1-5F96-4010-A033-DD440EEE41CA}" type="presOf" srcId="{86294632-9AB8-400A-ACC2-1CAAAB1DAAEB}" destId="{A928F4A3-8ACD-48F4-A0EB-A51FF87F03EA}" srcOrd="0" destOrd="0" presId="urn:microsoft.com/office/officeart/2005/8/layout/hierarchy3"/>
    <dgm:cxn modelId="{76CE70D2-318E-423D-93F3-19E98498FBE9}" type="presOf" srcId="{396942B1-12D3-4894-A302-C84CB3129FCC}" destId="{9C41B611-086A-4B24-A901-6F4F1C623C66}" srcOrd="0" destOrd="0" presId="urn:microsoft.com/office/officeart/2005/8/layout/hierarchy3"/>
    <dgm:cxn modelId="{FFA09E9A-0F1F-4673-B6A8-5CD0BACA5A4C}" type="presOf" srcId="{200D8DB3-1FC4-4A5B-8EEB-D4E6BE0B7E33}" destId="{8446BDE1-4844-4B4A-91B1-5A015F3425FD}" srcOrd="0" destOrd="0" presId="urn:microsoft.com/office/officeart/2005/8/layout/hierarchy3"/>
    <dgm:cxn modelId="{CCCCC5EF-8B25-412D-A22E-7B86483ED0E1}" type="presOf" srcId="{49E18D22-5912-4EB2-8D00-5E5164A51641}" destId="{10B263A4-2231-4014-A5CF-FC4E44B55185}" srcOrd="0" destOrd="0" presId="urn:microsoft.com/office/officeart/2005/8/layout/hierarchy3"/>
    <dgm:cxn modelId="{9BC8AEF8-16C5-4024-9806-8CF1E8B944CF}" type="presOf" srcId="{F0CEEBAC-2210-4074-A1FF-76A9DF84032B}" destId="{A5B45205-4BBA-4DAF-9A6E-29A36A48C127}" srcOrd="0" destOrd="0" presId="urn:microsoft.com/office/officeart/2005/8/layout/hierarchy3"/>
    <dgm:cxn modelId="{87D60C1A-26F0-4DAE-86E3-77CA5A832557}" srcId="{83856C5D-AB92-49EB-B637-9FBA7A23E173}" destId="{49E18D22-5912-4EB2-8D00-5E5164A51641}" srcOrd="0" destOrd="0" parTransId="{DA0811B6-28FA-4AA8-8FCE-84096B4A48C4}" sibTransId="{5A1E949E-92EE-4FCD-8B4D-0D9B11C00424}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4A386BEF-636D-4832-8A3F-545E25F76A4F}" type="presOf" srcId="{DA0811B6-28FA-4AA8-8FCE-84096B4A48C4}" destId="{1E92DFF5-FECF-47F7-A632-3A38AD0E7A53}" srcOrd="0" destOrd="0" presId="urn:microsoft.com/office/officeart/2005/8/layout/hierarchy3"/>
    <dgm:cxn modelId="{282074F3-E66E-4694-A0C7-227C922B7120}" type="presParOf" srcId="{9C41B611-086A-4B24-A901-6F4F1C623C66}" destId="{D4F6C7BE-C89D-44B3-97F8-8CD8B1243416}" srcOrd="0" destOrd="0" presId="urn:microsoft.com/office/officeart/2005/8/layout/hierarchy3"/>
    <dgm:cxn modelId="{E1E37563-435F-471A-917A-BFCF944409DB}" type="presParOf" srcId="{D4F6C7BE-C89D-44B3-97F8-8CD8B1243416}" destId="{6333B9B4-E336-4969-AD94-985E63B95C5C}" srcOrd="0" destOrd="0" presId="urn:microsoft.com/office/officeart/2005/8/layout/hierarchy3"/>
    <dgm:cxn modelId="{5389045E-BCAD-4D0C-B570-2621B9CFCC16}" type="presParOf" srcId="{6333B9B4-E336-4969-AD94-985E63B95C5C}" destId="{D5241721-A9F4-48A2-9663-DD3E0D23D09B}" srcOrd="0" destOrd="0" presId="urn:microsoft.com/office/officeart/2005/8/layout/hierarchy3"/>
    <dgm:cxn modelId="{7CCE8561-6E53-457A-BFE9-8E7DDC1E9054}" type="presParOf" srcId="{6333B9B4-E336-4969-AD94-985E63B95C5C}" destId="{9819FC2C-FCD3-4105-9CD2-1CE00A5AC70A}" srcOrd="1" destOrd="0" presId="urn:microsoft.com/office/officeart/2005/8/layout/hierarchy3"/>
    <dgm:cxn modelId="{EC08AB13-562D-482D-9FA2-BC7DF5F9A596}" type="presParOf" srcId="{D4F6C7BE-C89D-44B3-97F8-8CD8B1243416}" destId="{C2E274C0-8489-45EE-97CF-D8CAB96C0A31}" srcOrd="1" destOrd="0" presId="urn:microsoft.com/office/officeart/2005/8/layout/hierarchy3"/>
    <dgm:cxn modelId="{DA85A64E-974A-4AE6-B2D9-BE8129725108}" type="presParOf" srcId="{C2E274C0-8489-45EE-97CF-D8CAB96C0A31}" destId="{2E69646A-13A6-4739-81E1-8E79CBA3C9AE}" srcOrd="0" destOrd="0" presId="urn:microsoft.com/office/officeart/2005/8/layout/hierarchy3"/>
    <dgm:cxn modelId="{EEE33141-5D84-44DC-8D32-B32FA4AA1434}" type="presParOf" srcId="{C2E274C0-8489-45EE-97CF-D8CAB96C0A31}" destId="{FB7B47DE-DAAF-418D-BF49-AE2AFD075F75}" srcOrd="1" destOrd="0" presId="urn:microsoft.com/office/officeart/2005/8/layout/hierarchy3"/>
    <dgm:cxn modelId="{AB34F3B2-ABEE-4CCC-A25A-27249BBC2876}" type="presParOf" srcId="{C2E274C0-8489-45EE-97CF-D8CAB96C0A31}" destId="{283E44B1-5B8F-4B86-BF11-72B716D93DCC}" srcOrd="2" destOrd="0" presId="urn:microsoft.com/office/officeart/2005/8/layout/hierarchy3"/>
    <dgm:cxn modelId="{F0E41154-8325-46C9-8D5B-1227089B5BA7}" type="presParOf" srcId="{C2E274C0-8489-45EE-97CF-D8CAB96C0A31}" destId="{EE511EF4-A800-4F3D-AD71-8D48BB1BF924}" srcOrd="3" destOrd="0" presId="urn:microsoft.com/office/officeart/2005/8/layout/hierarchy3"/>
    <dgm:cxn modelId="{B31A4FF1-75D1-4494-9873-B4DD927926D7}" type="presParOf" srcId="{C2E274C0-8489-45EE-97CF-D8CAB96C0A31}" destId="{7A0BAA22-7E24-45C4-943D-76084BC1E493}" srcOrd="4" destOrd="0" presId="urn:microsoft.com/office/officeart/2005/8/layout/hierarchy3"/>
    <dgm:cxn modelId="{CE7FF4AF-BFCB-4237-B45A-4EC12AE7043D}" type="presParOf" srcId="{C2E274C0-8489-45EE-97CF-D8CAB96C0A31}" destId="{F86DF973-C9FB-46FA-A5F5-1B59291DCB8F}" srcOrd="5" destOrd="0" presId="urn:microsoft.com/office/officeart/2005/8/layout/hierarchy3"/>
    <dgm:cxn modelId="{186DB8EA-C817-4256-B7D5-A32413EF1AE7}" type="presParOf" srcId="{C2E274C0-8489-45EE-97CF-D8CAB96C0A31}" destId="{07412587-69B9-4419-A625-FFDF998C51E5}" srcOrd="6" destOrd="0" presId="urn:microsoft.com/office/officeart/2005/8/layout/hierarchy3"/>
    <dgm:cxn modelId="{42DAF03D-29A1-4F85-BF10-F81BE92E2F62}" type="presParOf" srcId="{C2E274C0-8489-45EE-97CF-D8CAB96C0A31}" destId="{F018F073-C98F-4DF8-9058-E9FEBCA423BD}" srcOrd="7" destOrd="0" presId="urn:microsoft.com/office/officeart/2005/8/layout/hierarchy3"/>
    <dgm:cxn modelId="{E4905A39-DCC5-44B1-9AD9-623A01A15847}" type="presParOf" srcId="{9C41B611-086A-4B24-A901-6F4F1C623C66}" destId="{B615D814-DF94-4631-B905-DECD5C5AAD52}" srcOrd="1" destOrd="0" presId="urn:microsoft.com/office/officeart/2005/8/layout/hierarchy3"/>
    <dgm:cxn modelId="{14136843-2D95-4B02-A82E-33E315983FB0}" type="presParOf" srcId="{B615D814-DF94-4631-B905-DECD5C5AAD52}" destId="{8647645C-48EA-4886-A0CC-8A10E7A6E80A}" srcOrd="0" destOrd="0" presId="urn:microsoft.com/office/officeart/2005/8/layout/hierarchy3"/>
    <dgm:cxn modelId="{0DF9C530-5942-449B-904B-542D591BE09D}" type="presParOf" srcId="{8647645C-48EA-4886-A0CC-8A10E7A6E80A}" destId="{CCFAA646-DDEA-4457-8EA2-EC37174D0776}" srcOrd="0" destOrd="0" presId="urn:microsoft.com/office/officeart/2005/8/layout/hierarchy3"/>
    <dgm:cxn modelId="{6A0B8A85-42F9-4265-A9DE-03FAAE0C1DEE}" type="presParOf" srcId="{8647645C-48EA-4886-A0CC-8A10E7A6E80A}" destId="{617EADCF-7F0F-46C9-B8A5-016922A25701}" srcOrd="1" destOrd="0" presId="urn:microsoft.com/office/officeart/2005/8/layout/hierarchy3"/>
    <dgm:cxn modelId="{6715F14E-29BD-499E-968C-51F2925BEA2E}" type="presParOf" srcId="{B615D814-DF94-4631-B905-DECD5C5AAD52}" destId="{31A981C9-0D98-4228-B069-1C9E51410759}" srcOrd="1" destOrd="0" presId="urn:microsoft.com/office/officeart/2005/8/layout/hierarchy3"/>
    <dgm:cxn modelId="{03DB1E91-5F06-4EE8-BE2A-75FA49F7F9AE}" type="presParOf" srcId="{31A981C9-0D98-4228-B069-1C9E51410759}" destId="{1E92DFF5-FECF-47F7-A632-3A38AD0E7A53}" srcOrd="0" destOrd="0" presId="urn:microsoft.com/office/officeart/2005/8/layout/hierarchy3"/>
    <dgm:cxn modelId="{2B899819-E8AB-4C05-BE71-B3B7F4BAC2D5}" type="presParOf" srcId="{31A981C9-0D98-4228-B069-1C9E51410759}" destId="{10B263A4-2231-4014-A5CF-FC4E44B55185}" srcOrd="1" destOrd="0" presId="urn:microsoft.com/office/officeart/2005/8/layout/hierarchy3"/>
    <dgm:cxn modelId="{AA530C5D-670D-485F-B02F-2737385E8FD2}" type="presParOf" srcId="{31A981C9-0D98-4228-B069-1C9E51410759}" destId="{B749AD7D-7A3D-43F8-8FB8-C90B929E17E4}" srcOrd="2" destOrd="0" presId="urn:microsoft.com/office/officeart/2005/8/layout/hierarchy3"/>
    <dgm:cxn modelId="{EAFAE589-E879-43C4-A004-DEE6F4AC6833}" type="presParOf" srcId="{31A981C9-0D98-4228-B069-1C9E51410759}" destId="{8446BDE1-4844-4B4A-91B1-5A015F3425FD}" srcOrd="3" destOrd="0" presId="urn:microsoft.com/office/officeart/2005/8/layout/hierarchy3"/>
    <dgm:cxn modelId="{3038C684-D58F-43D8-B82C-A23A34043D83}" type="presParOf" srcId="{31A981C9-0D98-4228-B069-1C9E51410759}" destId="{87A116DF-4C8D-4174-ACA5-CC8BFE81C89D}" srcOrd="4" destOrd="0" presId="urn:microsoft.com/office/officeart/2005/8/layout/hierarchy3"/>
    <dgm:cxn modelId="{E1C2DBB6-31F4-47B6-8254-4DC698CA7E6A}" type="presParOf" srcId="{31A981C9-0D98-4228-B069-1C9E51410759}" destId="{0080431F-8DFE-4860-B82E-E2524E5F34C1}" srcOrd="5" destOrd="0" presId="urn:microsoft.com/office/officeart/2005/8/layout/hierarchy3"/>
    <dgm:cxn modelId="{7F0B5ACF-873A-4784-9337-78674D945516}" type="presParOf" srcId="{31A981C9-0D98-4228-B069-1C9E51410759}" destId="{A5B45205-4BBA-4DAF-9A6E-29A36A48C127}" srcOrd="6" destOrd="0" presId="urn:microsoft.com/office/officeart/2005/8/layout/hierarchy3"/>
    <dgm:cxn modelId="{5CDF659C-274E-403A-B5DC-C592D10B9C80}" type="presParOf" srcId="{31A981C9-0D98-4228-B069-1C9E51410759}" destId="{A928F4A3-8ACD-48F4-A0EB-A51FF87F03E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5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关键技术介绍模块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sz="2000" dirty="0" smtClean="0"/>
            <a:t>选择技术生成框架模块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en-US" sz="2000" dirty="0" smtClean="0"/>
            <a:t>Web</a:t>
          </a:r>
          <a:r>
            <a:rPr lang="zh-CN" sz="2000" dirty="0" smtClean="0"/>
            <a:t>框架生成模块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用户下载使用框架模块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网站</a:t>
          </a:r>
          <a:endParaRPr lang="zh-CN" altLang="en-US" sz="2800" dirty="0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F8E161F-6B09-4959-928D-0F2B14B4B71E}">
      <dgm:prSet/>
      <dgm:spPr/>
      <dgm:t>
        <a:bodyPr/>
        <a:lstStyle/>
        <a:p>
          <a:r>
            <a:rPr lang="zh-CN" dirty="0" smtClean="0"/>
            <a:t>对当今互联网上面的</a:t>
          </a:r>
          <a:r>
            <a:rPr lang="en-US" dirty="0" smtClean="0"/>
            <a:t>Web</a:t>
          </a:r>
          <a:r>
            <a:rPr lang="zh-CN" dirty="0" smtClean="0"/>
            <a:t>开发技术做一个采集，然后根据使用的流行程度，技术的特点以及学习的难度筛选出我们要使用的技术。再将这些技术的存放的我们的</a:t>
          </a:r>
          <a:r>
            <a:rPr lang="en-US" dirty="0" err="1" smtClean="0"/>
            <a:t>Mongodb</a:t>
          </a:r>
          <a:r>
            <a:rPr lang="zh-CN" dirty="0" smtClean="0"/>
            <a:t>数据库中，这样用户就可以根据自己的需要了解并学习这些技术，为以后的选择技术搭建框架做准备。</a:t>
          </a:r>
          <a:endParaRPr lang="zh-CN" altLang="en-US" dirty="0"/>
        </a:p>
      </dgm:t>
    </dgm:pt>
    <dgm:pt modelId="{5179F6ED-ED28-43A5-BF26-F521A8FA6F5B}" type="par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454578FA-AD44-41C4-BE60-3045DCFD3B42}" type="sib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A3FD67BA-9575-4257-81D5-7586E3F498B7}">
      <dgm:prSet custT="1"/>
      <dgm:spPr/>
      <dgm:t>
        <a:bodyPr/>
        <a:lstStyle/>
        <a:p>
          <a:r>
            <a:rPr lang="zh-CN" sz="1400" dirty="0" smtClean="0"/>
            <a:t>用户需要根据自己的需求，填写相应的信息，并通过按钮点击选择相应的技术，然后通过</a:t>
          </a:r>
          <a:r>
            <a:rPr lang="en-US" sz="1400" dirty="0" smtClean="0"/>
            <a:t>AJAX</a:t>
          </a:r>
          <a:r>
            <a:rPr lang="zh-CN" sz="1400" dirty="0" smtClean="0"/>
            <a:t>的</a:t>
          </a:r>
          <a:r>
            <a:rPr lang="en-US" sz="1400" dirty="0" smtClean="0"/>
            <a:t>POST</a:t>
          </a:r>
          <a:r>
            <a:rPr lang="zh-CN" sz="1400" dirty="0" smtClean="0"/>
            <a:t>请求发送到数据库，这样我们的框架生成表就能够添加一条记录。</a:t>
          </a:r>
          <a:endParaRPr lang="zh-CN" altLang="en-US" sz="1400" dirty="0"/>
        </a:p>
      </dgm:t>
    </dgm:pt>
    <dgm:pt modelId="{4DD189F8-79FB-4330-BD9F-FC1267CDB44E}" type="par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807F0B54-C45E-44BC-8803-89A90ABEA864}" type="sib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11296807-350C-4A8E-9349-6267C293CBB4}">
      <dgm:prSet custT="1"/>
      <dgm:spPr/>
      <dgm:t>
        <a:bodyPr/>
        <a:lstStyle/>
        <a:p>
          <a:pPr algn="l"/>
          <a:r>
            <a:rPr lang="zh-CN" sz="1400" dirty="0" smtClean="0"/>
            <a:t>根据用户的信息以及选择的技术</a:t>
          </a:r>
          <a:r>
            <a:rPr lang="zh-CN" altLang="en-US" sz="1400" dirty="0" smtClean="0"/>
            <a:t>调用后台的一系列的方法</a:t>
          </a:r>
          <a:r>
            <a:rPr lang="zh-CN" sz="1400" dirty="0" smtClean="0"/>
            <a:t>生成相应的</a:t>
          </a:r>
          <a:r>
            <a:rPr lang="en-US" sz="1400" dirty="0" smtClean="0"/>
            <a:t>Web</a:t>
          </a:r>
          <a:r>
            <a:rPr lang="zh-CN" sz="1400" dirty="0" smtClean="0"/>
            <a:t>框架。</a:t>
          </a:r>
          <a:endParaRPr lang="zh-CN" altLang="en-US" sz="1400" dirty="0"/>
        </a:p>
      </dgm:t>
    </dgm:pt>
    <dgm:pt modelId="{C044E8B6-F300-4645-8D76-61A1797195C1}" type="par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0536D0A7-0BFE-4268-BDD0-1C7DE7C7517F}" type="sib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305EBDC3-1FAE-4160-AF2F-B47C404A80D9}">
      <dgm:prSet custT="1"/>
      <dgm:spPr/>
      <dgm:t>
        <a:bodyPr/>
        <a:lstStyle/>
        <a:p>
          <a:r>
            <a:rPr lang="zh-CN" sz="1400" dirty="0" smtClean="0"/>
            <a:t>用户通过我们的</a:t>
          </a:r>
          <a:r>
            <a:rPr lang="en-US" sz="1400" dirty="0" smtClean="0"/>
            <a:t>Web</a:t>
          </a:r>
          <a:r>
            <a:rPr lang="zh-CN" sz="1400" dirty="0" smtClean="0"/>
            <a:t>站点下载好创建的</a:t>
          </a:r>
          <a:r>
            <a:rPr lang="en-US" sz="1400" dirty="0" smtClean="0"/>
            <a:t>Web</a:t>
          </a:r>
          <a:r>
            <a:rPr lang="zh-CN" sz="1400" dirty="0" smtClean="0"/>
            <a:t>的框架之后，安装好</a:t>
          </a:r>
          <a:r>
            <a:rPr lang="en-US" sz="1400" dirty="0" smtClean="0"/>
            <a:t>Node.js</a:t>
          </a:r>
          <a:r>
            <a:rPr lang="zh-CN" sz="1400" dirty="0" smtClean="0"/>
            <a:t>环境，然后在通过</a:t>
          </a:r>
          <a:r>
            <a:rPr lang="en-US" sz="1400" dirty="0" smtClean="0"/>
            <a:t>NPM</a:t>
          </a:r>
          <a:r>
            <a:rPr lang="zh-CN" sz="1400" dirty="0" smtClean="0"/>
            <a:t>安装各个模块，然后仔细阅读其中的文档，了解各个目录的意义以及在项目中的作用，这样才能够更快速的使用这套</a:t>
          </a:r>
          <a:r>
            <a:rPr lang="en-US" sz="1400" dirty="0" smtClean="0"/>
            <a:t>Web</a:t>
          </a:r>
          <a:r>
            <a:rPr lang="zh-CN" sz="1400" dirty="0" smtClean="0"/>
            <a:t>框架开发站点。</a:t>
          </a:r>
          <a:endParaRPr lang="zh-CN" altLang="en-US" sz="1400" dirty="0"/>
        </a:p>
      </dgm:t>
    </dgm:pt>
    <dgm:pt modelId="{1C88536E-C750-4A9C-8B19-D8340C143C78}" type="par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EB18E8EF-0BF3-45D6-91BB-5E7A636241CC}" type="sib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05AD88AC-8760-44B9-95F1-9FCE4087C7BA}" type="pres">
      <dgm:prSet presAssocID="{396942B1-12D3-4894-A302-C84CB3129F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254616-559B-4EB8-BA0B-1F0D15DC37A1}" type="pres">
      <dgm:prSet presAssocID="{396942B1-12D3-4894-A302-C84CB3129FCC}" presName="hierFlow" presStyleCnt="0"/>
      <dgm:spPr/>
    </dgm:pt>
    <dgm:pt modelId="{0933945E-E70D-438F-88A4-BC2B90C55455}" type="pres">
      <dgm:prSet presAssocID="{396942B1-12D3-4894-A302-C84CB3129F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9E5574-A016-4D1E-B42D-F184C55FA6BB}" type="pres">
      <dgm:prSet presAssocID="{0BD2DBC2-8776-4720-8DA2-3CF77DA6E8CC}" presName="Name17" presStyleCnt="0"/>
      <dgm:spPr/>
    </dgm:pt>
    <dgm:pt modelId="{20B67B39-DFC8-490A-AAAA-2DEF0044F0A8}" type="pres">
      <dgm:prSet presAssocID="{0BD2DBC2-8776-4720-8DA2-3CF77DA6E8CC}" presName="level1Shape" presStyleLbl="node0" presStyleIdx="0" presStyleCnt="1" custScaleX="128455" custScaleY="130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E85430-8EC4-4732-809E-175694F95E4A}" type="pres">
      <dgm:prSet presAssocID="{0BD2DBC2-8776-4720-8DA2-3CF77DA6E8CC}" presName="hierChild2" presStyleCnt="0"/>
      <dgm:spPr/>
    </dgm:pt>
    <dgm:pt modelId="{CD0558B4-0682-4A6C-8B5F-91FED6EA7E5A}" type="pres">
      <dgm:prSet presAssocID="{BBE1A485-DDB7-4BB5-9742-32BF87604912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4FADC58-D37E-4B84-A11D-9DD9913FF54F}" type="pres">
      <dgm:prSet presAssocID="{BBE1A485-DDB7-4BB5-9742-32BF8760491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55BA1C2-1772-48C2-BFD3-2FD787E6C019}" type="pres">
      <dgm:prSet presAssocID="{B64AF8A0-ABD5-4550-80F5-8E7B107E4457}" presName="Name30" presStyleCnt="0"/>
      <dgm:spPr/>
    </dgm:pt>
    <dgm:pt modelId="{47FE7A70-D845-4257-A087-D72F5222F0F7}" type="pres">
      <dgm:prSet presAssocID="{B64AF8A0-ABD5-4550-80F5-8E7B107E4457}" presName="level2Shape" presStyleLbl="node2" presStyleIdx="0" presStyleCnt="4" custLinFactNeighborX="903" custLinFactNeighborY="-61990"/>
      <dgm:spPr/>
      <dgm:t>
        <a:bodyPr/>
        <a:lstStyle/>
        <a:p>
          <a:endParaRPr lang="zh-CN" altLang="en-US"/>
        </a:p>
      </dgm:t>
    </dgm:pt>
    <dgm:pt modelId="{43B67141-6FA1-4EF5-907F-6A8F99B1A1D8}" type="pres">
      <dgm:prSet presAssocID="{B64AF8A0-ABD5-4550-80F5-8E7B107E4457}" presName="hierChild3" presStyleCnt="0"/>
      <dgm:spPr/>
    </dgm:pt>
    <dgm:pt modelId="{1DD68529-E315-4742-A789-3B20607B23D2}" type="pres">
      <dgm:prSet presAssocID="{5179F6ED-ED28-43A5-BF26-F521A8FA6F5B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E265B193-DE8B-4EF3-A6A6-449849A41CC4}" type="pres">
      <dgm:prSet presAssocID="{5179F6ED-ED28-43A5-BF26-F521A8FA6F5B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EBBAF65A-132C-4ADA-AD12-B77FB80362E3}" type="pres">
      <dgm:prSet presAssocID="{9F8E161F-6B09-4959-928D-0F2B14B4B71E}" presName="Name30" presStyleCnt="0"/>
      <dgm:spPr/>
    </dgm:pt>
    <dgm:pt modelId="{D118F7FD-A2BA-465E-A018-76FD2F5D2455}" type="pres">
      <dgm:prSet presAssocID="{9F8E161F-6B09-4959-928D-0F2B14B4B71E}" presName="level2Shape" presStyleLbl="node3" presStyleIdx="0" presStyleCnt="4" custScaleX="488530" custScaleY="179194" custLinFactNeighborX="77" custLinFactNeighborY="-63441"/>
      <dgm:spPr/>
      <dgm:t>
        <a:bodyPr/>
        <a:lstStyle/>
        <a:p>
          <a:endParaRPr lang="zh-CN" altLang="en-US"/>
        </a:p>
      </dgm:t>
    </dgm:pt>
    <dgm:pt modelId="{10EE53BC-B7D9-4841-B2E8-5241615153D5}" type="pres">
      <dgm:prSet presAssocID="{9F8E161F-6B09-4959-928D-0F2B14B4B71E}" presName="hierChild3" presStyleCnt="0"/>
      <dgm:spPr/>
    </dgm:pt>
    <dgm:pt modelId="{36BBC758-C913-4501-ACFD-5E451F5E3984}" type="pres">
      <dgm:prSet presAssocID="{AC2B27EA-D973-480D-AF6E-F6F2D5DB4976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778B5F53-742D-491D-9C62-ED87644D0DB9}" type="pres">
      <dgm:prSet presAssocID="{AC2B27EA-D973-480D-AF6E-F6F2D5DB49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D21ADD17-C8EB-4020-862C-CF40058F8634}" type="pres">
      <dgm:prSet presAssocID="{3CB4822C-68B9-4AB5-A1FF-7F68E9751967}" presName="Name30" presStyleCnt="0"/>
      <dgm:spPr/>
    </dgm:pt>
    <dgm:pt modelId="{0C53DA92-0365-4D1C-910E-685034F4AB31}" type="pres">
      <dgm:prSet presAssocID="{3CB4822C-68B9-4AB5-A1FF-7F68E9751967}" presName="level2Shape" presStyleLbl="node2" presStyleIdx="1" presStyleCnt="4" custScaleY="140100" custLinFactNeighborX="1402" custLinFactNeighborY="-28032"/>
      <dgm:spPr/>
      <dgm:t>
        <a:bodyPr/>
        <a:lstStyle/>
        <a:p>
          <a:endParaRPr lang="zh-CN" altLang="en-US"/>
        </a:p>
      </dgm:t>
    </dgm:pt>
    <dgm:pt modelId="{1B296FF9-EACF-4E8A-B1CD-3570EAECC19A}" type="pres">
      <dgm:prSet presAssocID="{3CB4822C-68B9-4AB5-A1FF-7F68E9751967}" presName="hierChild3" presStyleCnt="0"/>
      <dgm:spPr/>
    </dgm:pt>
    <dgm:pt modelId="{07DDC131-1612-4FF2-9010-D5875C06FACD}" type="pres">
      <dgm:prSet presAssocID="{4DD189F8-79FB-4330-BD9F-FC1267CDB44E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54D4682C-56DB-4D37-AF7E-A54F513DF0FC}" type="pres">
      <dgm:prSet presAssocID="{4DD189F8-79FB-4330-BD9F-FC1267CDB44E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55DBE525-0D06-4B1E-9B09-B93A70DBC5EA}" type="pres">
      <dgm:prSet presAssocID="{A3FD67BA-9575-4257-81D5-7586E3F498B7}" presName="Name30" presStyleCnt="0"/>
      <dgm:spPr/>
    </dgm:pt>
    <dgm:pt modelId="{4BA9D300-A103-494E-99AE-95423FC42590}" type="pres">
      <dgm:prSet presAssocID="{A3FD67BA-9575-4257-81D5-7586E3F498B7}" presName="level2Shape" presStyleLbl="node3" presStyleIdx="1" presStyleCnt="4" custScaleX="477859" custScaleY="140445" custLinFactNeighborX="1453" custLinFactNeighborY="-27613"/>
      <dgm:spPr/>
      <dgm:t>
        <a:bodyPr/>
        <a:lstStyle/>
        <a:p>
          <a:endParaRPr lang="zh-CN" altLang="en-US"/>
        </a:p>
      </dgm:t>
    </dgm:pt>
    <dgm:pt modelId="{8988A1B2-C573-4B91-AD0F-DECAED381F5A}" type="pres">
      <dgm:prSet presAssocID="{A3FD67BA-9575-4257-81D5-7586E3F498B7}" presName="hierChild3" presStyleCnt="0"/>
      <dgm:spPr/>
    </dgm:pt>
    <dgm:pt modelId="{82D10070-A67C-4875-9149-48A1142698F0}" type="pres">
      <dgm:prSet presAssocID="{E39A2390-D639-4BD8-A2B5-0A3103AF1E30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F3352052-283F-4E4B-AE6C-58397D5A4A03}" type="pres">
      <dgm:prSet presAssocID="{E39A2390-D639-4BD8-A2B5-0A3103AF1E3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EE98A25-7A97-4E51-BCE3-8BAA4F190A55}" type="pres">
      <dgm:prSet presAssocID="{18A836E9-7723-4D2B-8B34-FFF744251B91}" presName="Name30" presStyleCnt="0"/>
      <dgm:spPr/>
    </dgm:pt>
    <dgm:pt modelId="{DE2D94F5-060E-43BC-9122-B9460B74B5DC}" type="pres">
      <dgm:prSet presAssocID="{18A836E9-7723-4D2B-8B34-FFF744251B91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5CB6CDA9-7F4C-4E9A-8E68-5B4FE85C6AD8}" type="pres">
      <dgm:prSet presAssocID="{18A836E9-7723-4D2B-8B34-FFF744251B91}" presName="hierChild3" presStyleCnt="0"/>
      <dgm:spPr/>
    </dgm:pt>
    <dgm:pt modelId="{D444DBBF-9CC0-44B7-BDC4-9F956D58FBA8}" type="pres">
      <dgm:prSet presAssocID="{C044E8B6-F300-4645-8D76-61A1797195C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3DEB68F4-A398-4A3E-BF11-815CD70E92FE}" type="pres">
      <dgm:prSet presAssocID="{C044E8B6-F300-4645-8D76-61A1797195C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FAD1B51-9127-4BB8-BA3E-C3557BD45BE7}" type="pres">
      <dgm:prSet presAssocID="{11296807-350C-4A8E-9349-6267C293CBB4}" presName="Name30" presStyleCnt="0"/>
      <dgm:spPr/>
    </dgm:pt>
    <dgm:pt modelId="{DFB0F64E-0663-4573-A3A1-93FBF13AE966}" type="pres">
      <dgm:prSet presAssocID="{11296807-350C-4A8E-9349-6267C293CBB4}" presName="level2Shape" presStyleLbl="node3" presStyleIdx="2" presStyleCnt="4" custScaleX="481735" custScaleY="81333"/>
      <dgm:spPr/>
      <dgm:t>
        <a:bodyPr/>
        <a:lstStyle/>
        <a:p>
          <a:endParaRPr lang="zh-CN" altLang="en-US"/>
        </a:p>
      </dgm:t>
    </dgm:pt>
    <dgm:pt modelId="{B08014A3-F702-4B17-9B4E-68A954037056}" type="pres">
      <dgm:prSet presAssocID="{11296807-350C-4A8E-9349-6267C293CBB4}" presName="hierChild3" presStyleCnt="0"/>
      <dgm:spPr/>
    </dgm:pt>
    <dgm:pt modelId="{F6E7D962-B3C5-4DDF-ACA7-A6E975F937F8}" type="pres">
      <dgm:prSet presAssocID="{7CCE6447-1453-4077-8377-754EAE05BFF7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9634161E-2E83-4623-A7FA-AB1019E03AF3}" type="pres">
      <dgm:prSet presAssocID="{7CCE6447-1453-4077-8377-754EAE05BFF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D784544-2455-4F8F-BED4-D8011D7F4E28}" type="pres">
      <dgm:prSet presAssocID="{413C9952-0F7A-4492-909C-C2625E92BBB9}" presName="Name30" presStyleCnt="0"/>
      <dgm:spPr/>
    </dgm:pt>
    <dgm:pt modelId="{1DC50753-7BB7-4C89-BE42-7A8FB4958D5A}" type="pres">
      <dgm:prSet presAssocID="{413C9952-0F7A-4492-909C-C2625E92BBB9}" presName="level2Shape" presStyleLbl="node2" presStyleIdx="3" presStyleCnt="4" custScaleY="146830" custLinFactNeighborY="47654"/>
      <dgm:spPr/>
      <dgm:t>
        <a:bodyPr/>
        <a:lstStyle/>
        <a:p>
          <a:endParaRPr lang="zh-CN" altLang="en-US"/>
        </a:p>
      </dgm:t>
    </dgm:pt>
    <dgm:pt modelId="{E3716FE5-01E4-4893-9A27-D5AA09E6469C}" type="pres">
      <dgm:prSet presAssocID="{413C9952-0F7A-4492-909C-C2625E92BBB9}" presName="hierChild3" presStyleCnt="0"/>
      <dgm:spPr/>
    </dgm:pt>
    <dgm:pt modelId="{B5D37605-D95F-466F-9B89-E8E5D14A914C}" type="pres">
      <dgm:prSet presAssocID="{1C88536E-C750-4A9C-8B19-D8340C143C78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B7CB061D-2664-4D0B-BB0C-F8BBB7399F34}" type="pres">
      <dgm:prSet presAssocID="{1C88536E-C750-4A9C-8B19-D8340C143C78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A2761DA-DFD6-41A1-AB2E-6CC03827A034}" type="pres">
      <dgm:prSet presAssocID="{305EBDC3-1FAE-4160-AF2F-B47C404A80D9}" presName="Name30" presStyleCnt="0"/>
      <dgm:spPr/>
    </dgm:pt>
    <dgm:pt modelId="{64070F65-4787-46E7-B2E5-9A50FAC87D75}" type="pres">
      <dgm:prSet presAssocID="{305EBDC3-1FAE-4160-AF2F-B47C404A80D9}" presName="level2Shape" presStyleLbl="node3" presStyleIdx="3" presStyleCnt="4" custScaleX="480462" custScaleY="156367" custLinFactNeighborY="47960"/>
      <dgm:spPr/>
      <dgm:t>
        <a:bodyPr/>
        <a:lstStyle/>
        <a:p>
          <a:endParaRPr lang="zh-CN" altLang="en-US"/>
        </a:p>
      </dgm:t>
    </dgm:pt>
    <dgm:pt modelId="{2E0CC555-A611-4710-B029-846DE74EF4B2}" type="pres">
      <dgm:prSet presAssocID="{305EBDC3-1FAE-4160-AF2F-B47C404A80D9}" presName="hierChild3" presStyleCnt="0"/>
      <dgm:spPr/>
    </dgm:pt>
    <dgm:pt modelId="{796F8C79-275D-41B1-8CDE-2A7872A60E40}" type="pres">
      <dgm:prSet presAssocID="{396942B1-12D3-4894-A302-C84CB3129FCC}" presName="bgShapesFlow" presStyleCnt="0"/>
      <dgm:spPr/>
    </dgm:pt>
  </dgm:ptLst>
  <dgm:cxnLst>
    <dgm:cxn modelId="{708C10BB-68A4-4E72-8C2C-7C17BFBF8200}" type="presOf" srcId="{3CB4822C-68B9-4AB5-A1FF-7F68E9751967}" destId="{0C53DA92-0365-4D1C-910E-685034F4AB31}" srcOrd="0" destOrd="0" presId="urn:microsoft.com/office/officeart/2005/8/layout/hierarchy5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21682171-C34F-4F40-872A-5969744CDF7B}" type="presOf" srcId="{1C88536E-C750-4A9C-8B19-D8340C143C78}" destId="{B5D37605-D95F-466F-9B89-E8E5D14A914C}" srcOrd="0" destOrd="0" presId="urn:microsoft.com/office/officeart/2005/8/layout/hierarchy5"/>
    <dgm:cxn modelId="{D97F47F6-6F20-46E6-B9B3-89D1E5EEFD88}" type="presOf" srcId="{7CCE6447-1453-4077-8377-754EAE05BFF7}" destId="{9634161E-2E83-4623-A7FA-AB1019E03AF3}" srcOrd="1" destOrd="0" presId="urn:microsoft.com/office/officeart/2005/8/layout/hierarchy5"/>
    <dgm:cxn modelId="{50F4287B-E439-4F3D-ACA5-1431CA932C71}" type="presOf" srcId="{9F8E161F-6B09-4959-928D-0F2B14B4B71E}" destId="{D118F7FD-A2BA-465E-A018-76FD2F5D2455}" srcOrd="0" destOrd="0" presId="urn:microsoft.com/office/officeart/2005/8/layout/hierarchy5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03058BBB-459B-4009-BAD4-693BDC4CD38E}" type="presOf" srcId="{5179F6ED-ED28-43A5-BF26-F521A8FA6F5B}" destId="{1DD68529-E315-4742-A789-3B20607B23D2}" srcOrd="0" destOrd="0" presId="urn:microsoft.com/office/officeart/2005/8/layout/hierarchy5"/>
    <dgm:cxn modelId="{3DC3085D-DB18-48ED-9930-FB5A36B20D9B}" type="presOf" srcId="{11296807-350C-4A8E-9349-6267C293CBB4}" destId="{DFB0F64E-0663-4573-A3A1-93FBF13AE966}" srcOrd="0" destOrd="0" presId="urn:microsoft.com/office/officeart/2005/8/layout/hierarchy5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A2D55E6C-CCE9-4076-8E5B-A78B4CAC74B9}" srcId="{3CB4822C-68B9-4AB5-A1FF-7F68E9751967}" destId="{A3FD67BA-9575-4257-81D5-7586E3F498B7}" srcOrd="0" destOrd="0" parTransId="{4DD189F8-79FB-4330-BD9F-FC1267CDB44E}" sibTransId="{807F0B54-C45E-44BC-8803-89A90ABEA864}"/>
    <dgm:cxn modelId="{9D50B40F-E145-48AD-9F2D-D2C765580885}" type="presOf" srcId="{AC2B27EA-D973-480D-AF6E-F6F2D5DB4976}" destId="{778B5F53-742D-491D-9C62-ED87644D0DB9}" srcOrd="1" destOrd="0" presId="urn:microsoft.com/office/officeart/2005/8/layout/hierarchy5"/>
    <dgm:cxn modelId="{65D69DAB-BA6F-4E4A-BA7F-E4DE4467F536}" srcId="{413C9952-0F7A-4492-909C-C2625E92BBB9}" destId="{305EBDC3-1FAE-4160-AF2F-B47C404A80D9}" srcOrd="0" destOrd="0" parTransId="{1C88536E-C750-4A9C-8B19-D8340C143C78}" sibTransId="{EB18E8EF-0BF3-45D6-91BB-5E7A636241CC}"/>
    <dgm:cxn modelId="{11B93F8E-2A7E-4898-9EAC-DE1DF532D275}" type="presOf" srcId="{E39A2390-D639-4BD8-A2B5-0A3103AF1E30}" destId="{F3352052-283F-4E4B-AE6C-58397D5A4A03}" srcOrd="1" destOrd="0" presId="urn:microsoft.com/office/officeart/2005/8/layout/hierarchy5"/>
    <dgm:cxn modelId="{7C5D230D-1A23-42AF-85F8-D43410DA4596}" srcId="{B64AF8A0-ABD5-4550-80F5-8E7B107E4457}" destId="{9F8E161F-6B09-4959-928D-0F2B14B4B71E}" srcOrd="0" destOrd="0" parTransId="{5179F6ED-ED28-43A5-BF26-F521A8FA6F5B}" sibTransId="{454578FA-AD44-41C4-BE60-3045DCFD3B42}"/>
    <dgm:cxn modelId="{80C7B529-735E-455E-B6B9-9573F2446488}" type="presOf" srcId="{AC2B27EA-D973-480D-AF6E-F6F2D5DB4976}" destId="{36BBC758-C913-4501-ACFD-5E451F5E3984}" srcOrd="0" destOrd="0" presId="urn:microsoft.com/office/officeart/2005/8/layout/hierarchy5"/>
    <dgm:cxn modelId="{9F987E90-4BAD-4FA9-BCD4-F44A4CE07658}" type="presOf" srcId="{7CCE6447-1453-4077-8377-754EAE05BFF7}" destId="{F6E7D962-B3C5-4DDF-ACA7-A6E975F937F8}" srcOrd="0" destOrd="0" presId="urn:microsoft.com/office/officeart/2005/8/layout/hierarchy5"/>
    <dgm:cxn modelId="{CBAEDB0D-54B8-4CAD-8F43-790AF2E9869A}" type="presOf" srcId="{18A836E9-7723-4D2B-8B34-FFF744251B91}" destId="{DE2D94F5-060E-43BC-9122-B9460B74B5DC}" srcOrd="0" destOrd="0" presId="urn:microsoft.com/office/officeart/2005/8/layout/hierarchy5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9A04BECA-0149-40B2-BF9F-062F0789A39A}" type="presOf" srcId="{BBE1A485-DDB7-4BB5-9742-32BF87604912}" destId="{C4FADC58-D37E-4B84-A11D-9DD9913FF54F}" srcOrd="1" destOrd="0" presId="urn:microsoft.com/office/officeart/2005/8/layout/hierarchy5"/>
    <dgm:cxn modelId="{CC4D904E-FAB3-4126-A6D8-1D53C2D27987}" type="presOf" srcId="{5179F6ED-ED28-43A5-BF26-F521A8FA6F5B}" destId="{E265B193-DE8B-4EF3-A6A6-449849A41CC4}" srcOrd="1" destOrd="0" presId="urn:microsoft.com/office/officeart/2005/8/layout/hierarchy5"/>
    <dgm:cxn modelId="{A931CFCE-7C02-4F61-8FA1-E1178F64A163}" type="presOf" srcId="{1C88536E-C750-4A9C-8B19-D8340C143C78}" destId="{B7CB061D-2664-4D0B-BB0C-F8BBB7399F34}" srcOrd="1" destOrd="0" presId="urn:microsoft.com/office/officeart/2005/8/layout/hierarchy5"/>
    <dgm:cxn modelId="{BC93E06D-3BBB-4E8B-8B23-ED861D550D03}" type="presOf" srcId="{4DD189F8-79FB-4330-BD9F-FC1267CDB44E}" destId="{07DDC131-1612-4FF2-9010-D5875C06FACD}" srcOrd="0" destOrd="0" presId="urn:microsoft.com/office/officeart/2005/8/layout/hierarchy5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674BBFE3-4344-462F-B402-3AB69FF8ECBB}" type="presOf" srcId="{B64AF8A0-ABD5-4550-80F5-8E7B107E4457}" destId="{47FE7A70-D845-4257-A087-D72F5222F0F7}" srcOrd="0" destOrd="0" presId="urn:microsoft.com/office/officeart/2005/8/layout/hierarchy5"/>
    <dgm:cxn modelId="{EE2E0F08-7E94-4A66-9FA6-62829B63312E}" type="presOf" srcId="{C044E8B6-F300-4645-8D76-61A1797195C1}" destId="{D444DBBF-9CC0-44B7-BDC4-9F956D58FBA8}" srcOrd="0" destOrd="0" presId="urn:microsoft.com/office/officeart/2005/8/layout/hierarchy5"/>
    <dgm:cxn modelId="{F5DDACE4-E84F-48A2-BEBB-213E594507D8}" type="presOf" srcId="{4DD189F8-79FB-4330-BD9F-FC1267CDB44E}" destId="{54D4682C-56DB-4D37-AF7E-A54F513DF0FC}" srcOrd="1" destOrd="0" presId="urn:microsoft.com/office/officeart/2005/8/layout/hierarchy5"/>
    <dgm:cxn modelId="{E392A032-709C-467E-86D2-BBC06FE30245}" type="presOf" srcId="{C044E8B6-F300-4645-8D76-61A1797195C1}" destId="{3DEB68F4-A398-4A3E-BF11-815CD70E92FE}" srcOrd="1" destOrd="0" presId="urn:microsoft.com/office/officeart/2005/8/layout/hierarchy5"/>
    <dgm:cxn modelId="{1A8E7F45-88ED-4E8E-94BD-C40660B90E0B}" type="presOf" srcId="{A3FD67BA-9575-4257-81D5-7586E3F498B7}" destId="{4BA9D300-A103-494E-99AE-95423FC42590}" srcOrd="0" destOrd="0" presId="urn:microsoft.com/office/officeart/2005/8/layout/hierarchy5"/>
    <dgm:cxn modelId="{9B186BCB-7EF1-4519-B8B5-86F26921818C}" type="presOf" srcId="{0BD2DBC2-8776-4720-8DA2-3CF77DA6E8CC}" destId="{20B67B39-DFC8-490A-AAAA-2DEF0044F0A8}" srcOrd="0" destOrd="0" presId="urn:microsoft.com/office/officeart/2005/8/layout/hierarchy5"/>
    <dgm:cxn modelId="{7F052968-FC3A-47B8-8FC4-2081D070EFF5}" type="presOf" srcId="{396942B1-12D3-4894-A302-C84CB3129FCC}" destId="{05AD88AC-8760-44B9-95F1-9FCE4087C7BA}" srcOrd="0" destOrd="0" presId="urn:microsoft.com/office/officeart/2005/8/layout/hierarchy5"/>
    <dgm:cxn modelId="{CB3825B6-44AB-441D-812B-494317D8BAEE}" srcId="{18A836E9-7723-4D2B-8B34-FFF744251B91}" destId="{11296807-350C-4A8E-9349-6267C293CBB4}" srcOrd="0" destOrd="0" parTransId="{C044E8B6-F300-4645-8D76-61A1797195C1}" sibTransId="{0536D0A7-0BFE-4268-BDD0-1C7DE7C7517F}"/>
    <dgm:cxn modelId="{0FEF32E2-F101-4DCF-BA2D-E3D1DAE2BE33}" type="presOf" srcId="{305EBDC3-1FAE-4160-AF2F-B47C404A80D9}" destId="{64070F65-4787-46E7-B2E5-9A50FAC87D75}" srcOrd="0" destOrd="0" presId="urn:microsoft.com/office/officeart/2005/8/layout/hierarchy5"/>
    <dgm:cxn modelId="{FDD48393-D5C9-46BF-A79B-3A44D5469C11}" type="presOf" srcId="{BBE1A485-DDB7-4BB5-9742-32BF87604912}" destId="{CD0558B4-0682-4A6C-8B5F-91FED6EA7E5A}" srcOrd="0" destOrd="0" presId="urn:microsoft.com/office/officeart/2005/8/layout/hierarchy5"/>
    <dgm:cxn modelId="{0633B264-F797-4BC8-A0AE-F20709513B2B}" type="presOf" srcId="{E39A2390-D639-4BD8-A2B5-0A3103AF1E30}" destId="{82D10070-A67C-4875-9149-48A1142698F0}" srcOrd="0" destOrd="0" presId="urn:microsoft.com/office/officeart/2005/8/layout/hierarchy5"/>
    <dgm:cxn modelId="{09689D3D-E674-4B6B-9481-F25AC7144533}" type="presOf" srcId="{413C9952-0F7A-4492-909C-C2625E92BBB9}" destId="{1DC50753-7BB7-4C89-BE42-7A8FB4958D5A}" srcOrd="0" destOrd="0" presId="urn:microsoft.com/office/officeart/2005/8/layout/hierarchy5"/>
    <dgm:cxn modelId="{B3E79CE9-754F-4070-A7C9-E51876EA12F1}" type="presParOf" srcId="{05AD88AC-8760-44B9-95F1-9FCE4087C7BA}" destId="{11254616-559B-4EB8-BA0B-1F0D15DC37A1}" srcOrd="0" destOrd="0" presId="urn:microsoft.com/office/officeart/2005/8/layout/hierarchy5"/>
    <dgm:cxn modelId="{4BB0C576-89A2-4BCD-9A7A-D96B3126F9DB}" type="presParOf" srcId="{11254616-559B-4EB8-BA0B-1F0D15DC37A1}" destId="{0933945E-E70D-438F-88A4-BC2B90C55455}" srcOrd="0" destOrd="0" presId="urn:microsoft.com/office/officeart/2005/8/layout/hierarchy5"/>
    <dgm:cxn modelId="{85BBA46C-C7A1-4C67-B447-BBA4A2DED9C4}" type="presParOf" srcId="{0933945E-E70D-438F-88A4-BC2B90C55455}" destId="{A49E5574-A016-4D1E-B42D-F184C55FA6BB}" srcOrd="0" destOrd="0" presId="urn:microsoft.com/office/officeart/2005/8/layout/hierarchy5"/>
    <dgm:cxn modelId="{7BC15AD0-3AA9-4067-B30B-A43642E14AB2}" type="presParOf" srcId="{A49E5574-A016-4D1E-B42D-F184C55FA6BB}" destId="{20B67B39-DFC8-490A-AAAA-2DEF0044F0A8}" srcOrd="0" destOrd="0" presId="urn:microsoft.com/office/officeart/2005/8/layout/hierarchy5"/>
    <dgm:cxn modelId="{F3A2CD1C-D84F-4438-A735-385BB27671BB}" type="presParOf" srcId="{A49E5574-A016-4D1E-B42D-F184C55FA6BB}" destId="{65E85430-8EC4-4732-809E-175694F95E4A}" srcOrd="1" destOrd="0" presId="urn:microsoft.com/office/officeart/2005/8/layout/hierarchy5"/>
    <dgm:cxn modelId="{22680DC4-1536-4792-AD9A-AB2BC826546F}" type="presParOf" srcId="{65E85430-8EC4-4732-809E-175694F95E4A}" destId="{CD0558B4-0682-4A6C-8B5F-91FED6EA7E5A}" srcOrd="0" destOrd="0" presId="urn:microsoft.com/office/officeart/2005/8/layout/hierarchy5"/>
    <dgm:cxn modelId="{F44A0053-50B2-4998-8D39-0EDCF7A0DB44}" type="presParOf" srcId="{CD0558B4-0682-4A6C-8B5F-91FED6EA7E5A}" destId="{C4FADC58-D37E-4B84-A11D-9DD9913FF54F}" srcOrd="0" destOrd="0" presId="urn:microsoft.com/office/officeart/2005/8/layout/hierarchy5"/>
    <dgm:cxn modelId="{397A8E4F-494F-41B9-B0F7-B53E63846611}" type="presParOf" srcId="{65E85430-8EC4-4732-809E-175694F95E4A}" destId="{A55BA1C2-1772-48C2-BFD3-2FD787E6C019}" srcOrd="1" destOrd="0" presId="urn:microsoft.com/office/officeart/2005/8/layout/hierarchy5"/>
    <dgm:cxn modelId="{3B355283-5A8D-4CF7-9899-1485F0B742D3}" type="presParOf" srcId="{A55BA1C2-1772-48C2-BFD3-2FD787E6C019}" destId="{47FE7A70-D845-4257-A087-D72F5222F0F7}" srcOrd="0" destOrd="0" presId="urn:microsoft.com/office/officeart/2005/8/layout/hierarchy5"/>
    <dgm:cxn modelId="{68A0B76F-347C-4406-8178-E4395861E415}" type="presParOf" srcId="{A55BA1C2-1772-48C2-BFD3-2FD787E6C019}" destId="{43B67141-6FA1-4EF5-907F-6A8F99B1A1D8}" srcOrd="1" destOrd="0" presId="urn:microsoft.com/office/officeart/2005/8/layout/hierarchy5"/>
    <dgm:cxn modelId="{6B1B716B-B360-49C0-A583-5BFEFE1F54F9}" type="presParOf" srcId="{43B67141-6FA1-4EF5-907F-6A8F99B1A1D8}" destId="{1DD68529-E315-4742-A789-3B20607B23D2}" srcOrd="0" destOrd="0" presId="urn:microsoft.com/office/officeart/2005/8/layout/hierarchy5"/>
    <dgm:cxn modelId="{36072449-FCC3-4324-B4AC-88B448E7854A}" type="presParOf" srcId="{1DD68529-E315-4742-A789-3B20607B23D2}" destId="{E265B193-DE8B-4EF3-A6A6-449849A41CC4}" srcOrd="0" destOrd="0" presId="urn:microsoft.com/office/officeart/2005/8/layout/hierarchy5"/>
    <dgm:cxn modelId="{0B9E0477-BC87-4EF9-83E0-AA95615B7D11}" type="presParOf" srcId="{43B67141-6FA1-4EF5-907F-6A8F99B1A1D8}" destId="{EBBAF65A-132C-4ADA-AD12-B77FB80362E3}" srcOrd="1" destOrd="0" presId="urn:microsoft.com/office/officeart/2005/8/layout/hierarchy5"/>
    <dgm:cxn modelId="{612224AC-BEDC-4FE9-80FE-040F94D34FB7}" type="presParOf" srcId="{EBBAF65A-132C-4ADA-AD12-B77FB80362E3}" destId="{D118F7FD-A2BA-465E-A018-76FD2F5D2455}" srcOrd="0" destOrd="0" presId="urn:microsoft.com/office/officeart/2005/8/layout/hierarchy5"/>
    <dgm:cxn modelId="{73D67A6C-D00E-49D4-8C68-587C3EA871CD}" type="presParOf" srcId="{EBBAF65A-132C-4ADA-AD12-B77FB80362E3}" destId="{10EE53BC-B7D9-4841-B2E8-5241615153D5}" srcOrd="1" destOrd="0" presId="urn:microsoft.com/office/officeart/2005/8/layout/hierarchy5"/>
    <dgm:cxn modelId="{94C280DC-E5CF-476E-AAD8-6D1350E138DD}" type="presParOf" srcId="{65E85430-8EC4-4732-809E-175694F95E4A}" destId="{36BBC758-C913-4501-ACFD-5E451F5E3984}" srcOrd="2" destOrd="0" presId="urn:microsoft.com/office/officeart/2005/8/layout/hierarchy5"/>
    <dgm:cxn modelId="{176BCE82-CDAD-42E0-A322-956204124A41}" type="presParOf" srcId="{36BBC758-C913-4501-ACFD-5E451F5E3984}" destId="{778B5F53-742D-491D-9C62-ED87644D0DB9}" srcOrd="0" destOrd="0" presId="urn:microsoft.com/office/officeart/2005/8/layout/hierarchy5"/>
    <dgm:cxn modelId="{82A232E2-698E-48FA-B1C7-B5840058B79B}" type="presParOf" srcId="{65E85430-8EC4-4732-809E-175694F95E4A}" destId="{D21ADD17-C8EB-4020-862C-CF40058F8634}" srcOrd="3" destOrd="0" presId="urn:microsoft.com/office/officeart/2005/8/layout/hierarchy5"/>
    <dgm:cxn modelId="{EBF228A8-1147-4360-BF87-7FDF745EA676}" type="presParOf" srcId="{D21ADD17-C8EB-4020-862C-CF40058F8634}" destId="{0C53DA92-0365-4D1C-910E-685034F4AB31}" srcOrd="0" destOrd="0" presId="urn:microsoft.com/office/officeart/2005/8/layout/hierarchy5"/>
    <dgm:cxn modelId="{52F9725E-B21E-46A6-9A2F-213CF88BFCC0}" type="presParOf" srcId="{D21ADD17-C8EB-4020-862C-CF40058F8634}" destId="{1B296FF9-EACF-4E8A-B1CD-3570EAECC19A}" srcOrd="1" destOrd="0" presId="urn:microsoft.com/office/officeart/2005/8/layout/hierarchy5"/>
    <dgm:cxn modelId="{D61D3D3A-2661-4029-A4CD-3C1663ECEC64}" type="presParOf" srcId="{1B296FF9-EACF-4E8A-B1CD-3570EAECC19A}" destId="{07DDC131-1612-4FF2-9010-D5875C06FACD}" srcOrd="0" destOrd="0" presId="urn:microsoft.com/office/officeart/2005/8/layout/hierarchy5"/>
    <dgm:cxn modelId="{59C6A178-7771-412F-912B-1FA738F13908}" type="presParOf" srcId="{07DDC131-1612-4FF2-9010-D5875C06FACD}" destId="{54D4682C-56DB-4D37-AF7E-A54F513DF0FC}" srcOrd="0" destOrd="0" presId="urn:microsoft.com/office/officeart/2005/8/layout/hierarchy5"/>
    <dgm:cxn modelId="{4A26DB2B-DFD3-499E-8172-84871933ACF5}" type="presParOf" srcId="{1B296FF9-EACF-4E8A-B1CD-3570EAECC19A}" destId="{55DBE525-0D06-4B1E-9B09-B93A70DBC5EA}" srcOrd="1" destOrd="0" presId="urn:microsoft.com/office/officeart/2005/8/layout/hierarchy5"/>
    <dgm:cxn modelId="{48E9AD13-B34E-471E-8AD2-D0946FDCCE9F}" type="presParOf" srcId="{55DBE525-0D06-4B1E-9B09-B93A70DBC5EA}" destId="{4BA9D300-A103-494E-99AE-95423FC42590}" srcOrd="0" destOrd="0" presId="urn:microsoft.com/office/officeart/2005/8/layout/hierarchy5"/>
    <dgm:cxn modelId="{BD94C029-55A4-479E-AF22-883752E41967}" type="presParOf" srcId="{55DBE525-0D06-4B1E-9B09-B93A70DBC5EA}" destId="{8988A1B2-C573-4B91-AD0F-DECAED381F5A}" srcOrd="1" destOrd="0" presId="urn:microsoft.com/office/officeart/2005/8/layout/hierarchy5"/>
    <dgm:cxn modelId="{B4303E23-AF8B-470F-BAD7-992996F70BFF}" type="presParOf" srcId="{65E85430-8EC4-4732-809E-175694F95E4A}" destId="{82D10070-A67C-4875-9149-48A1142698F0}" srcOrd="4" destOrd="0" presId="urn:microsoft.com/office/officeart/2005/8/layout/hierarchy5"/>
    <dgm:cxn modelId="{7CACE885-1BB7-49E8-B844-25303D13D369}" type="presParOf" srcId="{82D10070-A67C-4875-9149-48A1142698F0}" destId="{F3352052-283F-4E4B-AE6C-58397D5A4A03}" srcOrd="0" destOrd="0" presId="urn:microsoft.com/office/officeart/2005/8/layout/hierarchy5"/>
    <dgm:cxn modelId="{ABE9E185-11BC-4852-8634-0307171487A4}" type="presParOf" srcId="{65E85430-8EC4-4732-809E-175694F95E4A}" destId="{7EE98A25-7A97-4E51-BCE3-8BAA4F190A55}" srcOrd="5" destOrd="0" presId="urn:microsoft.com/office/officeart/2005/8/layout/hierarchy5"/>
    <dgm:cxn modelId="{22B97927-15B6-49E8-BA1F-12CCA81B0226}" type="presParOf" srcId="{7EE98A25-7A97-4E51-BCE3-8BAA4F190A55}" destId="{DE2D94F5-060E-43BC-9122-B9460B74B5DC}" srcOrd="0" destOrd="0" presId="urn:microsoft.com/office/officeart/2005/8/layout/hierarchy5"/>
    <dgm:cxn modelId="{8CEC9985-2636-49E3-970E-595DE584A813}" type="presParOf" srcId="{7EE98A25-7A97-4E51-BCE3-8BAA4F190A55}" destId="{5CB6CDA9-7F4C-4E9A-8E68-5B4FE85C6AD8}" srcOrd="1" destOrd="0" presId="urn:microsoft.com/office/officeart/2005/8/layout/hierarchy5"/>
    <dgm:cxn modelId="{8D52BCCC-0191-40BF-A58E-E60F47155D83}" type="presParOf" srcId="{5CB6CDA9-7F4C-4E9A-8E68-5B4FE85C6AD8}" destId="{D444DBBF-9CC0-44B7-BDC4-9F956D58FBA8}" srcOrd="0" destOrd="0" presId="urn:microsoft.com/office/officeart/2005/8/layout/hierarchy5"/>
    <dgm:cxn modelId="{ABC1C0D6-808A-447A-A220-B15B3C95BAE1}" type="presParOf" srcId="{D444DBBF-9CC0-44B7-BDC4-9F956D58FBA8}" destId="{3DEB68F4-A398-4A3E-BF11-815CD70E92FE}" srcOrd="0" destOrd="0" presId="urn:microsoft.com/office/officeart/2005/8/layout/hierarchy5"/>
    <dgm:cxn modelId="{42A1FF8C-4853-4333-A4F7-D0952523FE56}" type="presParOf" srcId="{5CB6CDA9-7F4C-4E9A-8E68-5B4FE85C6AD8}" destId="{3FAD1B51-9127-4BB8-BA3E-C3557BD45BE7}" srcOrd="1" destOrd="0" presId="urn:microsoft.com/office/officeart/2005/8/layout/hierarchy5"/>
    <dgm:cxn modelId="{AC03BD82-DD71-4D0E-9E8C-0647D542BC3F}" type="presParOf" srcId="{3FAD1B51-9127-4BB8-BA3E-C3557BD45BE7}" destId="{DFB0F64E-0663-4573-A3A1-93FBF13AE966}" srcOrd="0" destOrd="0" presId="urn:microsoft.com/office/officeart/2005/8/layout/hierarchy5"/>
    <dgm:cxn modelId="{77BED502-60D5-4261-A156-A0E490BEDE85}" type="presParOf" srcId="{3FAD1B51-9127-4BB8-BA3E-C3557BD45BE7}" destId="{B08014A3-F702-4B17-9B4E-68A954037056}" srcOrd="1" destOrd="0" presId="urn:microsoft.com/office/officeart/2005/8/layout/hierarchy5"/>
    <dgm:cxn modelId="{FDD094FE-6A59-4814-96CD-09F0E0B40F42}" type="presParOf" srcId="{65E85430-8EC4-4732-809E-175694F95E4A}" destId="{F6E7D962-B3C5-4DDF-ACA7-A6E975F937F8}" srcOrd="6" destOrd="0" presId="urn:microsoft.com/office/officeart/2005/8/layout/hierarchy5"/>
    <dgm:cxn modelId="{A9CA35C6-6D5C-4B4B-93BF-76F958A663A8}" type="presParOf" srcId="{F6E7D962-B3C5-4DDF-ACA7-A6E975F937F8}" destId="{9634161E-2E83-4623-A7FA-AB1019E03AF3}" srcOrd="0" destOrd="0" presId="urn:microsoft.com/office/officeart/2005/8/layout/hierarchy5"/>
    <dgm:cxn modelId="{5A40D19B-27F4-477C-AA7E-AD4AF32BDE79}" type="presParOf" srcId="{65E85430-8EC4-4732-809E-175694F95E4A}" destId="{7D784544-2455-4F8F-BED4-D8011D7F4E28}" srcOrd="7" destOrd="0" presId="urn:microsoft.com/office/officeart/2005/8/layout/hierarchy5"/>
    <dgm:cxn modelId="{3649D2C4-29E5-4679-AF37-33C8D46930FB}" type="presParOf" srcId="{7D784544-2455-4F8F-BED4-D8011D7F4E28}" destId="{1DC50753-7BB7-4C89-BE42-7A8FB4958D5A}" srcOrd="0" destOrd="0" presId="urn:microsoft.com/office/officeart/2005/8/layout/hierarchy5"/>
    <dgm:cxn modelId="{9D780D8C-FADC-4ACE-811C-6E4CBACCA68E}" type="presParOf" srcId="{7D784544-2455-4F8F-BED4-D8011D7F4E28}" destId="{E3716FE5-01E4-4893-9A27-D5AA09E6469C}" srcOrd="1" destOrd="0" presId="urn:microsoft.com/office/officeart/2005/8/layout/hierarchy5"/>
    <dgm:cxn modelId="{23EF1B14-E5D3-49FA-ABF6-05E6A85E922D}" type="presParOf" srcId="{E3716FE5-01E4-4893-9A27-D5AA09E6469C}" destId="{B5D37605-D95F-466F-9B89-E8E5D14A914C}" srcOrd="0" destOrd="0" presId="urn:microsoft.com/office/officeart/2005/8/layout/hierarchy5"/>
    <dgm:cxn modelId="{91B81405-E361-466A-9016-221B98C9D18C}" type="presParOf" srcId="{B5D37605-D95F-466F-9B89-E8E5D14A914C}" destId="{B7CB061D-2664-4D0B-BB0C-F8BBB7399F34}" srcOrd="0" destOrd="0" presId="urn:microsoft.com/office/officeart/2005/8/layout/hierarchy5"/>
    <dgm:cxn modelId="{934FAFE4-189B-410F-BEC9-3F7F2AE8EEAF}" type="presParOf" srcId="{E3716FE5-01E4-4893-9A27-D5AA09E6469C}" destId="{3A2761DA-DFD6-41A1-AB2E-6CC03827A034}" srcOrd="1" destOrd="0" presId="urn:microsoft.com/office/officeart/2005/8/layout/hierarchy5"/>
    <dgm:cxn modelId="{EC77A5D4-22CE-4A6C-8A51-5C0A7234A7E0}" type="presParOf" srcId="{3A2761DA-DFD6-41A1-AB2E-6CC03827A034}" destId="{64070F65-4787-46E7-B2E5-9A50FAC87D75}" srcOrd="0" destOrd="0" presId="urn:microsoft.com/office/officeart/2005/8/layout/hierarchy5"/>
    <dgm:cxn modelId="{3FFEF844-0CED-4566-A8E0-59AC8DD4137C}" type="presParOf" srcId="{3A2761DA-DFD6-41A1-AB2E-6CC03827A034}" destId="{2E0CC555-A611-4710-B029-846DE74EF4B2}" srcOrd="1" destOrd="0" presId="urn:microsoft.com/office/officeart/2005/8/layout/hierarchy5"/>
    <dgm:cxn modelId="{67994C34-6C49-48D3-8297-88A6A2B66990}" type="presParOf" srcId="{05AD88AC-8760-44B9-95F1-9FCE4087C7BA}" destId="{796F8C79-275D-41B1-8CDE-2A7872A60E4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5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框架前端设计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altLang="en-US" sz="2000" dirty="0" smtClean="0"/>
            <a:t>框架后端设计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zh-CN" altLang="en-US" sz="2000" dirty="0" smtClean="0"/>
            <a:t>打包模块设计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加入</a:t>
          </a:r>
          <a:r>
            <a:rPr lang="en-US" altLang="zh-CN" sz="2000" dirty="0" smtClean="0"/>
            <a:t>ES6/7</a:t>
          </a:r>
          <a:r>
            <a:rPr lang="zh-CN" altLang="en-US" sz="2000" dirty="0" smtClean="0"/>
            <a:t>新特性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框架</a:t>
          </a:r>
          <a:endParaRPr lang="zh-CN" altLang="en-US" sz="2800" dirty="0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F8E161F-6B09-4959-928D-0F2B14B4B71E}">
      <dgm:prSet/>
      <dgm:spPr/>
      <dgm:t>
        <a:bodyPr/>
        <a:lstStyle/>
        <a:p>
          <a:r>
            <a:rPr lang="zh-CN" altLang="en-US" dirty="0" smtClean="0"/>
            <a:t>框架前端采用</a:t>
          </a:r>
          <a:r>
            <a:rPr lang="en-US" altLang="zh-CN" dirty="0" smtClean="0"/>
            <a:t>MVVM</a:t>
          </a:r>
          <a:r>
            <a:rPr lang="zh-CN" altLang="en-US" dirty="0" smtClean="0"/>
            <a:t>架构，</a:t>
          </a:r>
          <a:r>
            <a:rPr lang="en-US" dirty="0" smtClean="0"/>
            <a:t>Model</a:t>
          </a:r>
          <a:r>
            <a:rPr lang="zh-CN" dirty="0" smtClean="0"/>
            <a:t>层主要为应用程序提供数据，</a:t>
          </a:r>
          <a:r>
            <a:rPr lang="en-US" dirty="0" smtClean="0"/>
            <a:t>View Model</a:t>
          </a:r>
          <a:r>
            <a:rPr lang="zh-CN" dirty="0" smtClean="0"/>
            <a:t>主要的就是负责联通</a:t>
          </a:r>
          <a:r>
            <a:rPr lang="en-US" dirty="0" smtClean="0"/>
            <a:t>View</a:t>
          </a:r>
          <a:r>
            <a:rPr lang="zh-CN" dirty="0" smtClean="0"/>
            <a:t>层和</a:t>
          </a:r>
          <a:r>
            <a:rPr lang="en-US" dirty="0" smtClean="0"/>
            <a:t>Model</a:t>
          </a:r>
          <a:r>
            <a:rPr lang="zh-CN" dirty="0" smtClean="0"/>
            <a:t>层，从</a:t>
          </a:r>
          <a:r>
            <a:rPr lang="en-US" dirty="0" smtClean="0"/>
            <a:t>Model</a:t>
          </a:r>
          <a:r>
            <a:rPr lang="zh-CN" dirty="0" smtClean="0"/>
            <a:t>层拿到的数据需要做一些业务逻辑的处理才能够显示到</a:t>
          </a:r>
          <a:r>
            <a:rPr lang="en-US" dirty="0" smtClean="0"/>
            <a:t>View</a:t>
          </a:r>
          <a:r>
            <a:rPr lang="zh-CN" dirty="0" smtClean="0"/>
            <a:t>层上面。</a:t>
          </a:r>
          <a:r>
            <a:rPr lang="en-US" dirty="0" smtClean="0"/>
            <a:t>View</a:t>
          </a:r>
          <a:r>
            <a:rPr lang="zh-CN" dirty="0" smtClean="0"/>
            <a:t>层主要是负责页面的排版和布局，将</a:t>
          </a:r>
          <a:r>
            <a:rPr lang="en-US" dirty="0" smtClean="0"/>
            <a:t>View Model</a:t>
          </a:r>
          <a:r>
            <a:rPr lang="zh-CN" dirty="0" smtClean="0"/>
            <a:t>层处理完的数据展现到前台页面上。</a:t>
          </a:r>
          <a:endParaRPr lang="zh-CN" altLang="en-US" dirty="0"/>
        </a:p>
      </dgm:t>
    </dgm:pt>
    <dgm:pt modelId="{5179F6ED-ED28-43A5-BF26-F521A8FA6F5B}" type="par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454578FA-AD44-41C4-BE60-3045DCFD3B42}" type="sib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A3FD67BA-9575-4257-81D5-7586E3F498B7}">
      <dgm:prSet custT="1"/>
      <dgm:spPr/>
      <dgm:t>
        <a:bodyPr/>
        <a:lstStyle/>
        <a:p>
          <a:r>
            <a:rPr lang="zh-CN" altLang="en-US" sz="1400" dirty="0" smtClean="0"/>
            <a:t>框架后端采用</a:t>
          </a:r>
          <a:r>
            <a:rPr lang="en-US" altLang="zh-CN" sz="1400" dirty="0" smtClean="0"/>
            <a:t>MVC</a:t>
          </a:r>
          <a:r>
            <a:rPr lang="zh-CN" altLang="en-US" sz="1400" dirty="0" smtClean="0"/>
            <a:t>架构，包括</a:t>
          </a:r>
          <a:r>
            <a:rPr lang="en-US" altLang="zh-CN" sz="1400" dirty="0" err="1" smtClean="0"/>
            <a:t>Configs</a:t>
          </a:r>
          <a:r>
            <a:rPr lang="zh-CN" altLang="en-US" sz="1400" dirty="0" smtClean="0"/>
            <a:t>（配置文件），</a:t>
          </a:r>
          <a:r>
            <a:rPr lang="en-US" altLang="zh-CN" sz="1400" dirty="0" smtClean="0"/>
            <a:t>Controllers</a:t>
          </a:r>
          <a:r>
            <a:rPr lang="zh-CN" altLang="en-US" sz="1400" dirty="0" smtClean="0"/>
            <a:t>（接口），</a:t>
          </a:r>
          <a:r>
            <a:rPr lang="en-US" altLang="zh-CN" sz="1400" dirty="0" smtClean="0"/>
            <a:t>Kits</a:t>
          </a:r>
          <a:r>
            <a:rPr lang="zh-CN" altLang="en-US" sz="1400" dirty="0" smtClean="0"/>
            <a:t>（软件集成包），</a:t>
          </a:r>
          <a:r>
            <a:rPr lang="en-US" altLang="zh-CN" sz="1400" dirty="0" err="1" smtClean="0"/>
            <a:t>Middlewares</a:t>
          </a:r>
          <a:r>
            <a:rPr lang="zh-CN" altLang="en-US" sz="1400" dirty="0" smtClean="0"/>
            <a:t>（中间件），</a:t>
          </a:r>
          <a:r>
            <a:rPr lang="en-US" altLang="zh-CN" sz="1400" dirty="0" smtClean="0"/>
            <a:t>Models</a:t>
          </a:r>
          <a:r>
            <a:rPr lang="zh-CN" altLang="en-US" sz="1400" dirty="0" smtClean="0"/>
            <a:t>（数据模型与操作），</a:t>
          </a:r>
          <a:r>
            <a:rPr lang="en-US" altLang="zh-CN" sz="1400" dirty="0" smtClean="0"/>
            <a:t>Public</a:t>
          </a:r>
          <a:r>
            <a:rPr lang="zh-CN" altLang="en-US" sz="1400" dirty="0" smtClean="0"/>
            <a:t>（静态资源），</a:t>
          </a:r>
          <a:r>
            <a:rPr lang="en-US" altLang="zh-CN" sz="1400" dirty="0" smtClean="0"/>
            <a:t>Routes</a:t>
          </a:r>
          <a:r>
            <a:rPr lang="zh-CN" altLang="en-US" sz="1400" dirty="0" smtClean="0"/>
            <a:t>（路由）等文件。</a:t>
          </a:r>
          <a:endParaRPr lang="zh-CN" altLang="en-US" sz="1400" dirty="0"/>
        </a:p>
      </dgm:t>
    </dgm:pt>
    <dgm:pt modelId="{4DD189F8-79FB-4330-BD9F-FC1267CDB44E}" type="par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807F0B54-C45E-44BC-8803-89A90ABEA864}" type="sib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11296807-350C-4A8E-9349-6267C293CBB4}">
      <dgm:prSet custT="1"/>
      <dgm:spPr/>
      <dgm:t>
        <a:bodyPr/>
        <a:lstStyle/>
        <a:p>
          <a:pPr algn="l"/>
          <a:r>
            <a:rPr lang="en-US" sz="1400" dirty="0" smtClean="0"/>
            <a:t>Webpack.config.js </a:t>
          </a:r>
          <a:r>
            <a:rPr lang="zh-CN" altLang="en-US" sz="1400" dirty="0" smtClean="0"/>
            <a:t>：</a:t>
          </a:r>
          <a:r>
            <a:rPr lang="en-US" sz="1400" dirty="0" err="1" smtClean="0"/>
            <a:t>webpack</a:t>
          </a:r>
          <a:r>
            <a:rPr lang="zh-CN" sz="1400" dirty="0" smtClean="0"/>
            <a:t>的配置文件，可以将配置好的文件代码进行压缩混淆，也可以加载一些解析器，完成一些特定的功能，比如将</a:t>
          </a:r>
          <a:r>
            <a:rPr lang="en-US" sz="1400" dirty="0" smtClean="0"/>
            <a:t>less/sass</a:t>
          </a:r>
          <a:r>
            <a:rPr lang="zh-CN" sz="1400" dirty="0" smtClean="0"/>
            <a:t>转换成</a:t>
          </a:r>
          <a:r>
            <a:rPr lang="en-US" sz="1400" dirty="0" smtClean="0"/>
            <a:t>CSS</a:t>
          </a:r>
          <a:r>
            <a:rPr lang="zh-CN" sz="1400" dirty="0" smtClean="0"/>
            <a:t>。</a:t>
          </a:r>
          <a:endParaRPr lang="zh-CN" altLang="en-US" sz="1400" dirty="0"/>
        </a:p>
      </dgm:t>
    </dgm:pt>
    <dgm:pt modelId="{C044E8B6-F300-4645-8D76-61A1797195C1}" type="par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0536D0A7-0BFE-4268-BDD0-1C7DE7C7517F}" type="sib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305EBDC3-1FAE-4160-AF2F-B47C404A80D9}">
      <dgm:prSet custT="1"/>
      <dgm:spPr/>
      <dgm:t>
        <a:bodyPr/>
        <a:lstStyle/>
        <a:p>
          <a:r>
            <a:rPr lang="en-US" sz="1400" dirty="0" smtClean="0"/>
            <a:t>.</a:t>
          </a:r>
          <a:r>
            <a:rPr lang="en-US" sz="1400" dirty="0" err="1" smtClean="0"/>
            <a:t>babelrc</a:t>
          </a:r>
          <a:r>
            <a:rPr lang="en-US" sz="1400" dirty="0" smtClean="0"/>
            <a:t> </a:t>
          </a:r>
          <a:r>
            <a:rPr lang="zh-CN" altLang="en-US" sz="1400" dirty="0" smtClean="0"/>
            <a:t>：</a:t>
          </a:r>
          <a:r>
            <a:rPr lang="en-US" sz="1400" dirty="0" smtClean="0"/>
            <a:t>babel</a:t>
          </a:r>
          <a:r>
            <a:rPr lang="zh-CN" sz="1400" dirty="0" smtClean="0"/>
            <a:t>的配置文件，里面可以将指定的</a:t>
          </a:r>
          <a:r>
            <a:rPr lang="en-US" sz="1400" dirty="0" smtClean="0"/>
            <a:t>ES6/7</a:t>
          </a:r>
          <a:r>
            <a:rPr lang="zh-CN" sz="1400" dirty="0" smtClean="0"/>
            <a:t>的代码转换成</a:t>
          </a:r>
          <a:r>
            <a:rPr lang="en-US" sz="1400" dirty="0" smtClean="0"/>
            <a:t>ES5</a:t>
          </a:r>
          <a:r>
            <a:rPr lang="zh-CN" sz="1400" dirty="0" smtClean="0"/>
            <a:t>的代码，这样浏览器可以兼容执行。</a:t>
          </a:r>
          <a:endParaRPr lang="zh-CN" altLang="en-US" sz="1400" dirty="0"/>
        </a:p>
      </dgm:t>
    </dgm:pt>
    <dgm:pt modelId="{1C88536E-C750-4A9C-8B19-D8340C143C78}" type="par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EB18E8EF-0BF3-45D6-91BB-5E7A636241CC}" type="sib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05AD88AC-8760-44B9-95F1-9FCE4087C7BA}" type="pres">
      <dgm:prSet presAssocID="{396942B1-12D3-4894-A302-C84CB3129F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254616-559B-4EB8-BA0B-1F0D15DC37A1}" type="pres">
      <dgm:prSet presAssocID="{396942B1-12D3-4894-A302-C84CB3129FCC}" presName="hierFlow" presStyleCnt="0"/>
      <dgm:spPr/>
    </dgm:pt>
    <dgm:pt modelId="{0933945E-E70D-438F-88A4-BC2B90C55455}" type="pres">
      <dgm:prSet presAssocID="{396942B1-12D3-4894-A302-C84CB3129F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9E5574-A016-4D1E-B42D-F184C55FA6BB}" type="pres">
      <dgm:prSet presAssocID="{0BD2DBC2-8776-4720-8DA2-3CF77DA6E8CC}" presName="Name17" presStyleCnt="0"/>
      <dgm:spPr/>
    </dgm:pt>
    <dgm:pt modelId="{20B67B39-DFC8-490A-AAAA-2DEF0044F0A8}" type="pres">
      <dgm:prSet presAssocID="{0BD2DBC2-8776-4720-8DA2-3CF77DA6E8CC}" presName="level1Shape" presStyleLbl="node0" presStyleIdx="0" presStyleCnt="1" custScaleX="128455" custScaleY="130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E85430-8EC4-4732-809E-175694F95E4A}" type="pres">
      <dgm:prSet presAssocID="{0BD2DBC2-8776-4720-8DA2-3CF77DA6E8CC}" presName="hierChild2" presStyleCnt="0"/>
      <dgm:spPr/>
    </dgm:pt>
    <dgm:pt modelId="{CD0558B4-0682-4A6C-8B5F-91FED6EA7E5A}" type="pres">
      <dgm:prSet presAssocID="{BBE1A485-DDB7-4BB5-9742-32BF87604912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4FADC58-D37E-4B84-A11D-9DD9913FF54F}" type="pres">
      <dgm:prSet presAssocID="{BBE1A485-DDB7-4BB5-9742-32BF8760491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55BA1C2-1772-48C2-BFD3-2FD787E6C019}" type="pres">
      <dgm:prSet presAssocID="{B64AF8A0-ABD5-4550-80F5-8E7B107E4457}" presName="Name30" presStyleCnt="0"/>
      <dgm:spPr/>
    </dgm:pt>
    <dgm:pt modelId="{47FE7A70-D845-4257-A087-D72F5222F0F7}" type="pres">
      <dgm:prSet presAssocID="{B64AF8A0-ABD5-4550-80F5-8E7B107E4457}" presName="level2Shape" presStyleLbl="node2" presStyleIdx="0" presStyleCnt="4" custLinFactNeighborX="903" custLinFactNeighborY="-67802"/>
      <dgm:spPr/>
      <dgm:t>
        <a:bodyPr/>
        <a:lstStyle/>
        <a:p>
          <a:endParaRPr lang="zh-CN" altLang="en-US"/>
        </a:p>
      </dgm:t>
    </dgm:pt>
    <dgm:pt modelId="{43B67141-6FA1-4EF5-907F-6A8F99B1A1D8}" type="pres">
      <dgm:prSet presAssocID="{B64AF8A0-ABD5-4550-80F5-8E7B107E4457}" presName="hierChild3" presStyleCnt="0"/>
      <dgm:spPr/>
    </dgm:pt>
    <dgm:pt modelId="{1DD68529-E315-4742-A789-3B20607B23D2}" type="pres">
      <dgm:prSet presAssocID="{5179F6ED-ED28-43A5-BF26-F521A8FA6F5B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E265B193-DE8B-4EF3-A6A6-449849A41CC4}" type="pres">
      <dgm:prSet presAssocID="{5179F6ED-ED28-43A5-BF26-F521A8FA6F5B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EBBAF65A-132C-4ADA-AD12-B77FB80362E3}" type="pres">
      <dgm:prSet presAssocID="{9F8E161F-6B09-4959-928D-0F2B14B4B71E}" presName="Name30" presStyleCnt="0"/>
      <dgm:spPr/>
    </dgm:pt>
    <dgm:pt modelId="{D118F7FD-A2BA-465E-A018-76FD2F5D2455}" type="pres">
      <dgm:prSet presAssocID="{9F8E161F-6B09-4959-928D-0F2B14B4B71E}" presName="level2Shape" presStyleLbl="node3" presStyleIdx="0" presStyleCnt="4" custScaleX="488530" custScaleY="179194" custLinFactNeighborX="120" custLinFactNeighborY="-92506"/>
      <dgm:spPr/>
      <dgm:t>
        <a:bodyPr/>
        <a:lstStyle/>
        <a:p>
          <a:endParaRPr lang="zh-CN" altLang="en-US"/>
        </a:p>
      </dgm:t>
    </dgm:pt>
    <dgm:pt modelId="{10EE53BC-B7D9-4841-B2E8-5241615153D5}" type="pres">
      <dgm:prSet presAssocID="{9F8E161F-6B09-4959-928D-0F2B14B4B71E}" presName="hierChild3" presStyleCnt="0"/>
      <dgm:spPr/>
    </dgm:pt>
    <dgm:pt modelId="{36BBC758-C913-4501-ACFD-5E451F5E3984}" type="pres">
      <dgm:prSet presAssocID="{AC2B27EA-D973-480D-AF6E-F6F2D5DB4976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778B5F53-742D-491D-9C62-ED87644D0DB9}" type="pres">
      <dgm:prSet presAssocID="{AC2B27EA-D973-480D-AF6E-F6F2D5DB49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D21ADD17-C8EB-4020-862C-CF40058F8634}" type="pres">
      <dgm:prSet presAssocID="{3CB4822C-68B9-4AB5-A1FF-7F68E9751967}" presName="Name30" presStyleCnt="0"/>
      <dgm:spPr/>
    </dgm:pt>
    <dgm:pt modelId="{0C53DA92-0365-4D1C-910E-685034F4AB31}" type="pres">
      <dgm:prSet presAssocID="{3CB4822C-68B9-4AB5-A1FF-7F68E9751967}" presName="level2Shape" presStyleLbl="node2" presStyleIdx="1" presStyleCnt="4" custLinFactNeighborX="1402" custLinFactNeighborY="-28032"/>
      <dgm:spPr/>
      <dgm:t>
        <a:bodyPr/>
        <a:lstStyle/>
        <a:p>
          <a:endParaRPr lang="zh-CN" altLang="en-US"/>
        </a:p>
      </dgm:t>
    </dgm:pt>
    <dgm:pt modelId="{1B296FF9-EACF-4E8A-B1CD-3570EAECC19A}" type="pres">
      <dgm:prSet presAssocID="{3CB4822C-68B9-4AB5-A1FF-7F68E9751967}" presName="hierChild3" presStyleCnt="0"/>
      <dgm:spPr/>
    </dgm:pt>
    <dgm:pt modelId="{07DDC131-1612-4FF2-9010-D5875C06FACD}" type="pres">
      <dgm:prSet presAssocID="{4DD189F8-79FB-4330-BD9F-FC1267CDB44E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54D4682C-56DB-4D37-AF7E-A54F513DF0FC}" type="pres">
      <dgm:prSet presAssocID="{4DD189F8-79FB-4330-BD9F-FC1267CDB44E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55DBE525-0D06-4B1E-9B09-B93A70DBC5EA}" type="pres">
      <dgm:prSet presAssocID="{A3FD67BA-9575-4257-81D5-7586E3F498B7}" presName="Name30" presStyleCnt="0"/>
      <dgm:spPr/>
    </dgm:pt>
    <dgm:pt modelId="{4BA9D300-A103-494E-99AE-95423FC42590}" type="pres">
      <dgm:prSet presAssocID="{A3FD67BA-9575-4257-81D5-7586E3F498B7}" presName="level2Shape" presStyleLbl="node3" presStyleIdx="1" presStyleCnt="4" custScaleX="477859" custScaleY="140445" custLinFactNeighborX="1453" custLinFactNeighborY="-27613"/>
      <dgm:spPr/>
      <dgm:t>
        <a:bodyPr/>
        <a:lstStyle/>
        <a:p>
          <a:endParaRPr lang="zh-CN" altLang="en-US"/>
        </a:p>
      </dgm:t>
    </dgm:pt>
    <dgm:pt modelId="{8988A1B2-C573-4B91-AD0F-DECAED381F5A}" type="pres">
      <dgm:prSet presAssocID="{A3FD67BA-9575-4257-81D5-7586E3F498B7}" presName="hierChild3" presStyleCnt="0"/>
      <dgm:spPr/>
    </dgm:pt>
    <dgm:pt modelId="{82D10070-A67C-4875-9149-48A1142698F0}" type="pres">
      <dgm:prSet presAssocID="{E39A2390-D639-4BD8-A2B5-0A3103AF1E30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F3352052-283F-4E4B-AE6C-58397D5A4A03}" type="pres">
      <dgm:prSet presAssocID="{E39A2390-D639-4BD8-A2B5-0A3103AF1E3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EE98A25-7A97-4E51-BCE3-8BAA4F190A55}" type="pres">
      <dgm:prSet presAssocID="{18A836E9-7723-4D2B-8B34-FFF744251B91}" presName="Name30" presStyleCnt="0"/>
      <dgm:spPr/>
    </dgm:pt>
    <dgm:pt modelId="{DE2D94F5-060E-43BC-9122-B9460B74B5DC}" type="pres">
      <dgm:prSet presAssocID="{18A836E9-7723-4D2B-8B34-FFF744251B91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5CB6CDA9-7F4C-4E9A-8E68-5B4FE85C6AD8}" type="pres">
      <dgm:prSet presAssocID="{18A836E9-7723-4D2B-8B34-FFF744251B91}" presName="hierChild3" presStyleCnt="0"/>
      <dgm:spPr/>
    </dgm:pt>
    <dgm:pt modelId="{D444DBBF-9CC0-44B7-BDC4-9F956D58FBA8}" type="pres">
      <dgm:prSet presAssocID="{C044E8B6-F300-4645-8D76-61A1797195C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3DEB68F4-A398-4A3E-BF11-815CD70E92FE}" type="pres">
      <dgm:prSet presAssocID="{C044E8B6-F300-4645-8D76-61A1797195C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FAD1B51-9127-4BB8-BA3E-C3557BD45BE7}" type="pres">
      <dgm:prSet presAssocID="{11296807-350C-4A8E-9349-6267C293CBB4}" presName="Name30" presStyleCnt="0"/>
      <dgm:spPr/>
    </dgm:pt>
    <dgm:pt modelId="{DFB0F64E-0663-4573-A3A1-93FBF13AE966}" type="pres">
      <dgm:prSet presAssocID="{11296807-350C-4A8E-9349-6267C293CBB4}" presName="level2Shape" presStyleLbl="node3" presStyleIdx="2" presStyleCnt="4" custScaleX="481735" custScaleY="131595"/>
      <dgm:spPr/>
      <dgm:t>
        <a:bodyPr/>
        <a:lstStyle/>
        <a:p>
          <a:endParaRPr lang="zh-CN" altLang="en-US"/>
        </a:p>
      </dgm:t>
    </dgm:pt>
    <dgm:pt modelId="{B08014A3-F702-4B17-9B4E-68A954037056}" type="pres">
      <dgm:prSet presAssocID="{11296807-350C-4A8E-9349-6267C293CBB4}" presName="hierChild3" presStyleCnt="0"/>
      <dgm:spPr/>
    </dgm:pt>
    <dgm:pt modelId="{F6E7D962-B3C5-4DDF-ACA7-A6E975F937F8}" type="pres">
      <dgm:prSet presAssocID="{7CCE6447-1453-4077-8377-754EAE05BFF7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9634161E-2E83-4623-A7FA-AB1019E03AF3}" type="pres">
      <dgm:prSet presAssocID="{7CCE6447-1453-4077-8377-754EAE05BFF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D784544-2455-4F8F-BED4-D8011D7F4E28}" type="pres">
      <dgm:prSet presAssocID="{413C9952-0F7A-4492-909C-C2625E92BBB9}" presName="Name30" presStyleCnt="0"/>
      <dgm:spPr/>
    </dgm:pt>
    <dgm:pt modelId="{1DC50753-7BB7-4C89-BE42-7A8FB4958D5A}" type="pres">
      <dgm:prSet presAssocID="{413C9952-0F7A-4492-909C-C2625E92BBB9}" presName="level2Shape" presStyleLbl="node2" presStyleIdx="3" presStyleCnt="4" custLinFactNeighborY="47654"/>
      <dgm:spPr/>
      <dgm:t>
        <a:bodyPr/>
        <a:lstStyle/>
        <a:p>
          <a:endParaRPr lang="zh-CN" altLang="en-US"/>
        </a:p>
      </dgm:t>
    </dgm:pt>
    <dgm:pt modelId="{E3716FE5-01E4-4893-9A27-D5AA09E6469C}" type="pres">
      <dgm:prSet presAssocID="{413C9952-0F7A-4492-909C-C2625E92BBB9}" presName="hierChild3" presStyleCnt="0"/>
      <dgm:spPr/>
    </dgm:pt>
    <dgm:pt modelId="{B5D37605-D95F-466F-9B89-E8E5D14A914C}" type="pres">
      <dgm:prSet presAssocID="{1C88536E-C750-4A9C-8B19-D8340C143C78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B7CB061D-2664-4D0B-BB0C-F8BBB7399F34}" type="pres">
      <dgm:prSet presAssocID="{1C88536E-C750-4A9C-8B19-D8340C143C78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3A2761DA-DFD6-41A1-AB2E-6CC03827A034}" type="pres">
      <dgm:prSet presAssocID="{305EBDC3-1FAE-4160-AF2F-B47C404A80D9}" presName="Name30" presStyleCnt="0"/>
      <dgm:spPr/>
    </dgm:pt>
    <dgm:pt modelId="{64070F65-4787-46E7-B2E5-9A50FAC87D75}" type="pres">
      <dgm:prSet presAssocID="{305EBDC3-1FAE-4160-AF2F-B47C404A80D9}" presName="level2Shape" presStyleLbl="node3" presStyleIdx="3" presStyleCnt="4" custScaleX="480462" custScaleY="124189" custLinFactNeighborY="47960"/>
      <dgm:spPr/>
      <dgm:t>
        <a:bodyPr/>
        <a:lstStyle/>
        <a:p>
          <a:endParaRPr lang="zh-CN" altLang="en-US"/>
        </a:p>
      </dgm:t>
    </dgm:pt>
    <dgm:pt modelId="{2E0CC555-A611-4710-B029-846DE74EF4B2}" type="pres">
      <dgm:prSet presAssocID="{305EBDC3-1FAE-4160-AF2F-B47C404A80D9}" presName="hierChild3" presStyleCnt="0"/>
      <dgm:spPr/>
    </dgm:pt>
    <dgm:pt modelId="{796F8C79-275D-41B1-8CDE-2A7872A60E40}" type="pres">
      <dgm:prSet presAssocID="{396942B1-12D3-4894-A302-C84CB3129FCC}" presName="bgShapesFlow" presStyleCnt="0"/>
      <dgm:spPr/>
    </dgm:pt>
  </dgm:ptLst>
  <dgm:cxnLst>
    <dgm:cxn modelId="{708C10BB-68A4-4E72-8C2C-7C17BFBF8200}" type="presOf" srcId="{3CB4822C-68B9-4AB5-A1FF-7F68E9751967}" destId="{0C53DA92-0365-4D1C-910E-685034F4AB31}" srcOrd="0" destOrd="0" presId="urn:microsoft.com/office/officeart/2005/8/layout/hierarchy5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21682171-C34F-4F40-872A-5969744CDF7B}" type="presOf" srcId="{1C88536E-C750-4A9C-8B19-D8340C143C78}" destId="{B5D37605-D95F-466F-9B89-E8E5D14A914C}" srcOrd="0" destOrd="0" presId="urn:microsoft.com/office/officeart/2005/8/layout/hierarchy5"/>
    <dgm:cxn modelId="{D97F47F6-6F20-46E6-B9B3-89D1E5EEFD88}" type="presOf" srcId="{7CCE6447-1453-4077-8377-754EAE05BFF7}" destId="{9634161E-2E83-4623-A7FA-AB1019E03AF3}" srcOrd="1" destOrd="0" presId="urn:microsoft.com/office/officeart/2005/8/layout/hierarchy5"/>
    <dgm:cxn modelId="{50F4287B-E439-4F3D-ACA5-1431CA932C71}" type="presOf" srcId="{9F8E161F-6B09-4959-928D-0F2B14B4B71E}" destId="{D118F7FD-A2BA-465E-A018-76FD2F5D2455}" srcOrd="0" destOrd="0" presId="urn:microsoft.com/office/officeart/2005/8/layout/hierarchy5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03058BBB-459B-4009-BAD4-693BDC4CD38E}" type="presOf" srcId="{5179F6ED-ED28-43A5-BF26-F521A8FA6F5B}" destId="{1DD68529-E315-4742-A789-3B20607B23D2}" srcOrd="0" destOrd="0" presId="urn:microsoft.com/office/officeart/2005/8/layout/hierarchy5"/>
    <dgm:cxn modelId="{3DC3085D-DB18-48ED-9930-FB5A36B20D9B}" type="presOf" srcId="{11296807-350C-4A8E-9349-6267C293CBB4}" destId="{DFB0F64E-0663-4573-A3A1-93FBF13AE966}" srcOrd="0" destOrd="0" presId="urn:microsoft.com/office/officeart/2005/8/layout/hierarchy5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A2D55E6C-CCE9-4076-8E5B-A78B4CAC74B9}" srcId="{3CB4822C-68B9-4AB5-A1FF-7F68E9751967}" destId="{A3FD67BA-9575-4257-81D5-7586E3F498B7}" srcOrd="0" destOrd="0" parTransId="{4DD189F8-79FB-4330-BD9F-FC1267CDB44E}" sibTransId="{807F0B54-C45E-44BC-8803-89A90ABEA864}"/>
    <dgm:cxn modelId="{9D50B40F-E145-48AD-9F2D-D2C765580885}" type="presOf" srcId="{AC2B27EA-D973-480D-AF6E-F6F2D5DB4976}" destId="{778B5F53-742D-491D-9C62-ED87644D0DB9}" srcOrd="1" destOrd="0" presId="urn:microsoft.com/office/officeart/2005/8/layout/hierarchy5"/>
    <dgm:cxn modelId="{65D69DAB-BA6F-4E4A-BA7F-E4DE4467F536}" srcId="{413C9952-0F7A-4492-909C-C2625E92BBB9}" destId="{305EBDC3-1FAE-4160-AF2F-B47C404A80D9}" srcOrd="0" destOrd="0" parTransId="{1C88536E-C750-4A9C-8B19-D8340C143C78}" sibTransId="{EB18E8EF-0BF3-45D6-91BB-5E7A636241CC}"/>
    <dgm:cxn modelId="{11B93F8E-2A7E-4898-9EAC-DE1DF532D275}" type="presOf" srcId="{E39A2390-D639-4BD8-A2B5-0A3103AF1E30}" destId="{F3352052-283F-4E4B-AE6C-58397D5A4A03}" srcOrd="1" destOrd="0" presId="urn:microsoft.com/office/officeart/2005/8/layout/hierarchy5"/>
    <dgm:cxn modelId="{7C5D230D-1A23-42AF-85F8-D43410DA4596}" srcId="{B64AF8A0-ABD5-4550-80F5-8E7B107E4457}" destId="{9F8E161F-6B09-4959-928D-0F2B14B4B71E}" srcOrd="0" destOrd="0" parTransId="{5179F6ED-ED28-43A5-BF26-F521A8FA6F5B}" sibTransId="{454578FA-AD44-41C4-BE60-3045DCFD3B42}"/>
    <dgm:cxn modelId="{80C7B529-735E-455E-B6B9-9573F2446488}" type="presOf" srcId="{AC2B27EA-D973-480D-AF6E-F6F2D5DB4976}" destId="{36BBC758-C913-4501-ACFD-5E451F5E3984}" srcOrd="0" destOrd="0" presId="urn:microsoft.com/office/officeart/2005/8/layout/hierarchy5"/>
    <dgm:cxn modelId="{9F987E90-4BAD-4FA9-BCD4-F44A4CE07658}" type="presOf" srcId="{7CCE6447-1453-4077-8377-754EAE05BFF7}" destId="{F6E7D962-B3C5-4DDF-ACA7-A6E975F937F8}" srcOrd="0" destOrd="0" presId="urn:microsoft.com/office/officeart/2005/8/layout/hierarchy5"/>
    <dgm:cxn modelId="{CBAEDB0D-54B8-4CAD-8F43-790AF2E9869A}" type="presOf" srcId="{18A836E9-7723-4D2B-8B34-FFF744251B91}" destId="{DE2D94F5-060E-43BC-9122-B9460B74B5DC}" srcOrd="0" destOrd="0" presId="urn:microsoft.com/office/officeart/2005/8/layout/hierarchy5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9A04BECA-0149-40B2-BF9F-062F0789A39A}" type="presOf" srcId="{BBE1A485-DDB7-4BB5-9742-32BF87604912}" destId="{C4FADC58-D37E-4B84-A11D-9DD9913FF54F}" srcOrd="1" destOrd="0" presId="urn:microsoft.com/office/officeart/2005/8/layout/hierarchy5"/>
    <dgm:cxn modelId="{CC4D904E-FAB3-4126-A6D8-1D53C2D27987}" type="presOf" srcId="{5179F6ED-ED28-43A5-BF26-F521A8FA6F5B}" destId="{E265B193-DE8B-4EF3-A6A6-449849A41CC4}" srcOrd="1" destOrd="0" presId="urn:microsoft.com/office/officeart/2005/8/layout/hierarchy5"/>
    <dgm:cxn modelId="{A931CFCE-7C02-4F61-8FA1-E1178F64A163}" type="presOf" srcId="{1C88536E-C750-4A9C-8B19-D8340C143C78}" destId="{B7CB061D-2664-4D0B-BB0C-F8BBB7399F34}" srcOrd="1" destOrd="0" presId="urn:microsoft.com/office/officeart/2005/8/layout/hierarchy5"/>
    <dgm:cxn modelId="{BC93E06D-3BBB-4E8B-8B23-ED861D550D03}" type="presOf" srcId="{4DD189F8-79FB-4330-BD9F-FC1267CDB44E}" destId="{07DDC131-1612-4FF2-9010-D5875C06FACD}" srcOrd="0" destOrd="0" presId="urn:microsoft.com/office/officeart/2005/8/layout/hierarchy5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674BBFE3-4344-462F-B402-3AB69FF8ECBB}" type="presOf" srcId="{B64AF8A0-ABD5-4550-80F5-8E7B107E4457}" destId="{47FE7A70-D845-4257-A087-D72F5222F0F7}" srcOrd="0" destOrd="0" presId="urn:microsoft.com/office/officeart/2005/8/layout/hierarchy5"/>
    <dgm:cxn modelId="{EE2E0F08-7E94-4A66-9FA6-62829B63312E}" type="presOf" srcId="{C044E8B6-F300-4645-8D76-61A1797195C1}" destId="{D444DBBF-9CC0-44B7-BDC4-9F956D58FBA8}" srcOrd="0" destOrd="0" presId="urn:microsoft.com/office/officeart/2005/8/layout/hierarchy5"/>
    <dgm:cxn modelId="{F5DDACE4-E84F-48A2-BEBB-213E594507D8}" type="presOf" srcId="{4DD189F8-79FB-4330-BD9F-FC1267CDB44E}" destId="{54D4682C-56DB-4D37-AF7E-A54F513DF0FC}" srcOrd="1" destOrd="0" presId="urn:microsoft.com/office/officeart/2005/8/layout/hierarchy5"/>
    <dgm:cxn modelId="{E392A032-709C-467E-86D2-BBC06FE30245}" type="presOf" srcId="{C044E8B6-F300-4645-8D76-61A1797195C1}" destId="{3DEB68F4-A398-4A3E-BF11-815CD70E92FE}" srcOrd="1" destOrd="0" presId="urn:microsoft.com/office/officeart/2005/8/layout/hierarchy5"/>
    <dgm:cxn modelId="{1A8E7F45-88ED-4E8E-94BD-C40660B90E0B}" type="presOf" srcId="{A3FD67BA-9575-4257-81D5-7586E3F498B7}" destId="{4BA9D300-A103-494E-99AE-95423FC42590}" srcOrd="0" destOrd="0" presId="urn:microsoft.com/office/officeart/2005/8/layout/hierarchy5"/>
    <dgm:cxn modelId="{9B186BCB-7EF1-4519-B8B5-86F26921818C}" type="presOf" srcId="{0BD2DBC2-8776-4720-8DA2-3CF77DA6E8CC}" destId="{20B67B39-DFC8-490A-AAAA-2DEF0044F0A8}" srcOrd="0" destOrd="0" presId="urn:microsoft.com/office/officeart/2005/8/layout/hierarchy5"/>
    <dgm:cxn modelId="{7F052968-FC3A-47B8-8FC4-2081D070EFF5}" type="presOf" srcId="{396942B1-12D3-4894-A302-C84CB3129FCC}" destId="{05AD88AC-8760-44B9-95F1-9FCE4087C7BA}" srcOrd="0" destOrd="0" presId="urn:microsoft.com/office/officeart/2005/8/layout/hierarchy5"/>
    <dgm:cxn modelId="{CB3825B6-44AB-441D-812B-494317D8BAEE}" srcId="{18A836E9-7723-4D2B-8B34-FFF744251B91}" destId="{11296807-350C-4A8E-9349-6267C293CBB4}" srcOrd="0" destOrd="0" parTransId="{C044E8B6-F300-4645-8D76-61A1797195C1}" sibTransId="{0536D0A7-0BFE-4268-BDD0-1C7DE7C7517F}"/>
    <dgm:cxn modelId="{0FEF32E2-F101-4DCF-BA2D-E3D1DAE2BE33}" type="presOf" srcId="{305EBDC3-1FAE-4160-AF2F-B47C404A80D9}" destId="{64070F65-4787-46E7-B2E5-9A50FAC87D75}" srcOrd="0" destOrd="0" presId="urn:microsoft.com/office/officeart/2005/8/layout/hierarchy5"/>
    <dgm:cxn modelId="{FDD48393-D5C9-46BF-A79B-3A44D5469C11}" type="presOf" srcId="{BBE1A485-DDB7-4BB5-9742-32BF87604912}" destId="{CD0558B4-0682-4A6C-8B5F-91FED6EA7E5A}" srcOrd="0" destOrd="0" presId="urn:microsoft.com/office/officeart/2005/8/layout/hierarchy5"/>
    <dgm:cxn modelId="{0633B264-F797-4BC8-A0AE-F20709513B2B}" type="presOf" srcId="{E39A2390-D639-4BD8-A2B5-0A3103AF1E30}" destId="{82D10070-A67C-4875-9149-48A1142698F0}" srcOrd="0" destOrd="0" presId="urn:microsoft.com/office/officeart/2005/8/layout/hierarchy5"/>
    <dgm:cxn modelId="{09689D3D-E674-4B6B-9481-F25AC7144533}" type="presOf" srcId="{413C9952-0F7A-4492-909C-C2625E92BBB9}" destId="{1DC50753-7BB7-4C89-BE42-7A8FB4958D5A}" srcOrd="0" destOrd="0" presId="urn:microsoft.com/office/officeart/2005/8/layout/hierarchy5"/>
    <dgm:cxn modelId="{B3E79CE9-754F-4070-A7C9-E51876EA12F1}" type="presParOf" srcId="{05AD88AC-8760-44B9-95F1-9FCE4087C7BA}" destId="{11254616-559B-4EB8-BA0B-1F0D15DC37A1}" srcOrd="0" destOrd="0" presId="urn:microsoft.com/office/officeart/2005/8/layout/hierarchy5"/>
    <dgm:cxn modelId="{4BB0C576-89A2-4BCD-9A7A-D96B3126F9DB}" type="presParOf" srcId="{11254616-559B-4EB8-BA0B-1F0D15DC37A1}" destId="{0933945E-E70D-438F-88A4-BC2B90C55455}" srcOrd="0" destOrd="0" presId="urn:microsoft.com/office/officeart/2005/8/layout/hierarchy5"/>
    <dgm:cxn modelId="{85BBA46C-C7A1-4C67-B447-BBA4A2DED9C4}" type="presParOf" srcId="{0933945E-E70D-438F-88A4-BC2B90C55455}" destId="{A49E5574-A016-4D1E-B42D-F184C55FA6BB}" srcOrd="0" destOrd="0" presId="urn:microsoft.com/office/officeart/2005/8/layout/hierarchy5"/>
    <dgm:cxn modelId="{7BC15AD0-3AA9-4067-B30B-A43642E14AB2}" type="presParOf" srcId="{A49E5574-A016-4D1E-B42D-F184C55FA6BB}" destId="{20B67B39-DFC8-490A-AAAA-2DEF0044F0A8}" srcOrd="0" destOrd="0" presId="urn:microsoft.com/office/officeart/2005/8/layout/hierarchy5"/>
    <dgm:cxn modelId="{F3A2CD1C-D84F-4438-A735-385BB27671BB}" type="presParOf" srcId="{A49E5574-A016-4D1E-B42D-F184C55FA6BB}" destId="{65E85430-8EC4-4732-809E-175694F95E4A}" srcOrd="1" destOrd="0" presId="urn:microsoft.com/office/officeart/2005/8/layout/hierarchy5"/>
    <dgm:cxn modelId="{22680DC4-1536-4792-AD9A-AB2BC826546F}" type="presParOf" srcId="{65E85430-8EC4-4732-809E-175694F95E4A}" destId="{CD0558B4-0682-4A6C-8B5F-91FED6EA7E5A}" srcOrd="0" destOrd="0" presId="urn:microsoft.com/office/officeart/2005/8/layout/hierarchy5"/>
    <dgm:cxn modelId="{F44A0053-50B2-4998-8D39-0EDCF7A0DB44}" type="presParOf" srcId="{CD0558B4-0682-4A6C-8B5F-91FED6EA7E5A}" destId="{C4FADC58-D37E-4B84-A11D-9DD9913FF54F}" srcOrd="0" destOrd="0" presId="urn:microsoft.com/office/officeart/2005/8/layout/hierarchy5"/>
    <dgm:cxn modelId="{397A8E4F-494F-41B9-B0F7-B53E63846611}" type="presParOf" srcId="{65E85430-8EC4-4732-809E-175694F95E4A}" destId="{A55BA1C2-1772-48C2-BFD3-2FD787E6C019}" srcOrd="1" destOrd="0" presId="urn:microsoft.com/office/officeart/2005/8/layout/hierarchy5"/>
    <dgm:cxn modelId="{3B355283-5A8D-4CF7-9899-1485F0B742D3}" type="presParOf" srcId="{A55BA1C2-1772-48C2-BFD3-2FD787E6C019}" destId="{47FE7A70-D845-4257-A087-D72F5222F0F7}" srcOrd="0" destOrd="0" presId="urn:microsoft.com/office/officeart/2005/8/layout/hierarchy5"/>
    <dgm:cxn modelId="{68A0B76F-347C-4406-8178-E4395861E415}" type="presParOf" srcId="{A55BA1C2-1772-48C2-BFD3-2FD787E6C019}" destId="{43B67141-6FA1-4EF5-907F-6A8F99B1A1D8}" srcOrd="1" destOrd="0" presId="urn:microsoft.com/office/officeart/2005/8/layout/hierarchy5"/>
    <dgm:cxn modelId="{6B1B716B-B360-49C0-A583-5BFEFE1F54F9}" type="presParOf" srcId="{43B67141-6FA1-4EF5-907F-6A8F99B1A1D8}" destId="{1DD68529-E315-4742-A789-3B20607B23D2}" srcOrd="0" destOrd="0" presId="urn:microsoft.com/office/officeart/2005/8/layout/hierarchy5"/>
    <dgm:cxn modelId="{36072449-FCC3-4324-B4AC-88B448E7854A}" type="presParOf" srcId="{1DD68529-E315-4742-A789-3B20607B23D2}" destId="{E265B193-DE8B-4EF3-A6A6-449849A41CC4}" srcOrd="0" destOrd="0" presId="urn:microsoft.com/office/officeart/2005/8/layout/hierarchy5"/>
    <dgm:cxn modelId="{0B9E0477-BC87-4EF9-83E0-AA95615B7D11}" type="presParOf" srcId="{43B67141-6FA1-4EF5-907F-6A8F99B1A1D8}" destId="{EBBAF65A-132C-4ADA-AD12-B77FB80362E3}" srcOrd="1" destOrd="0" presId="urn:microsoft.com/office/officeart/2005/8/layout/hierarchy5"/>
    <dgm:cxn modelId="{612224AC-BEDC-4FE9-80FE-040F94D34FB7}" type="presParOf" srcId="{EBBAF65A-132C-4ADA-AD12-B77FB80362E3}" destId="{D118F7FD-A2BA-465E-A018-76FD2F5D2455}" srcOrd="0" destOrd="0" presId="urn:microsoft.com/office/officeart/2005/8/layout/hierarchy5"/>
    <dgm:cxn modelId="{73D67A6C-D00E-49D4-8C68-587C3EA871CD}" type="presParOf" srcId="{EBBAF65A-132C-4ADA-AD12-B77FB80362E3}" destId="{10EE53BC-B7D9-4841-B2E8-5241615153D5}" srcOrd="1" destOrd="0" presId="urn:microsoft.com/office/officeart/2005/8/layout/hierarchy5"/>
    <dgm:cxn modelId="{94C280DC-E5CF-476E-AAD8-6D1350E138DD}" type="presParOf" srcId="{65E85430-8EC4-4732-809E-175694F95E4A}" destId="{36BBC758-C913-4501-ACFD-5E451F5E3984}" srcOrd="2" destOrd="0" presId="urn:microsoft.com/office/officeart/2005/8/layout/hierarchy5"/>
    <dgm:cxn modelId="{176BCE82-CDAD-42E0-A322-956204124A41}" type="presParOf" srcId="{36BBC758-C913-4501-ACFD-5E451F5E3984}" destId="{778B5F53-742D-491D-9C62-ED87644D0DB9}" srcOrd="0" destOrd="0" presId="urn:microsoft.com/office/officeart/2005/8/layout/hierarchy5"/>
    <dgm:cxn modelId="{82A232E2-698E-48FA-B1C7-B5840058B79B}" type="presParOf" srcId="{65E85430-8EC4-4732-809E-175694F95E4A}" destId="{D21ADD17-C8EB-4020-862C-CF40058F8634}" srcOrd="3" destOrd="0" presId="urn:microsoft.com/office/officeart/2005/8/layout/hierarchy5"/>
    <dgm:cxn modelId="{EBF228A8-1147-4360-BF87-7FDF745EA676}" type="presParOf" srcId="{D21ADD17-C8EB-4020-862C-CF40058F8634}" destId="{0C53DA92-0365-4D1C-910E-685034F4AB31}" srcOrd="0" destOrd="0" presId="urn:microsoft.com/office/officeart/2005/8/layout/hierarchy5"/>
    <dgm:cxn modelId="{52F9725E-B21E-46A6-9A2F-213CF88BFCC0}" type="presParOf" srcId="{D21ADD17-C8EB-4020-862C-CF40058F8634}" destId="{1B296FF9-EACF-4E8A-B1CD-3570EAECC19A}" srcOrd="1" destOrd="0" presId="urn:microsoft.com/office/officeart/2005/8/layout/hierarchy5"/>
    <dgm:cxn modelId="{D61D3D3A-2661-4029-A4CD-3C1663ECEC64}" type="presParOf" srcId="{1B296FF9-EACF-4E8A-B1CD-3570EAECC19A}" destId="{07DDC131-1612-4FF2-9010-D5875C06FACD}" srcOrd="0" destOrd="0" presId="urn:microsoft.com/office/officeart/2005/8/layout/hierarchy5"/>
    <dgm:cxn modelId="{59C6A178-7771-412F-912B-1FA738F13908}" type="presParOf" srcId="{07DDC131-1612-4FF2-9010-D5875C06FACD}" destId="{54D4682C-56DB-4D37-AF7E-A54F513DF0FC}" srcOrd="0" destOrd="0" presId="urn:microsoft.com/office/officeart/2005/8/layout/hierarchy5"/>
    <dgm:cxn modelId="{4A26DB2B-DFD3-499E-8172-84871933ACF5}" type="presParOf" srcId="{1B296FF9-EACF-4E8A-B1CD-3570EAECC19A}" destId="{55DBE525-0D06-4B1E-9B09-B93A70DBC5EA}" srcOrd="1" destOrd="0" presId="urn:microsoft.com/office/officeart/2005/8/layout/hierarchy5"/>
    <dgm:cxn modelId="{48E9AD13-B34E-471E-8AD2-D0946FDCCE9F}" type="presParOf" srcId="{55DBE525-0D06-4B1E-9B09-B93A70DBC5EA}" destId="{4BA9D300-A103-494E-99AE-95423FC42590}" srcOrd="0" destOrd="0" presId="urn:microsoft.com/office/officeart/2005/8/layout/hierarchy5"/>
    <dgm:cxn modelId="{BD94C029-55A4-479E-AF22-883752E41967}" type="presParOf" srcId="{55DBE525-0D06-4B1E-9B09-B93A70DBC5EA}" destId="{8988A1B2-C573-4B91-AD0F-DECAED381F5A}" srcOrd="1" destOrd="0" presId="urn:microsoft.com/office/officeart/2005/8/layout/hierarchy5"/>
    <dgm:cxn modelId="{B4303E23-AF8B-470F-BAD7-992996F70BFF}" type="presParOf" srcId="{65E85430-8EC4-4732-809E-175694F95E4A}" destId="{82D10070-A67C-4875-9149-48A1142698F0}" srcOrd="4" destOrd="0" presId="urn:microsoft.com/office/officeart/2005/8/layout/hierarchy5"/>
    <dgm:cxn modelId="{7CACE885-1BB7-49E8-B844-25303D13D369}" type="presParOf" srcId="{82D10070-A67C-4875-9149-48A1142698F0}" destId="{F3352052-283F-4E4B-AE6C-58397D5A4A03}" srcOrd="0" destOrd="0" presId="urn:microsoft.com/office/officeart/2005/8/layout/hierarchy5"/>
    <dgm:cxn modelId="{ABE9E185-11BC-4852-8634-0307171487A4}" type="presParOf" srcId="{65E85430-8EC4-4732-809E-175694F95E4A}" destId="{7EE98A25-7A97-4E51-BCE3-8BAA4F190A55}" srcOrd="5" destOrd="0" presId="urn:microsoft.com/office/officeart/2005/8/layout/hierarchy5"/>
    <dgm:cxn modelId="{22B97927-15B6-49E8-BA1F-12CCA81B0226}" type="presParOf" srcId="{7EE98A25-7A97-4E51-BCE3-8BAA4F190A55}" destId="{DE2D94F5-060E-43BC-9122-B9460B74B5DC}" srcOrd="0" destOrd="0" presId="urn:microsoft.com/office/officeart/2005/8/layout/hierarchy5"/>
    <dgm:cxn modelId="{8CEC9985-2636-49E3-970E-595DE584A813}" type="presParOf" srcId="{7EE98A25-7A97-4E51-BCE3-8BAA4F190A55}" destId="{5CB6CDA9-7F4C-4E9A-8E68-5B4FE85C6AD8}" srcOrd="1" destOrd="0" presId="urn:microsoft.com/office/officeart/2005/8/layout/hierarchy5"/>
    <dgm:cxn modelId="{8D52BCCC-0191-40BF-A58E-E60F47155D83}" type="presParOf" srcId="{5CB6CDA9-7F4C-4E9A-8E68-5B4FE85C6AD8}" destId="{D444DBBF-9CC0-44B7-BDC4-9F956D58FBA8}" srcOrd="0" destOrd="0" presId="urn:microsoft.com/office/officeart/2005/8/layout/hierarchy5"/>
    <dgm:cxn modelId="{ABC1C0D6-808A-447A-A220-B15B3C95BAE1}" type="presParOf" srcId="{D444DBBF-9CC0-44B7-BDC4-9F956D58FBA8}" destId="{3DEB68F4-A398-4A3E-BF11-815CD70E92FE}" srcOrd="0" destOrd="0" presId="urn:microsoft.com/office/officeart/2005/8/layout/hierarchy5"/>
    <dgm:cxn modelId="{42A1FF8C-4853-4333-A4F7-D0952523FE56}" type="presParOf" srcId="{5CB6CDA9-7F4C-4E9A-8E68-5B4FE85C6AD8}" destId="{3FAD1B51-9127-4BB8-BA3E-C3557BD45BE7}" srcOrd="1" destOrd="0" presId="urn:microsoft.com/office/officeart/2005/8/layout/hierarchy5"/>
    <dgm:cxn modelId="{AC03BD82-DD71-4D0E-9E8C-0647D542BC3F}" type="presParOf" srcId="{3FAD1B51-9127-4BB8-BA3E-C3557BD45BE7}" destId="{DFB0F64E-0663-4573-A3A1-93FBF13AE966}" srcOrd="0" destOrd="0" presId="urn:microsoft.com/office/officeart/2005/8/layout/hierarchy5"/>
    <dgm:cxn modelId="{77BED502-60D5-4261-A156-A0E490BEDE85}" type="presParOf" srcId="{3FAD1B51-9127-4BB8-BA3E-C3557BD45BE7}" destId="{B08014A3-F702-4B17-9B4E-68A954037056}" srcOrd="1" destOrd="0" presId="urn:microsoft.com/office/officeart/2005/8/layout/hierarchy5"/>
    <dgm:cxn modelId="{FDD094FE-6A59-4814-96CD-09F0E0B40F42}" type="presParOf" srcId="{65E85430-8EC4-4732-809E-175694F95E4A}" destId="{F6E7D962-B3C5-4DDF-ACA7-A6E975F937F8}" srcOrd="6" destOrd="0" presId="urn:microsoft.com/office/officeart/2005/8/layout/hierarchy5"/>
    <dgm:cxn modelId="{A9CA35C6-6D5C-4B4B-93BF-76F958A663A8}" type="presParOf" srcId="{F6E7D962-B3C5-4DDF-ACA7-A6E975F937F8}" destId="{9634161E-2E83-4623-A7FA-AB1019E03AF3}" srcOrd="0" destOrd="0" presId="urn:microsoft.com/office/officeart/2005/8/layout/hierarchy5"/>
    <dgm:cxn modelId="{5A40D19B-27F4-477C-AA7E-AD4AF32BDE79}" type="presParOf" srcId="{65E85430-8EC4-4732-809E-175694F95E4A}" destId="{7D784544-2455-4F8F-BED4-D8011D7F4E28}" srcOrd="7" destOrd="0" presId="urn:microsoft.com/office/officeart/2005/8/layout/hierarchy5"/>
    <dgm:cxn modelId="{3649D2C4-29E5-4679-AF37-33C8D46930FB}" type="presParOf" srcId="{7D784544-2455-4F8F-BED4-D8011D7F4E28}" destId="{1DC50753-7BB7-4C89-BE42-7A8FB4958D5A}" srcOrd="0" destOrd="0" presId="urn:microsoft.com/office/officeart/2005/8/layout/hierarchy5"/>
    <dgm:cxn modelId="{9D780D8C-FADC-4ACE-811C-6E4CBACCA68E}" type="presParOf" srcId="{7D784544-2455-4F8F-BED4-D8011D7F4E28}" destId="{E3716FE5-01E4-4893-9A27-D5AA09E6469C}" srcOrd="1" destOrd="0" presId="urn:microsoft.com/office/officeart/2005/8/layout/hierarchy5"/>
    <dgm:cxn modelId="{23EF1B14-E5D3-49FA-ABF6-05E6A85E922D}" type="presParOf" srcId="{E3716FE5-01E4-4893-9A27-D5AA09E6469C}" destId="{B5D37605-D95F-466F-9B89-E8E5D14A914C}" srcOrd="0" destOrd="0" presId="urn:microsoft.com/office/officeart/2005/8/layout/hierarchy5"/>
    <dgm:cxn modelId="{91B81405-E361-466A-9016-221B98C9D18C}" type="presParOf" srcId="{B5D37605-D95F-466F-9B89-E8E5D14A914C}" destId="{B7CB061D-2664-4D0B-BB0C-F8BBB7399F34}" srcOrd="0" destOrd="0" presId="urn:microsoft.com/office/officeart/2005/8/layout/hierarchy5"/>
    <dgm:cxn modelId="{934FAFE4-189B-410F-BEC9-3F7F2AE8EEAF}" type="presParOf" srcId="{E3716FE5-01E4-4893-9A27-D5AA09E6469C}" destId="{3A2761DA-DFD6-41A1-AB2E-6CC03827A034}" srcOrd="1" destOrd="0" presId="urn:microsoft.com/office/officeart/2005/8/layout/hierarchy5"/>
    <dgm:cxn modelId="{EC77A5D4-22CE-4A6C-8A51-5C0A7234A7E0}" type="presParOf" srcId="{3A2761DA-DFD6-41A1-AB2E-6CC03827A034}" destId="{64070F65-4787-46E7-B2E5-9A50FAC87D75}" srcOrd="0" destOrd="0" presId="urn:microsoft.com/office/officeart/2005/8/layout/hierarchy5"/>
    <dgm:cxn modelId="{3FFEF844-0CED-4566-A8E0-59AC8DD4137C}" type="presParOf" srcId="{3A2761DA-DFD6-41A1-AB2E-6CC03827A034}" destId="{2E0CC555-A611-4710-B029-846DE74EF4B2}" srcOrd="1" destOrd="0" presId="urn:microsoft.com/office/officeart/2005/8/layout/hierarchy5"/>
    <dgm:cxn modelId="{67994C34-6C49-48D3-8297-88A6A2B66990}" type="presParOf" srcId="{05AD88AC-8760-44B9-95F1-9FCE4087C7BA}" destId="{796F8C79-275D-41B1-8CDE-2A7872A60E4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A959-2EF6-47EE-BD3B-346F853A4E4C}">
      <dsp:nvSpPr>
        <dsp:cNvPr id="0" name=""/>
        <dsp:cNvSpPr/>
      </dsp:nvSpPr>
      <dsp:spPr>
        <a:xfrm>
          <a:off x="3765763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系统功能</a:t>
          </a:r>
        </a:p>
      </dsp:txBody>
      <dsp:txXfrm>
        <a:off x="3947503" y="1813565"/>
        <a:ext cx="877518" cy="877518"/>
      </dsp:txXfrm>
    </dsp:sp>
    <dsp:sp modelId="{6FA36F47-7C80-4499-BA42-AEEDEC6FAD42}">
      <dsp:nvSpPr>
        <dsp:cNvPr id="0" name=""/>
        <dsp:cNvSpPr/>
      </dsp:nvSpPr>
      <dsp:spPr>
        <a:xfrm rot="16200000">
          <a:off x="4199155" y="1431986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76907" y="1435363"/>
        <a:ext cx="18710" cy="18710"/>
      </dsp:txXfrm>
    </dsp:sp>
    <dsp:sp modelId="{FB0171DE-989E-4019-9D17-9EE7A76B7F6F}">
      <dsp:nvSpPr>
        <dsp:cNvPr id="0" name=""/>
        <dsp:cNvSpPr/>
      </dsp:nvSpPr>
      <dsp:spPr>
        <a:xfrm>
          <a:off x="3765763" y="16613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展现</a:t>
          </a:r>
          <a:r>
            <a:rPr lang="en-US" altLang="zh-CN" sz="1800" kern="1200" dirty="0"/>
            <a:t>Web</a:t>
          </a:r>
          <a:r>
            <a:rPr lang="zh-CN" altLang="en-US" sz="1800" kern="1200" dirty="0"/>
            <a:t>开发技术</a:t>
          </a:r>
        </a:p>
      </dsp:txBody>
      <dsp:txXfrm>
        <a:off x="3947503" y="198353"/>
        <a:ext cx="877518" cy="877518"/>
      </dsp:txXfrm>
    </dsp:sp>
    <dsp:sp modelId="{7A86E417-CABE-400A-9987-264E0A127030}">
      <dsp:nvSpPr>
        <dsp:cNvPr id="0" name=""/>
        <dsp:cNvSpPr/>
      </dsp:nvSpPr>
      <dsp:spPr>
        <a:xfrm>
          <a:off x="5006761" y="2239592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84513" y="2242969"/>
        <a:ext cx="18710" cy="18710"/>
      </dsp:txXfrm>
    </dsp:sp>
    <dsp:sp modelId="{FD28B226-761E-43A6-80A1-976EE4C6DDB6}">
      <dsp:nvSpPr>
        <dsp:cNvPr id="0" name=""/>
        <dsp:cNvSpPr/>
      </dsp:nvSpPr>
      <dsp:spPr>
        <a:xfrm>
          <a:off x="5380975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打包管理模块</a:t>
          </a:r>
        </a:p>
      </dsp:txBody>
      <dsp:txXfrm>
        <a:off x="5562715" y="1813565"/>
        <a:ext cx="877518" cy="877518"/>
      </dsp:txXfrm>
    </dsp:sp>
    <dsp:sp modelId="{CE75888D-8146-486A-88E4-A3B0D0CB447E}">
      <dsp:nvSpPr>
        <dsp:cNvPr id="0" name=""/>
        <dsp:cNvSpPr/>
      </dsp:nvSpPr>
      <dsp:spPr>
        <a:xfrm rot="5400000">
          <a:off x="4199155" y="3047198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76907" y="3050575"/>
        <a:ext cx="18710" cy="18710"/>
      </dsp:txXfrm>
    </dsp:sp>
    <dsp:sp modelId="{006EF11C-8CC5-40EF-BAAA-7B0AD9B0B540}">
      <dsp:nvSpPr>
        <dsp:cNvPr id="0" name=""/>
        <dsp:cNvSpPr/>
      </dsp:nvSpPr>
      <dsp:spPr>
        <a:xfrm>
          <a:off x="3765763" y="3247037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使用</a:t>
          </a:r>
          <a:r>
            <a:rPr lang="en-US" altLang="zh-CN" sz="1900" kern="1200" dirty="0"/>
            <a:t>ES6/7</a:t>
          </a:r>
          <a:r>
            <a:rPr lang="zh-CN" altLang="en-US" sz="1900" kern="1200" dirty="0"/>
            <a:t>新特性</a:t>
          </a:r>
        </a:p>
      </dsp:txBody>
      <dsp:txXfrm>
        <a:off x="3947503" y="3428777"/>
        <a:ext cx="877518" cy="877518"/>
      </dsp:txXfrm>
    </dsp:sp>
    <dsp:sp modelId="{507982C5-24E1-4226-AD11-65D8E9ACD08A}">
      <dsp:nvSpPr>
        <dsp:cNvPr id="0" name=""/>
        <dsp:cNvSpPr/>
      </dsp:nvSpPr>
      <dsp:spPr>
        <a:xfrm rot="10800000">
          <a:off x="3391549" y="2239592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569301" y="2242969"/>
        <a:ext cx="18710" cy="18710"/>
      </dsp:txXfrm>
    </dsp:sp>
    <dsp:sp modelId="{A4AE505D-887C-42A8-BB22-6C42444D4E47}">
      <dsp:nvSpPr>
        <dsp:cNvPr id="0" name=""/>
        <dsp:cNvSpPr/>
      </dsp:nvSpPr>
      <dsp:spPr>
        <a:xfrm>
          <a:off x="2150551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选择技术生成框架</a:t>
          </a:r>
        </a:p>
      </dsp:txBody>
      <dsp:txXfrm>
        <a:off x="2332291" y="1813565"/>
        <a:ext cx="877518" cy="877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41721-A9F4-48A2-9663-DD3E0D23D09B}">
      <dsp:nvSpPr>
        <dsp:cNvPr id="0" name=""/>
        <dsp:cNvSpPr/>
      </dsp:nvSpPr>
      <dsp:spPr>
        <a:xfrm>
          <a:off x="1373697" y="3198"/>
          <a:ext cx="2160131" cy="1080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框架</a:t>
          </a:r>
          <a:endParaRPr lang="zh-CN" altLang="en-US" sz="2800" kern="1200" dirty="0"/>
        </a:p>
      </dsp:txBody>
      <dsp:txXfrm>
        <a:off x="1405331" y="34832"/>
        <a:ext cx="2096863" cy="1016797"/>
      </dsp:txXfrm>
    </dsp:sp>
    <dsp:sp modelId="{2E69646A-13A6-4739-81E1-8E79CBA3C9AE}">
      <dsp:nvSpPr>
        <dsp:cNvPr id="0" name=""/>
        <dsp:cNvSpPr/>
      </dsp:nvSpPr>
      <dsp:spPr>
        <a:xfrm>
          <a:off x="1589710" y="1083264"/>
          <a:ext cx="206292" cy="63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50"/>
              </a:lnTo>
              <a:lnTo>
                <a:pt x="206292" y="6387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47DE-DAAF-418D-BF49-AE2AFD075F75}">
      <dsp:nvSpPr>
        <dsp:cNvPr id="0" name=""/>
        <dsp:cNvSpPr/>
      </dsp:nvSpPr>
      <dsp:spPr>
        <a:xfrm>
          <a:off x="1796002" y="1353280"/>
          <a:ext cx="1728104" cy="7374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框架前端设计</a:t>
          </a:r>
          <a:endParaRPr lang="zh-CN" altLang="en-US" sz="2000" kern="1200" dirty="0"/>
        </a:p>
      </dsp:txBody>
      <dsp:txXfrm>
        <a:off x="1817602" y="1374880"/>
        <a:ext cx="1684904" cy="694268"/>
      </dsp:txXfrm>
    </dsp:sp>
    <dsp:sp modelId="{283E44B1-5B8F-4B86-BF11-72B716D93DCC}">
      <dsp:nvSpPr>
        <dsp:cNvPr id="0" name=""/>
        <dsp:cNvSpPr/>
      </dsp:nvSpPr>
      <dsp:spPr>
        <a:xfrm>
          <a:off x="1589710" y="1083264"/>
          <a:ext cx="206292" cy="153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268"/>
              </a:lnTo>
              <a:lnTo>
                <a:pt x="206292" y="15312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11EF4-A800-4F3D-AD71-8D48BB1BF924}">
      <dsp:nvSpPr>
        <dsp:cNvPr id="0" name=""/>
        <dsp:cNvSpPr/>
      </dsp:nvSpPr>
      <dsp:spPr>
        <a:xfrm>
          <a:off x="1796002" y="2360765"/>
          <a:ext cx="1728104" cy="507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框架后端设计</a:t>
          </a:r>
          <a:endParaRPr lang="zh-CN" altLang="en-US" sz="2000" kern="1200" dirty="0"/>
        </a:p>
      </dsp:txBody>
      <dsp:txXfrm>
        <a:off x="1810867" y="2375630"/>
        <a:ext cx="1698374" cy="477803"/>
      </dsp:txXfrm>
    </dsp:sp>
    <dsp:sp modelId="{7A0BAA22-7E24-45C4-943D-76084BC1E493}">
      <dsp:nvSpPr>
        <dsp:cNvPr id="0" name=""/>
        <dsp:cNvSpPr/>
      </dsp:nvSpPr>
      <dsp:spPr>
        <a:xfrm>
          <a:off x="1589710" y="1083264"/>
          <a:ext cx="206292" cy="2331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251"/>
              </a:lnTo>
              <a:lnTo>
                <a:pt x="206292" y="233125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DF973-C9FB-46FA-A5F5-1B59291DCB8F}">
      <dsp:nvSpPr>
        <dsp:cNvPr id="0" name=""/>
        <dsp:cNvSpPr/>
      </dsp:nvSpPr>
      <dsp:spPr>
        <a:xfrm>
          <a:off x="1796002" y="3138315"/>
          <a:ext cx="1728104" cy="552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打包模块设计</a:t>
          </a:r>
          <a:endParaRPr lang="zh-CN" altLang="en-US" sz="2000" kern="1200" dirty="0"/>
        </a:p>
      </dsp:txBody>
      <dsp:txXfrm>
        <a:off x="1812181" y="3154494"/>
        <a:ext cx="1695746" cy="520041"/>
      </dsp:txXfrm>
    </dsp:sp>
    <dsp:sp modelId="{07412587-69B9-4419-A625-FFDF998C51E5}">
      <dsp:nvSpPr>
        <dsp:cNvPr id="0" name=""/>
        <dsp:cNvSpPr/>
      </dsp:nvSpPr>
      <dsp:spPr>
        <a:xfrm>
          <a:off x="1589710" y="1083264"/>
          <a:ext cx="206292" cy="3264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4120"/>
              </a:lnTo>
              <a:lnTo>
                <a:pt x="206292" y="32641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8F073-C98F-4DF8-9058-E9FEBCA423BD}">
      <dsp:nvSpPr>
        <dsp:cNvPr id="0" name=""/>
        <dsp:cNvSpPr/>
      </dsp:nvSpPr>
      <dsp:spPr>
        <a:xfrm>
          <a:off x="1796002" y="3960731"/>
          <a:ext cx="1728104" cy="77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加入</a:t>
          </a:r>
          <a:r>
            <a:rPr lang="en-US" altLang="zh-CN" sz="2000" kern="1200" dirty="0" smtClean="0"/>
            <a:t>ES6/7</a:t>
          </a:r>
          <a:r>
            <a:rPr lang="zh-CN" altLang="en-US" sz="2000" kern="1200" dirty="0" smtClean="0"/>
            <a:t>新特性</a:t>
          </a:r>
          <a:endParaRPr lang="zh-CN" altLang="en-US" sz="2000" kern="1200" dirty="0"/>
        </a:p>
      </dsp:txBody>
      <dsp:txXfrm>
        <a:off x="1818651" y="3983380"/>
        <a:ext cx="1682806" cy="728007"/>
      </dsp:txXfrm>
    </dsp:sp>
    <dsp:sp modelId="{CCFAA646-DDEA-4457-8EA2-EC37174D0776}">
      <dsp:nvSpPr>
        <dsp:cNvPr id="0" name=""/>
        <dsp:cNvSpPr/>
      </dsp:nvSpPr>
      <dsp:spPr>
        <a:xfrm>
          <a:off x="4058804" y="3198"/>
          <a:ext cx="2160131" cy="1080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4090438" y="34832"/>
        <a:ext cx="2096863" cy="1016797"/>
      </dsp:txXfrm>
    </dsp:sp>
    <dsp:sp modelId="{1E92DFF5-FECF-47F7-A632-3A38AD0E7A53}">
      <dsp:nvSpPr>
        <dsp:cNvPr id="0" name=""/>
        <dsp:cNvSpPr/>
      </dsp:nvSpPr>
      <dsp:spPr>
        <a:xfrm>
          <a:off x="4274817" y="1083264"/>
          <a:ext cx="221348" cy="61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673"/>
              </a:lnTo>
              <a:lnTo>
                <a:pt x="221348" y="6176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263A4-2231-4014-A5CF-FC4E44B55185}">
      <dsp:nvSpPr>
        <dsp:cNvPr id="0" name=""/>
        <dsp:cNvSpPr/>
      </dsp:nvSpPr>
      <dsp:spPr>
        <a:xfrm>
          <a:off x="4496166" y="1353280"/>
          <a:ext cx="1728104" cy="6953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关键技术介绍模块</a:t>
          </a:r>
          <a:endParaRPr lang="zh-CN" altLang="en-US" sz="2000" kern="1200" dirty="0"/>
        </a:p>
      </dsp:txBody>
      <dsp:txXfrm>
        <a:off x="4516531" y="1373645"/>
        <a:ext cx="1687374" cy="654583"/>
      </dsp:txXfrm>
    </dsp:sp>
    <dsp:sp modelId="{B749AD7D-7A3D-43F8-8FB8-C90B929E17E4}">
      <dsp:nvSpPr>
        <dsp:cNvPr id="0" name=""/>
        <dsp:cNvSpPr/>
      </dsp:nvSpPr>
      <dsp:spPr>
        <a:xfrm>
          <a:off x="4274817" y="1083264"/>
          <a:ext cx="221348" cy="159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129"/>
              </a:lnTo>
              <a:lnTo>
                <a:pt x="221348" y="15981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6BDE1-4844-4B4A-91B1-5A015F3425FD}">
      <dsp:nvSpPr>
        <dsp:cNvPr id="0" name=""/>
        <dsp:cNvSpPr/>
      </dsp:nvSpPr>
      <dsp:spPr>
        <a:xfrm>
          <a:off x="4496166" y="2318610"/>
          <a:ext cx="1728104" cy="7255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选择技术生成框架模块</a:t>
          </a:r>
          <a:endParaRPr lang="zh-CN" altLang="en-US" sz="2000" kern="1200" dirty="0"/>
        </a:p>
      </dsp:txBody>
      <dsp:txXfrm>
        <a:off x="4517417" y="2339861"/>
        <a:ext cx="1685602" cy="683064"/>
      </dsp:txXfrm>
    </dsp:sp>
    <dsp:sp modelId="{87A116DF-4C8D-4174-ACA5-CC8BFE81C89D}">
      <dsp:nvSpPr>
        <dsp:cNvPr id="0" name=""/>
        <dsp:cNvSpPr/>
      </dsp:nvSpPr>
      <dsp:spPr>
        <a:xfrm>
          <a:off x="4274817" y="1083264"/>
          <a:ext cx="221348" cy="2572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327"/>
              </a:lnTo>
              <a:lnTo>
                <a:pt x="221348" y="25723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431F-8DFE-4860-B82E-E2524E5F34C1}">
      <dsp:nvSpPr>
        <dsp:cNvPr id="0" name=""/>
        <dsp:cNvSpPr/>
      </dsp:nvSpPr>
      <dsp:spPr>
        <a:xfrm>
          <a:off x="4496166" y="3314193"/>
          <a:ext cx="1728104" cy="6827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</a:t>
          </a:r>
          <a:r>
            <a:rPr lang="zh-CN" sz="2000" kern="1200" dirty="0" smtClean="0"/>
            <a:t>框架生成模块</a:t>
          </a:r>
          <a:endParaRPr lang="zh-CN" altLang="en-US" sz="2000" kern="1200" dirty="0"/>
        </a:p>
      </dsp:txBody>
      <dsp:txXfrm>
        <a:off x="4516164" y="3334191"/>
        <a:ext cx="1688108" cy="642799"/>
      </dsp:txXfrm>
    </dsp:sp>
    <dsp:sp modelId="{A5B45205-4BBA-4DAF-9A6E-29A36A48C127}">
      <dsp:nvSpPr>
        <dsp:cNvPr id="0" name=""/>
        <dsp:cNvSpPr/>
      </dsp:nvSpPr>
      <dsp:spPr>
        <a:xfrm>
          <a:off x="4274817" y="1083264"/>
          <a:ext cx="221348" cy="3477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508"/>
              </a:lnTo>
              <a:lnTo>
                <a:pt x="221348" y="34775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F4A3-8ACD-48F4-A0EB-A51FF87F03EA}">
      <dsp:nvSpPr>
        <dsp:cNvPr id="0" name=""/>
        <dsp:cNvSpPr/>
      </dsp:nvSpPr>
      <dsp:spPr>
        <a:xfrm>
          <a:off x="4496166" y="4219374"/>
          <a:ext cx="1728104" cy="6827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用户下载使用框架模块</a:t>
          </a:r>
          <a:endParaRPr lang="zh-CN" altLang="en-US" sz="2000" kern="1200" dirty="0"/>
        </a:p>
      </dsp:txBody>
      <dsp:txXfrm>
        <a:off x="4516164" y="4239372"/>
        <a:ext cx="1688108" cy="642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7B39-DFC8-490A-AAAA-2DEF0044F0A8}">
      <dsp:nvSpPr>
        <dsp:cNvPr id="0" name=""/>
        <dsp:cNvSpPr/>
      </dsp:nvSpPr>
      <dsp:spPr>
        <a:xfrm>
          <a:off x="1008" y="2162347"/>
          <a:ext cx="1683792" cy="856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26096" y="2187435"/>
        <a:ext cx="1633616" cy="806394"/>
      </dsp:txXfrm>
    </dsp:sp>
    <dsp:sp modelId="{CD0558B4-0682-4A6C-8B5F-91FED6EA7E5A}">
      <dsp:nvSpPr>
        <dsp:cNvPr id="0" name=""/>
        <dsp:cNvSpPr/>
      </dsp:nvSpPr>
      <dsp:spPr>
        <a:xfrm rot="17121503">
          <a:off x="940709" y="1602700"/>
          <a:ext cx="2024340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024340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02271" y="1564001"/>
        <a:ext cx="101217" cy="101217"/>
      </dsp:txXfrm>
    </dsp:sp>
    <dsp:sp modelId="{47FE7A70-D845-4257-A087-D72F5222F0F7}">
      <dsp:nvSpPr>
        <dsp:cNvPr id="0" name=""/>
        <dsp:cNvSpPr/>
      </dsp:nvSpPr>
      <dsp:spPr>
        <a:xfrm>
          <a:off x="2220958" y="31088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关键技术介绍模块</a:t>
          </a:r>
          <a:endParaRPr lang="zh-CN" altLang="en-US" sz="2000" kern="1200" dirty="0"/>
        </a:p>
      </dsp:txBody>
      <dsp:txXfrm>
        <a:off x="2240154" y="330081"/>
        <a:ext cx="1272411" cy="617009"/>
      </dsp:txXfrm>
    </dsp:sp>
    <dsp:sp modelId="{1DD68529-E315-4742-A789-3B20607B23D2}">
      <dsp:nvSpPr>
        <dsp:cNvPr id="0" name=""/>
        <dsp:cNvSpPr/>
      </dsp:nvSpPr>
      <dsp:spPr>
        <a:xfrm rot="21536340">
          <a:off x="3531718" y="621921"/>
          <a:ext cx="51358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1358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75669" y="620991"/>
        <a:ext cx="25679" cy="25679"/>
      </dsp:txXfrm>
    </dsp:sp>
    <dsp:sp modelId="{D118F7FD-A2BA-465E-A018-76FD2F5D2455}">
      <dsp:nvSpPr>
        <dsp:cNvPr id="0" name=""/>
        <dsp:cNvSpPr/>
      </dsp:nvSpPr>
      <dsp:spPr>
        <a:xfrm>
          <a:off x="4045255" y="41855"/>
          <a:ext cx="6403669" cy="117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对当今互联网上面的</a:t>
          </a:r>
          <a:r>
            <a:rPr lang="en-US" sz="1500" kern="1200" dirty="0" smtClean="0"/>
            <a:t>Web</a:t>
          </a:r>
          <a:r>
            <a:rPr lang="zh-CN" sz="1500" kern="1200" dirty="0" smtClean="0"/>
            <a:t>开发技术做一个采集，然后根据使用的流行程度，技术的特点以及学习的难度筛选出我们要使用的技术。再将这些技术的存放的我们的</a:t>
          </a:r>
          <a:r>
            <a:rPr lang="en-US" sz="1500" kern="1200" dirty="0" err="1" smtClean="0"/>
            <a:t>Mongodb</a:t>
          </a:r>
          <a:r>
            <a:rPr lang="zh-CN" sz="1500" kern="1200" dirty="0" smtClean="0"/>
            <a:t>数据库中，这样用户就可以根据自己的需要了解并学习这些技术，为以后的选择技术搭建框架做准备。</a:t>
          </a:r>
          <a:endParaRPr lang="zh-CN" altLang="en-US" sz="1500" kern="1200" dirty="0"/>
        </a:p>
      </dsp:txBody>
      <dsp:txXfrm>
        <a:off x="4079653" y="76253"/>
        <a:ext cx="6334873" cy="1105644"/>
      </dsp:txXfrm>
    </dsp:sp>
    <dsp:sp modelId="{36BBC758-C913-4501-ACFD-5E451F5E3984}">
      <dsp:nvSpPr>
        <dsp:cNvPr id="0" name=""/>
        <dsp:cNvSpPr/>
      </dsp:nvSpPr>
      <dsp:spPr>
        <a:xfrm rot="18774875">
          <a:off x="1557638" y="2286866"/>
          <a:ext cx="79702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97023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6224" y="2278849"/>
        <a:ext cx="39851" cy="39851"/>
      </dsp:txXfrm>
    </dsp:sp>
    <dsp:sp modelId="{0C53DA92-0365-4D1C-910E-685034F4AB31}">
      <dsp:nvSpPr>
        <dsp:cNvPr id="0" name=""/>
        <dsp:cNvSpPr/>
      </dsp:nvSpPr>
      <dsp:spPr>
        <a:xfrm>
          <a:off x="2227499" y="1547808"/>
          <a:ext cx="1310803" cy="918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选择技术生成框架模块</a:t>
          </a:r>
          <a:endParaRPr lang="zh-CN" altLang="en-US" sz="2000" kern="1200" dirty="0"/>
        </a:p>
      </dsp:txBody>
      <dsp:txXfrm>
        <a:off x="2254393" y="1574702"/>
        <a:ext cx="1257015" cy="864429"/>
      </dsp:txXfrm>
    </dsp:sp>
    <dsp:sp modelId="{07DDC131-1612-4FF2-9010-D5875C06FACD}">
      <dsp:nvSpPr>
        <dsp:cNvPr id="0" name=""/>
        <dsp:cNvSpPr/>
      </dsp:nvSpPr>
      <dsp:spPr>
        <a:xfrm rot="17982">
          <a:off x="3538300" y="1996381"/>
          <a:ext cx="5249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997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7673" y="1995165"/>
        <a:ext cx="26249" cy="26249"/>
      </dsp:txXfrm>
    </dsp:sp>
    <dsp:sp modelId="{4BA9D300-A103-494E-99AE-95423FC42590}">
      <dsp:nvSpPr>
        <dsp:cNvPr id="0" name=""/>
        <dsp:cNvSpPr/>
      </dsp:nvSpPr>
      <dsp:spPr>
        <a:xfrm>
          <a:off x="4063293" y="1549424"/>
          <a:ext cx="6263793" cy="920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用户需要根据自己的需求，填写相应的信息，并通过按钮点击选择相应的技术，然后通过</a:t>
          </a:r>
          <a:r>
            <a:rPr lang="en-US" sz="1400" kern="1200" dirty="0" smtClean="0"/>
            <a:t>AJAX</a:t>
          </a:r>
          <a:r>
            <a:rPr lang="zh-CN" sz="1400" kern="1200" dirty="0" smtClean="0"/>
            <a:t>的</a:t>
          </a:r>
          <a:r>
            <a:rPr lang="en-US" sz="1400" kern="1200" dirty="0" smtClean="0"/>
            <a:t>POST</a:t>
          </a:r>
          <a:r>
            <a:rPr lang="zh-CN" sz="1400" kern="1200" dirty="0" smtClean="0"/>
            <a:t>请求发送到数据库，这样我们的框架生成表就能够添加一条记录。</a:t>
          </a:r>
          <a:endParaRPr lang="zh-CN" altLang="en-US" sz="1400" kern="1200" dirty="0"/>
        </a:p>
      </dsp:txBody>
      <dsp:txXfrm>
        <a:off x="4090253" y="1576384"/>
        <a:ext cx="6209873" cy="866559"/>
      </dsp:txXfrm>
    </dsp:sp>
    <dsp:sp modelId="{82D10070-A67C-4875-9149-48A1142698F0}">
      <dsp:nvSpPr>
        <dsp:cNvPr id="0" name=""/>
        <dsp:cNvSpPr/>
      </dsp:nvSpPr>
      <dsp:spPr>
        <a:xfrm rot="2566587">
          <a:off x="1589798" y="2821287"/>
          <a:ext cx="71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14325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9103" y="2815338"/>
        <a:ext cx="35716" cy="35716"/>
      </dsp:txXfrm>
    </dsp:sp>
    <dsp:sp modelId="{DE2D94F5-060E-43BC-9122-B9460B74B5DC}">
      <dsp:nvSpPr>
        <dsp:cNvPr id="0" name=""/>
        <dsp:cNvSpPr/>
      </dsp:nvSpPr>
      <dsp:spPr>
        <a:xfrm>
          <a:off x="2209122" y="2748059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</a:t>
          </a:r>
          <a:r>
            <a:rPr lang="zh-CN" sz="2000" kern="1200" dirty="0" smtClean="0"/>
            <a:t>框架生成模块</a:t>
          </a:r>
          <a:endParaRPr lang="zh-CN" altLang="en-US" sz="2000" kern="1200" dirty="0"/>
        </a:p>
      </dsp:txBody>
      <dsp:txXfrm>
        <a:off x="2228318" y="2767255"/>
        <a:ext cx="1272411" cy="617009"/>
      </dsp:txXfrm>
    </dsp:sp>
    <dsp:sp modelId="{D444DBBF-9CC0-44B7-BDC4-9F956D58FBA8}">
      <dsp:nvSpPr>
        <dsp:cNvPr id="0" name=""/>
        <dsp:cNvSpPr/>
      </dsp:nvSpPr>
      <dsp:spPr>
        <a:xfrm>
          <a:off x="3519926" y="3063850"/>
          <a:ext cx="52432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3062652"/>
        <a:ext cx="26216" cy="26216"/>
      </dsp:txXfrm>
    </dsp:sp>
    <dsp:sp modelId="{DFB0F64E-0663-4573-A3A1-93FBF13AE966}">
      <dsp:nvSpPr>
        <dsp:cNvPr id="0" name=""/>
        <dsp:cNvSpPr/>
      </dsp:nvSpPr>
      <dsp:spPr>
        <a:xfrm>
          <a:off x="4044247" y="2809231"/>
          <a:ext cx="6314600" cy="533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根据用户的信息以及选择的技术</a:t>
          </a:r>
          <a:r>
            <a:rPr lang="zh-CN" altLang="en-US" sz="1400" kern="1200" dirty="0" smtClean="0"/>
            <a:t>调用后台的一系列的方法</a:t>
          </a:r>
          <a:r>
            <a:rPr lang="zh-CN" sz="1400" kern="1200" dirty="0" smtClean="0"/>
            <a:t>生成相应的</a:t>
          </a:r>
          <a:r>
            <a:rPr lang="en-US" sz="1400" kern="1200" dirty="0" smtClean="0"/>
            <a:t>Web</a:t>
          </a:r>
          <a:r>
            <a:rPr lang="zh-CN" sz="1400" kern="1200" dirty="0" smtClean="0"/>
            <a:t>框架。</a:t>
          </a:r>
          <a:endParaRPr lang="zh-CN" altLang="en-US" sz="1400" kern="1200" dirty="0"/>
        </a:p>
      </dsp:txBody>
      <dsp:txXfrm>
        <a:off x="4059860" y="2824844"/>
        <a:ext cx="6283374" cy="501831"/>
      </dsp:txXfrm>
    </dsp:sp>
    <dsp:sp modelId="{F6E7D962-B3C5-4DDF-ACA7-A6E975F937F8}">
      <dsp:nvSpPr>
        <dsp:cNvPr id="0" name=""/>
        <dsp:cNvSpPr/>
      </dsp:nvSpPr>
      <dsp:spPr>
        <a:xfrm rot="4374166">
          <a:off x="1055240" y="3431037"/>
          <a:ext cx="178344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783441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902375" y="3398360"/>
        <a:ext cx="89172" cy="89172"/>
      </dsp:txXfrm>
    </dsp:sp>
    <dsp:sp modelId="{1DC50753-7BB7-4C89-BE42-7A8FB4958D5A}">
      <dsp:nvSpPr>
        <dsp:cNvPr id="0" name=""/>
        <dsp:cNvSpPr/>
      </dsp:nvSpPr>
      <dsp:spPr>
        <a:xfrm>
          <a:off x="2209122" y="3814096"/>
          <a:ext cx="1310803" cy="962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用户下载使用框架模块</a:t>
          </a:r>
          <a:endParaRPr lang="zh-CN" altLang="en-US" sz="2000" kern="1200" dirty="0"/>
        </a:p>
      </dsp:txBody>
      <dsp:txXfrm>
        <a:off x="2237308" y="3842282"/>
        <a:ext cx="1254431" cy="905954"/>
      </dsp:txXfrm>
    </dsp:sp>
    <dsp:sp modelId="{B5D37605-D95F-466F-9B89-E8E5D14A914C}">
      <dsp:nvSpPr>
        <dsp:cNvPr id="0" name=""/>
        <dsp:cNvSpPr/>
      </dsp:nvSpPr>
      <dsp:spPr>
        <a:xfrm rot="13149">
          <a:off x="3519924" y="4284353"/>
          <a:ext cx="52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5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4283154"/>
        <a:ext cx="26216" cy="26216"/>
      </dsp:txXfrm>
    </dsp:sp>
    <dsp:sp modelId="{64070F65-4787-46E7-B2E5-9A50FAC87D75}">
      <dsp:nvSpPr>
        <dsp:cNvPr id="0" name=""/>
        <dsp:cNvSpPr/>
      </dsp:nvSpPr>
      <dsp:spPr>
        <a:xfrm>
          <a:off x="4044247" y="3784849"/>
          <a:ext cx="6297913" cy="1024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用户通过我们的</a:t>
          </a:r>
          <a:r>
            <a:rPr lang="en-US" sz="1400" kern="1200" dirty="0" smtClean="0"/>
            <a:t>Web</a:t>
          </a:r>
          <a:r>
            <a:rPr lang="zh-CN" sz="1400" kern="1200" dirty="0" smtClean="0"/>
            <a:t>站点下载好创建的</a:t>
          </a:r>
          <a:r>
            <a:rPr lang="en-US" sz="1400" kern="1200" dirty="0" smtClean="0"/>
            <a:t>Web</a:t>
          </a:r>
          <a:r>
            <a:rPr lang="zh-CN" sz="1400" kern="1200" dirty="0" smtClean="0"/>
            <a:t>的框架之后，安装好</a:t>
          </a:r>
          <a:r>
            <a:rPr lang="en-US" sz="1400" kern="1200" dirty="0" smtClean="0"/>
            <a:t>Node.js</a:t>
          </a:r>
          <a:r>
            <a:rPr lang="zh-CN" sz="1400" kern="1200" dirty="0" smtClean="0"/>
            <a:t>环境，然后在通过</a:t>
          </a:r>
          <a:r>
            <a:rPr lang="en-US" sz="1400" kern="1200" dirty="0" smtClean="0"/>
            <a:t>NPM</a:t>
          </a:r>
          <a:r>
            <a:rPr lang="zh-CN" sz="1400" kern="1200" dirty="0" smtClean="0"/>
            <a:t>安装各个模块，然后仔细阅读其中的文档，了解各个目录的意义以及在项目中的作用，这样才能够更快速的使用这套</a:t>
          </a:r>
          <a:r>
            <a:rPr lang="en-US" sz="1400" kern="1200" dirty="0" smtClean="0"/>
            <a:t>Web</a:t>
          </a:r>
          <a:r>
            <a:rPr lang="zh-CN" sz="1400" kern="1200" dirty="0" smtClean="0"/>
            <a:t>框架开发站点。</a:t>
          </a:r>
          <a:endParaRPr lang="zh-CN" altLang="en-US" sz="1400" kern="1200" dirty="0"/>
        </a:p>
      </dsp:txBody>
      <dsp:txXfrm>
        <a:off x="4074263" y="3814865"/>
        <a:ext cx="6237881" cy="96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7B39-DFC8-490A-AAAA-2DEF0044F0A8}">
      <dsp:nvSpPr>
        <dsp:cNvPr id="0" name=""/>
        <dsp:cNvSpPr/>
      </dsp:nvSpPr>
      <dsp:spPr>
        <a:xfrm>
          <a:off x="1008" y="2138340"/>
          <a:ext cx="1683792" cy="856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框架</a:t>
          </a:r>
          <a:endParaRPr lang="zh-CN" altLang="en-US" sz="2800" kern="1200" dirty="0"/>
        </a:p>
      </dsp:txBody>
      <dsp:txXfrm>
        <a:off x="26096" y="2163428"/>
        <a:ext cx="1633616" cy="806394"/>
      </dsp:txXfrm>
    </dsp:sp>
    <dsp:sp modelId="{CD0558B4-0682-4A6C-8B5F-91FED6EA7E5A}">
      <dsp:nvSpPr>
        <dsp:cNvPr id="0" name=""/>
        <dsp:cNvSpPr/>
      </dsp:nvSpPr>
      <dsp:spPr>
        <a:xfrm rot="17108914">
          <a:off x="927026" y="1564510"/>
          <a:ext cx="205170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051706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01587" y="1525126"/>
        <a:ext cx="102585" cy="102585"/>
      </dsp:txXfrm>
    </dsp:sp>
    <dsp:sp modelId="{47FE7A70-D845-4257-A087-D72F5222F0F7}">
      <dsp:nvSpPr>
        <dsp:cNvPr id="0" name=""/>
        <dsp:cNvSpPr/>
      </dsp:nvSpPr>
      <dsp:spPr>
        <a:xfrm>
          <a:off x="2220958" y="258511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框架前端设计</a:t>
          </a:r>
          <a:endParaRPr lang="zh-CN" altLang="en-US" sz="2000" kern="1200" dirty="0"/>
        </a:p>
      </dsp:txBody>
      <dsp:txXfrm>
        <a:off x="2240154" y="277707"/>
        <a:ext cx="1272411" cy="617009"/>
      </dsp:txXfrm>
    </dsp:sp>
    <dsp:sp modelId="{1DD68529-E315-4742-A789-3B20607B23D2}">
      <dsp:nvSpPr>
        <dsp:cNvPr id="0" name=""/>
        <dsp:cNvSpPr/>
      </dsp:nvSpPr>
      <dsp:spPr>
        <a:xfrm rot="6745">
          <a:off x="3531762" y="574807"/>
          <a:ext cx="51349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13493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75671" y="573879"/>
        <a:ext cx="25674" cy="25674"/>
      </dsp:txXfrm>
    </dsp:sp>
    <dsp:sp modelId="{D118F7FD-A2BA-465E-A018-76FD2F5D2455}">
      <dsp:nvSpPr>
        <dsp:cNvPr id="0" name=""/>
        <dsp:cNvSpPr/>
      </dsp:nvSpPr>
      <dsp:spPr>
        <a:xfrm>
          <a:off x="4045255" y="0"/>
          <a:ext cx="6403669" cy="117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框架前端采用</a:t>
          </a:r>
          <a:r>
            <a:rPr lang="en-US" altLang="zh-CN" sz="1500" kern="1200" dirty="0" smtClean="0"/>
            <a:t>MVVM</a:t>
          </a:r>
          <a:r>
            <a:rPr lang="zh-CN" altLang="en-US" sz="1500" kern="1200" dirty="0" smtClean="0"/>
            <a:t>架构，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层主要为应用程序提供数据，</a:t>
          </a:r>
          <a:r>
            <a:rPr lang="en-US" sz="1500" kern="1200" dirty="0" smtClean="0"/>
            <a:t>View Model</a:t>
          </a:r>
          <a:r>
            <a:rPr lang="zh-CN" sz="1500" kern="1200" dirty="0" smtClean="0"/>
            <a:t>主要的就是负责联通</a:t>
          </a:r>
          <a:r>
            <a:rPr lang="en-US" sz="1500" kern="1200" dirty="0" smtClean="0"/>
            <a:t>View</a:t>
          </a:r>
          <a:r>
            <a:rPr lang="zh-CN" sz="1500" kern="1200" dirty="0" smtClean="0"/>
            <a:t>层和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层，从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层拿到的数据需要做一些业务逻辑的处理才能够显示到</a:t>
          </a:r>
          <a:r>
            <a:rPr lang="en-US" sz="1500" kern="1200" dirty="0" smtClean="0"/>
            <a:t>View</a:t>
          </a:r>
          <a:r>
            <a:rPr lang="zh-CN" sz="1500" kern="1200" dirty="0" smtClean="0"/>
            <a:t>层上面。</a:t>
          </a:r>
          <a:r>
            <a:rPr lang="en-US" sz="1500" kern="1200" dirty="0" smtClean="0"/>
            <a:t>View</a:t>
          </a:r>
          <a:r>
            <a:rPr lang="zh-CN" sz="1500" kern="1200" dirty="0" smtClean="0"/>
            <a:t>层主要是负责页面的排版和布局，将</a:t>
          </a:r>
          <a:r>
            <a:rPr lang="en-US" sz="1500" kern="1200" dirty="0" smtClean="0"/>
            <a:t>View Model</a:t>
          </a:r>
          <a:r>
            <a:rPr lang="zh-CN" sz="1500" kern="1200" dirty="0" smtClean="0"/>
            <a:t>层处理完的数据展现到前台页面上。</a:t>
          </a:r>
          <a:endParaRPr lang="zh-CN" altLang="en-US" sz="1500" kern="1200" dirty="0"/>
        </a:p>
      </dsp:txBody>
      <dsp:txXfrm>
        <a:off x="4079653" y="34398"/>
        <a:ext cx="6334873" cy="1105644"/>
      </dsp:txXfrm>
    </dsp:sp>
    <dsp:sp modelId="{36BBC758-C913-4501-ACFD-5E451F5E3984}">
      <dsp:nvSpPr>
        <dsp:cNvPr id="0" name=""/>
        <dsp:cNvSpPr/>
      </dsp:nvSpPr>
      <dsp:spPr>
        <a:xfrm rot="18803697">
          <a:off x="1561186" y="2267722"/>
          <a:ext cx="78992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89927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6402" y="2259883"/>
        <a:ext cx="39496" cy="39496"/>
      </dsp:txXfrm>
    </dsp:sp>
    <dsp:sp modelId="{0C53DA92-0365-4D1C-910E-685034F4AB31}">
      <dsp:nvSpPr>
        <dsp:cNvPr id="0" name=""/>
        <dsp:cNvSpPr/>
      </dsp:nvSpPr>
      <dsp:spPr>
        <a:xfrm>
          <a:off x="2227499" y="166493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框架后端设计</a:t>
          </a:r>
          <a:endParaRPr lang="zh-CN" altLang="en-US" sz="2000" kern="1200" dirty="0"/>
        </a:p>
      </dsp:txBody>
      <dsp:txXfrm>
        <a:off x="2246695" y="1684131"/>
        <a:ext cx="1272411" cy="617009"/>
      </dsp:txXfrm>
    </dsp:sp>
    <dsp:sp modelId="{07DDC131-1612-4FF2-9010-D5875C06FACD}">
      <dsp:nvSpPr>
        <dsp:cNvPr id="0" name=""/>
        <dsp:cNvSpPr/>
      </dsp:nvSpPr>
      <dsp:spPr>
        <a:xfrm rot="17982">
          <a:off x="3538300" y="1982100"/>
          <a:ext cx="5249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997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7673" y="1980884"/>
        <a:ext cx="26249" cy="26249"/>
      </dsp:txXfrm>
    </dsp:sp>
    <dsp:sp modelId="{4BA9D300-A103-494E-99AE-95423FC42590}">
      <dsp:nvSpPr>
        <dsp:cNvPr id="0" name=""/>
        <dsp:cNvSpPr/>
      </dsp:nvSpPr>
      <dsp:spPr>
        <a:xfrm>
          <a:off x="4063293" y="1535143"/>
          <a:ext cx="6263793" cy="920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框架后端采用</a:t>
          </a:r>
          <a:r>
            <a:rPr lang="en-US" altLang="zh-CN" sz="1400" kern="1200" dirty="0" smtClean="0"/>
            <a:t>MVC</a:t>
          </a:r>
          <a:r>
            <a:rPr lang="zh-CN" altLang="en-US" sz="1400" kern="1200" dirty="0" smtClean="0"/>
            <a:t>架构，包括</a:t>
          </a:r>
          <a:r>
            <a:rPr lang="en-US" altLang="zh-CN" sz="1400" kern="1200" dirty="0" err="1" smtClean="0"/>
            <a:t>Configs</a:t>
          </a:r>
          <a:r>
            <a:rPr lang="zh-CN" altLang="en-US" sz="1400" kern="1200" dirty="0" smtClean="0"/>
            <a:t>（配置文件），</a:t>
          </a:r>
          <a:r>
            <a:rPr lang="en-US" altLang="zh-CN" sz="1400" kern="1200" dirty="0" smtClean="0"/>
            <a:t>Controllers</a:t>
          </a:r>
          <a:r>
            <a:rPr lang="zh-CN" altLang="en-US" sz="1400" kern="1200" dirty="0" smtClean="0"/>
            <a:t>（接口），</a:t>
          </a:r>
          <a:r>
            <a:rPr lang="en-US" altLang="zh-CN" sz="1400" kern="1200" dirty="0" smtClean="0"/>
            <a:t>Kits</a:t>
          </a:r>
          <a:r>
            <a:rPr lang="zh-CN" altLang="en-US" sz="1400" kern="1200" dirty="0" smtClean="0"/>
            <a:t>（软件集成包），</a:t>
          </a:r>
          <a:r>
            <a:rPr lang="en-US" altLang="zh-CN" sz="1400" kern="1200" dirty="0" err="1" smtClean="0"/>
            <a:t>Middlewares</a:t>
          </a:r>
          <a:r>
            <a:rPr lang="zh-CN" altLang="en-US" sz="1400" kern="1200" dirty="0" smtClean="0"/>
            <a:t>（中间件），</a:t>
          </a:r>
          <a:r>
            <a:rPr lang="en-US" altLang="zh-CN" sz="1400" kern="1200" dirty="0" smtClean="0"/>
            <a:t>Models</a:t>
          </a:r>
          <a:r>
            <a:rPr lang="zh-CN" altLang="en-US" sz="1400" kern="1200" dirty="0" smtClean="0"/>
            <a:t>（数据模型与操作），</a:t>
          </a:r>
          <a:r>
            <a:rPr lang="en-US" altLang="zh-CN" sz="1400" kern="1200" dirty="0" smtClean="0"/>
            <a:t>Public</a:t>
          </a:r>
          <a:r>
            <a:rPr lang="zh-CN" altLang="en-US" sz="1400" kern="1200" dirty="0" smtClean="0"/>
            <a:t>（静态资源），</a:t>
          </a:r>
          <a:r>
            <a:rPr lang="en-US" altLang="zh-CN" sz="1400" kern="1200" dirty="0" smtClean="0"/>
            <a:t>Routes</a:t>
          </a:r>
          <a:r>
            <a:rPr lang="zh-CN" altLang="en-US" sz="1400" kern="1200" dirty="0" smtClean="0"/>
            <a:t>（路由）等文件。</a:t>
          </a:r>
          <a:endParaRPr lang="zh-CN" altLang="en-US" sz="1400" kern="1200" dirty="0"/>
        </a:p>
      </dsp:txBody>
      <dsp:txXfrm>
        <a:off x="4090253" y="1562103"/>
        <a:ext cx="6209873" cy="866559"/>
      </dsp:txXfrm>
    </dsp:sp>
    <dsp:sp modelId="{82D10070-A67C-4875-9149-48A1142698F0}">
      <dsp:nvSpPr>
        <dsp:cNvPr id="0" name=""/>
        <dsp:cNvSpPr/>
      </dsp:nvSpPr>
      <dsp:spPr>
        <a:xfrm rot="2929686">
          <a:off x="1548734" y="2854477"/>
          <a:ext cx="79645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96453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7050" y="2846474"/>
        <a:ext cx="39822" cy="39822"/>
      </dsp:txXfrm>
    </dsp:sp>
    <dsp:sp modelId="{DE2D94F5-060E-43BC-9122-B9460B74B5DC}">
      <dsp:nvSpPr>
        <dsp:cNvPr id="0" name=""/>
        <dsp:cNvSpPr/>
      </dsp:nvSpPr>
      <dsp:spPr>
        <a:xfrm>
          <a:off x="2209122" y="283844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打包模块设计</a:t>
          </a:r>
          <a:endParaRPr lang="zh-CN" altLang="en-US" sz="2000" kern="1200" dirty="0"/>
        </a:p>
      </dsp:txBody>
      <dsp:txXfrm>
        <a:off x="2228318" y="2857641"/>
        <a:ext cx="1272411" cy="617009"/>
      </dsp:txXfrm>
    </dsp:sp>
    <dsp:sp modelId="{D444DBBF-9CC0-44B7-BDC4-9F956D58FBA8}">
      <dsp:nvSpPr>
        <dsp:cNvPr id="0" name=""/>
        <dsp:cNvSpPr/>
      </dsp:nvSpPr>
      <dsp:spPr>
        <a:xfrm>
          <a:off x="3519926" y="3154237"/>
          <a:ext cx="52432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3153038"/>
        <a:ext cx="26216" cy="26216"/>
      </dsp:txXfrm>
    </dsp:sp>
    <dsp:sp modelId="{DFB0F64E-0663-4573-A3A1-93FBF13AE966}">
      <dsp:nvSpPr>
        <dsp:cNvPr id="0" name=""/>
        <dsp:cNvSpPr/>
      </dsp:nvSpPr>
      <dsp:spPr>
        <a:xfrm>
          <a:off x="4044247" y="2734908"/>
          <a:ext cx="6314600" cy="86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Webpack.config.js </a:t>
          </a:r>
          <a:r>
            <a:rPr lang="zh-CN" altLang="en-US" sz="1400" kern="1200" dirty="0" smtClean="0"/>
            <a:t>：</a:t>
          </a:r>
          <a:r>
            <a:rPr lang="en-US" sz="1400" kern="1200" dirty="0" err="1" smtClean="0"/>
            <a:t>webpack</a:t>
          </a:r>
          <a:r>
            <a:rPr lang="zh-CN" sz="1400" kern="1200" dirty="0" smtClean="0"/>
            <a:t>的配置文件，可以将配置好的文件代码进行压缩混淆，也可以加载一些解析器，完成一些特定的功能，比如将</a:t>
          </a:r>
          <a:r>
            <a:rPr lang="en-US" sz="1400" kern="1200" dirty="0" smtClean="0"/>
            <a:t>less/sass</a:t>
          </a:r>
          <a:r>
            <a:rPr lang="zh-CN" sz="1400" kern="1200" dirty="0" smtClean="0"/>
            <a:t>转换成</a:t>
          </a:r>
          <a:r>
            <a:rPr lang="en-US" sz="1400" kern="1200" dirty="0" smtClean="0"/>
            <a:t>CSS</a:t>
          </a:r>
          <a:r>
            <a:rPr lang="zh-CN" sz="1400" kern="1200" dirty="0" smtClean="0"/>
            <a:t>。</a:t>
          </a:r>
          <a:endParaRPr lang="zh-CN" altLang="en-US" sz="1400" kern="1200" dirty="0"/>
        </a:p>
      </dsp:txBody>
      <dsp:txXfrm>
        <a:off x="4069508" y="2760169"/>
        <a:ext cx="6264078" cy="811954"/>
      </dsp:txXfrm>
    </dsp:sp>
    <dsp:sp modelId="{F6E7D962-B3C5-4DDF-ACA7-A6E975F937F8}">
      <dsp:nvSpPr>
        <dsp:cNvPr id="0" name=""/>
        <dsp:cNvSpPr/>
      </dsp:nvSpPr>
      <dsp:spPr>
        <a:xfrm rot="4449783">
          <a:off x="986316" y="3478898"/>
          <a:ext cx="1921290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921290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898929" y="3442775"/>
        <a:ext cx="96064" cy="96064"/>
      </dsp:txXfrm>
    </dsp:sp>
    <dsp:sp modelId="{1DC50753-7BB7-4C89-BE42-7A8FB4958D5A}">
      <dsp:nvSpPr>
        <dsp:cNvPr id="0" name=""/>
        <dsp:cNvSpPr/>
      </dsp:nvSpPr>
      <dsp:spPr>
        <a:xfrm>
          <a:off x="2209122" y="4087287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加入</a:t>
          </a:r>
          <a:r>
            <a:rPr lang="en-US" altLang="zh-CN" sz="2000" kern="1200" dirty="0" smtClean="0"/>
            <a:t>ES6/7</a:t>
          </a:r>
          <a:r>
            <a:rPr lang="zh-CN" altLang="en-US" sz="2000" kern="1200" dirty="0" smtClean="0"/>
            <a:t>新特性</a:t>
          </a:r>
          <a:endParaRPr lang="zh-CN" altLang="en-US" sz="2000" kern="1200" dirty="0"/>
        </a:p>
      </dsp:txBody>
      <dsp:txXfrm>
        <a:off x="2228318" y="4106483"/>
        <a:ext cx="1272411" cy="617009"/>
      </dsp:txXfrm>
    </dsp:sp>
    <dsp:sp modelId="{B5D37605-D95F-466F-9B89-E8E5D14A914C}">
      <dsp:nvSpPr>
        <dsp:cNvPr id="0" name=""/>
        <dsp:cNvSpPr/>
      </dsp:nvSpPr>
      <dsp:spPr>
        <a:xfrm rot="13149">
          <a:off x="3519924" y="4404082"/>
          <a:ext cx="52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5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4402883"/>
        <a:ext cx="26216" cy="26216"/>
      </dsp:txXfrm>
    </dsp:sp>
    <dsp:sp modelId="{64070F65-4787-46E7-B2E5-9A50FAC87D75}">
      <dsp:nvSpPr>
        <dsp:cNvPr id="0" name=""/>
        <dsp:cNvSpPr/>
      </dsp:nvSpPr>
      <dsp:spPr>
        <a:xfrm>
          <a:off x="4044247" y="4010025"/>
          <a:ext cx="6297913" cy="813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</a:t>
          </a:r>
          <a:r>
            <a:rPr lang="en-US" sz="1400" kern="1200" dirty="0" err="1" smtClean="0"/>
            <a:t>babelrc</a:t>
          </a:r>
          <a:r>
            <a:rPr lang="en-US" sz="1400" kern="1200" dirty="0" smtClean="0"/>
            <a:t> </a:t>
          </a:r>
          <a:r>
            <a:rPr lang="zh-CN" altLang="en-US" sz="1400" kern="1200" dirty="0" smtClean="0"/>
            <a:t>：</a:t>
          </a:r>
          <a:r>
            <a:rPr lang="en-US" sz="1400" kern="1200" dirty="0" smtClean="0"/>
            <a:t>babel</a:t>
          </a:r>
          <a:r>
            <a:rPr lang="zh-CN" sz="1400" kern="1200" dirty="0" smtClean="0"/>
            <a:t>的配置文件，里面可以将指定的</a:t>
          </a:r>
          <a:r>
            <a:rPr lang="en-US" sz="1400" kern="1200" dirty="0" smtClean="0"/>
            <a:t>ES6/7</a:t>
          </a:r>
          <a:r>
            <a:rPr lang="zh-CN" sz="1400" kern="1200" dirty="0" smtClean="0"/>
            <a:t>的代码转换成</a:t>
          </a:r>
          <a:r>
            <a:rPr lang="en-US" sz="1400" kern="1200" dirty="0" smtClean="0"/>
            <a:t>ES5</a:t>
          </a:r>
          <a:r>
            <a:rPr lang="zh-CN" sz="1400" kern="1200" dirty="0" smtClean="0"/>
            <a:t>的代码，这样浏览器可以兼容执行。</a:t>
          </a:r>
          <a:endParaRPr lang="zh-CN" altLang="en-US" sz="1400" kern="1200" dirty="0"/>
        </a:p>
      </dsp:txBody>
      <dsp:txXfrm>
        <a:off x="4068086" y="4033864"/>
        <a:ext cx="6250235" cy="76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2AE4D8D-66BD-493C-97D4-6DA97EB6853E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BFAAF8-C022-4660-9931-C79BA94EC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ABBE9CC-10B3-424B-B23B-CFF68308592E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C7EBB2A0-6D1D-46A4-AD11-0250BA77C02F}" type="slidenum">
              <a:rPr lang="zh-CN" altLang="en-US"/>
              <a:pPr fontAlgn="base"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D4D6311-5787-4560-8176-6B134E303B9D}" type="slidenum">
              <a:rPr lang="zh-CN" altLang="en-US"/>
              <a:pPr fontAlgn="base"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11E7E3F-4AA0-44BB-A510-698CF990C7C1}" type="slidenum">
              <a:rPr lang="zh-CN" altLang="en-US"/>
              <a:pPr fontAlgn="base"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4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5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F0AEE639-D52F-4555-A525-D9E63A499832}" type="slidenum">
              <a:rPr lang="zh-CN" altLang="en-US"/>
              <a:pPr fontAlgn="base"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E2E5DE07-F5EB-4A4F-88A1-DC2D01BB2989}" type="slidenum">
              <a:rPr lang="zh-CN" altLang="en-US"/>
              <a:pPr fontAlgn="base"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61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70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454520B-EA37-4F28-B022-78E4B709FAF5}" type="slidenum">
              <a:rPr lang="zh-CN" altLang="en-US"/>
              <a:pPr fontAlgn="base"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0CD2F33-3990-4122-9158-45E8AA2F6A51}" type="slidenum">
              <a:rPr lang="zh-CN" altLang="en-US"/>
              <a:pPr fontAlgn="base"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FFEEF790-99C0-4C97-B58B-48682A96ADA2}" type="slidenum">
              <a:rPr lang="zh-CN" altLang="en-US"/>
              <a:pPr fontAlgn="base"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6C0BA304-7827-47D2-A29E-48A98B6410D3}" type="slidenum">
              <a:rPr lang="zh-CN" altLang="en-US"/>
              <a:pPr fontAlgn="base"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0B6491BE-989A-463B-B9A9-3F7D3489B2B1}" type="slidenum">
              <a:rPr lang="zh-CN" altLang="en-US"/>
              <a:pPr fontAlgn="base"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E7AD647-E901-4ECD-9038-F0EFA190CFB0}" type="slidenum">
              <a:rPr lang="zh-CN" altLang="en-US"/>
              <a:pPr fontAlgn="base"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6CFA3B4-78D8-47B4-AD8D-4D75B7853723}" type="slidenum">
              <a:rPr lang="zh-CN" altLang="en-US"/>
              <a:pPr fontAlgn="base"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4BBCC600-9D95-4E0B-92B5-3D140B99EEF1}" type="slidenum">
              <a:rPr lang="zh-CN" altLang="en-US"/>
              <a:pPr fontAlgn="base"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0B6491BE-989A-463B-B9A9-3F7D3489B2B1}" type="slidenum">
              <a:rPr lang="zh-CN" altLang="en-US"/>
              <a:pPr fontAlgn="base"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710001-C018-4415-B502-A96F6C01C8E6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432CCA-DFC5-491C-BDF0-14A69CB03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85412"/>
      </p:ext>
    </p:extLst>
  </p:cSld>
  <p:clrMapOvr>
    <a:masterClrMapping/>
  </p:clrMapOvr>
  <p:transition spd="slow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B0AE4-54AA-404C-AFF1-CA4C7352712E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9A891C-742E-42AD-9275-AC8CC466B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08704"/>
      </p:ext>
    </p:extLst>
  </p:cSld>
  <p:clrMapOvr>
    <a:masterClrMapping/>
  </p:clrMapOvr>
  <p:transition spd="slow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132BB7-A99F-43FC-A447-1EAC1A597B19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BF01F8-F3CC-4637-ADC5-BA6181E11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02503"/>
      </p:ext>
    </p:extLst>
  </p:cSld>
  <p:clrMapOvr>
    <a:masterClrMapping/>
  </p:clrMapOvr>
  <p:transition spd="slow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75D14C-BBFD-48AF-A26D-23A8AD98AED8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F8FB3A-1D10-418F-A89B-32216D812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4909"/>
      </p:ext>
    </p:extLst>
  </p:cSld>
  <p:clrMapOvr>
    <a:masterClrMapping/>
  </p:clrMapOvr>
  <p:transition spd="slow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0370E1-38D0-4F59-B731-6C605FCF0F66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01CCB8-7E4A-4841-B742-D9508CDC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82032"/>
      </p:ext>
    </p:extLst>
  </p:cSld>
  <p:clrMapOvr>
    <a:masterClrMapping/>
  </p:clrMapOvr>
  <p:transition spd="slow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23DB59-E7DC-4AD2-99FB-44D2CD244DC1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5722AD-AB57-4297-B84C-EAD5E72B70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54788"/>
      </p:ext>
    </p:extLst>
  </p:cSld>
  <p:clrMapOvr>
    <a:masterClrMapping/>
  </p:clrMapOvr>
  <p:transition spd="slow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89BEEB-0490-48C2-B545-6CFD365EFDF1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73DB0-984E-40DE-A3E5-D8BD7518F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9852"/>
      </p:ext>
    </p:extLst>
  </p:cSld>
  <p:clrMapOvr>
    <a:masterClrMapping/>
  </p:clrMapOvr>
  <p:transition spd="slow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D6231-27DD-43D5-9013-C3E9B1F3D319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22C0F-F9C3-4879-B787-5421DDBF7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73493"/>
      </p:ext>
    </p:extLst>
  </p:cSld>
  <p:clrMapOvr>
    <a:masterClrMapping/>
  </p:clrMapOvr>
  <p:transition spd="slow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304099-4933-4E72-81A7-E7DB9CFE7D4F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93102F-7809-4383-9B43-F7BB80275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47538"/>
      </p:ext>
    </p:extLst>
  </p:cSld>
  <p:clrMapOvr>
    <a:masterClrMapping/>
  </p:clrMapOvr>
  <p:transition spd="slow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E5C731-21C5-4BED-96D8-3024AA807AA7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D29184-CC29-4218-9341-6B6CE3439E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22449"/>
      </p:ext>
    </p:extLst>
  </p:cSld>
  <p:clrMapOvr>
    <a:masterClrMapping/>
  </p:clrMapOvr>
  <p:transition spd="slow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2536F0-6DC2-4F29-A27D-FAB35B1F604F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68D264-2B77-4071-8964-8DC677772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083"/>
      </p:ext>
    </p:extLst>
  </p:cSld>
  <p:clrMapOvr>
    <a:masterClrMapping/>
  </p:clrMapOvr>
  <p:transition spd="slow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DAB4C6-4527-4E3D-A4F7-8A377F614B43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78F95D-EDED-44E7-9BF7-C184A6B28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2192000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 userDrawn="1"/>
        </p:nvSpPr>
        <p:spPr>
          <a:xfrm>
            <a:off x="0" y="6445250"/>
            <a:ext cx="1062038" cy="419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 advTm="4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 </a:t>
            </a:r>
            <a:endParaRPr lang="zh-CN" altLang="en-US" noProof="1"/>
          </a:p>
        </p:txBody>
      </p:sp>
      <p:sp>
        <p:nvSpPr>
          <p:cNvPr id="14" name="TextBox 13"/>
          <p:cNvSpPr txBox="1"/>
          <p:nvPr/>
        </p:nvSpPr>
        <p:spPr>
          <a:xfrm>
            <a:off x="2305050" y="1031232"/>
            <a:ext cx="1884363" cy="461663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spc="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noProof="1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南通</a:t>
            </a:r>
            <a:r>
              <a:rPr lang="zh-CN" altLang="en-US" sz="2400" b="1" spc="2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大学</a:t>
            </a:r>
            <a:endParaRPr lang="en-US" altLang="zh-CN" sz="2400" b="1" spc="200" noProof="1">
              <a:solidFill>
                <a:prstClr val="black">
                  <a:lumMod val="75000"/>
                  <a:lumOff val="2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613" y="-411163"/>
            <a:ext cx="609600" cy="837882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1075" y="1762125"/>
            <a:ext cx="609600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TextBox 22"/>
          <p:cNvSpPr txBox="1"/>
          <p:nvPr/>
        </p:nvSpPr>
        <p:spPr>
          <a:xfrm>
            <a:off x="923925" y="2411481"/>
            <a:ext cx="10660158" cy="70788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000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4000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框架生成</a:t>
            </a:r>
            <a:r>
              <a:rPr lang="zh-CN" altLang="en-US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工具设计与实现</a:t>
            </a:r>
            <a:endParaRPr lang="zh-CN" altLang="en-US" sz="4000" b="1" noProof="1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93348" y="3532188"/>
            <a:ext cx="51523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计算机科学与技术专业        计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923925" y="2310242"/>
            <a:ext cx="10696575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 flipV="1">
            <a:off x="923925" y="3165476"/>
            <a:ext cx="10696575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015163" y="5707060"/>
            <a:ext cx="4252938" cy="384721"/>
            <a:chOff x="2446032" y="4729712"/>
            <a:chExt cx="4253064" cy="385268"/>
          </a:xfrm>
        </p:grpSpPr>
        <p:sp>
          <p:nvSpPr>
            <p:cNvPr id="14350" name="TextBox 30"/>
            <p:cNvSpPr txBox="1">
              <a:spLocks noChangeArrowheads="1"/>
            </p:cNvSpPr>
            <p:nvPr/>
          </p:nvSpPr>
          <p:spPr bwMode="auto">
            <a:xfrm>
              <a:off x="3552391" y="4729712"/>
              <a:ext cx="671999" cy="3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韦远</a:t>
              </a:r>
            </a:p>
          </p:txBody>
        </p:sp>
        <p:sp>
          <p:nvSpPr>
            <p:cNvPr id="14351" name="TextBox 31"/>
            <p:cNvSpPr txBox="1">
              <a:spLocks noChangeArrowheads="1"/>
            </p:cNvSpPr>
            <p:nvPr/>
          </p:nvSpPr>
          <p:spPr bwMode="auto">
            <a:xfrm>
              <a:off x="2446032" y="4729712"/>
              <a:ext cx="1159292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</a:p>
          </p:txBody>
        </p:sp>
        <p:sp>
          <p:nvSpPr>
            <p:cNvPr id="14352" name="TextBox 32"/>
            <p:cNvSpPr txBox="1">
              <a:spLocks noChangeArrowheads="1"/>
            </p:cNvSpPr>
            <p:nvPr/>
          </p:nvSpPr>
          <p:spPr bwMode="auto">
            <a:xfrm>
              <a:off x="5783434" y="4729712"/>
              <a:ext cx="915662" cy="3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朱晓辉</a:t>
              </a:r>
            </a:p>
          </p:txBody>
        </p:sp>
        <p:sp>
          <p:nvSpPr>
            <p:cNvPr id="14353" name="TextBox 33"/>
            <p:cNvSpPr txBox="1">
              <a:spLocks noChangeArrowheads="1"/>
            </p:cNvSpPr>
            <p:nvPr/>
          </p:nvSpPr>
          <p:spPr bwMode="auto">
            <a:xfrm>
              <a:off x="4970754" y="4729712"/>
              <a:ext cx="915635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728664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2799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系统功能分析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76" name="组合 35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2777" name="组合 38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40" name="椭圆 3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181908387"/>
              </p:ext>
            </p:extLst>
          </p:nvPr>
        </p:nvGraphicFramePr>
        <p:xfrm>
          <a:off x="1552575" y="1096051"/>
          <a:ext cx="8772525" cy="450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4819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4856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>
            <a:grpSpLocks/>
          </p:cNvGrpSpPr>
          <p:nvPr/>
        </p:nvGrpSpPr>
        <p:grpSpPr bwMode="auto">
          <a:xfrm>
            <a:off x="2357438" y="2874963"/>
            <a:ext cx="1979612" cy="2057400"/>
            <a:chOff x="1098860" y="2274706"/>
            <a:chExt cx="1980000" cy="1620000"/>
          </a:xfrm>
        </p:grpSpPr>
        <p:sp>
          <p:nvSpPr>
            <p:cNvPr id="134" name="上箭头 133"/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51" name="组合 134"/>
            <p:cNvGrpSpPr>
              <a:grpSpLocks/>
            </p:cNvGrpSpPr>
            <p:nvPr/>
          </p:nvGrpSpPr>
          <p:grpSpPr bwMode="auto"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34852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53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54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9" name="组合 138"/>
          <p:cNvGrpSpPr>
            <a:grpSpLocks/>
          </p:cNvGrpSpPr>
          <p:nvPr/>
        </p:nvGrpSpPr>
        <p:grpSpPr bwMode="auto">
          <a:xfrm>
            <a:off x="7939088" y="2874963"/>
            <a:ext cx="1979612" cy="2057400"/>
            <a:chOff x="6027650" y="2274706"/>
            <a:chExt cx="1980000" cy="1620000"/>
          </a:xfrm>
        </p:grpSpPr>
        <p:sp>
          <p:nvSpPr>
            <p:cNvPr id="140" name="上箭头 139"/>
            <p:cNvSpPr/>
            <p:nvPr/>
          </p:nvSpPr>
          <p:spPr>
            <a:xfrm>
              <a:off x="6027650" y="2274706"/>
              <a:ext cx="1980000" cy="1620000"/>
            </a:xfrm>
            <a:prstGeom prst="upArrow">
              <a:avLst>
                <a:gd name="adj1" fmla="val 61884"/>
                <a:gd name="adj2" fmla="val 50353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44" name="组合 140"/>
            <p:cNvGrpSpPr>
              <a:grpSpLocks/>
            </p:cNvGrpSpPr>
            <p:nvPr/>
          </p:nvGrpSpPr>
          <p:grpSpPr bwMode="auto">
            <a:xfrm>
              <a:off x="6802438" y="2572668"/>
              <a:ext cx="431800" cy="896937"/>
              <a:chOff x="6802438" y="2572668"/>
              <a:chExt cx="431800" cy="896937"/>
            </a:xfrm>
          </p:grpSpPr>
          <p:sp>
            <p:nvSpPr>
              <p:cNvPr id="34845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6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7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5" name="组合 144"/>
          <p:cNvGrpSpPr>
            <a:grpSpLocks/>
          </p:cNvGrpSpPr>
          <p:nvPr/>
        </p:nvGrpSpPr>
        <p:grpSpPr bwMode="auto">
          <a:xfrm>
            <a:off x="5167313" y="2514600"/>
            <a:ext cx="1979612" cy="2516188"/>
            <a:chOff x="3545281" y="1914706"/>
            <a:chExt cx="1980000" cy="1980000"/>
          </a:xfrm>
        </p:grpSpPr>
        <p:sp>
          <p:nvSpPr>
            <p:cNvPr id="146" name="上箭头 145"/>
            <p:cNvSpPr/>
            <p:nvPr/>
          </p:nvSpPr>
          <p:spPr>
            <a:xfrm>
              <a:off x="3545281" y="1914706"/>
              <a:ext cx="1980000" cy="1980000"/>
            </a:xfrm>
            <a:prstGeom prst="upArrow">
              <a:avLst>
                <a:gd name="adj1" fmla="val 61884"/>
                <a:gd name="adj2" fmla="val 41845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36" name="组合 146"/>
            <p:cNvGrpSpPr>
              <a:grpSpLocks/>
            </p:cNvGrpSpPr>
            <p:nvPr/>
          </p:nvGrpSpPr>
          <p:grpSpPr bwMode="auto">
            <a:xfrm>
              <a:off x="4319588" y="2267868"/>
              <a:ext cx="431800" cy="1201737"/>
              <a:chOff x="4319588" y="2267868"/>
              <a:chExt cx="431800" cy="1201737"/>
            </a:xfrm>
          </p:grpSpPr>
          <p:sp>
            <p:nvSpPr>
              <p:cNvPr id="34837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8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9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0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1956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9804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2" name="矩形 151"/>
          <p:cNvSpPr/>
          <p:nvPr/>
        </p:nvSpPr>
        <p:spPr>
          <a:xfrm>
            <a:off x="2368003" y="1803542"/>
            <a:ext cx="2041525" cy="1077216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调查现在互联网</a:t>
            </a:r>
            <a:r>
              <a:rPr lang="en-US" altLang="zh-CN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开发的常用技术，分析技术的特点以及学习难度</a:t>
            </a:r>
          </a:p>
        </p:txBody>
      </p:sp>
      <p:sp>
        <p:nvSpPr>
          <p:cNvPr id="153" name="矩形 152"/>
          <p:cNvSpPr/>
          <p:nvPr/>
        </p:nvSpPr>
        <p:spPr>
          <a:xfrm>
            <a:off x="7763669" y="1820949"/>
            <a:ext cx="2330450" cy="1077216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 smtClean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进行系统的概要设计与详细设计，编写相关功能源代码，逐步完善，进行一系列的测试</a:t>
            </a:r>
            <a:endParaRPr lang="zh-CN" altLang="en-US" sz="1600" spc="51" noProof="1">
              <a:ln w="11430"/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01770" y="1661413"/>
            <a:ext cx="1709738" cy="830995"/>
          </a:xfrm>
          <a:prstGeom prst="rect">
            <a:avLst/>
          </a:prstGeom>
          <a:noFill/>
          <a:ln>
            <a:noFill/>
          </a:ln>
        </p:spPr>
        <p:txBody>
          <a:bodyPr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 smtClean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根据调研结果进行</a:t>
            </a: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系统可行性分析与功能分析</a:t>
            </a:r>
          </a:p>
        </p:txBody>
      </p:sp>
      <p:sp>
        <p:nvSpPr>
          <p:cNvPr id="155" name="椭圆 154"/>
          <p:cNvSpPr/>
          <p:nvPr/>
        </p:nvSpPr>
        <p:spPr bwMode="auto">
          <a:xfrm>
            <a:off x="5112639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6" name="TextBox 20"/>
          <p:cNvSpPr txBox="1">
            <a:spLocks noChangeArrowheads="1"/>
          </p:cNvSpPr>
          <p:nvPr/>
        </p:nvSpPr>
        <p:spPr bwMode="auto">
          <a:xfrm>
            <a:off x="5379129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 smtClean="0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功能分析</a:t>
            </a:r>
            <a:endParaRPr lang="zh-CN" altLang="en-US" sz="2000" noProof="1">
              <a:solidFill>
                <a:prstClr val="white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85288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8" name="TextBox 20"/>
          <p:cNvSpPr txBox="1">
            <a:spLocks noChangeArrowheads="1"/>
          </p:cNvSpPr>
          <p:nvPr/>
        </p:nvSpPr>
        <p:spPr bwMode="auto">
          <a:xfrm>
            <a:off x="8151777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系统设计</a:t>
            </a:r>
          </a:p>
        </p:txBody>
      </p:sp>
      <p:sp>
        <p:nvSpPr>
          <p:cNvPr id="159" name="椭圆 158"/>
          <p:cNvSpPr/>
          <p:nvPr/>
        </p:nvSpPr>
        <p:spPr bwMode="auto">
          <a:xfrm>
            <a:off x="2303368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2569857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0" decel="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0" decel="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4489058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8917" name="平行四边形 43"/>
          <p:cNvSpPr>
            <a:spLocks noChangeArrowheads="1"/>
          </p:cNvSpPr>
          <p:nvPr/>
        </p:nvSpPr>
        <p:spPr bwMode="auto">
          <a:xfrm rot="16200000">
            <a:off x="8316119" y="-137318"/>
            <a:ext cx="463550" cy="4462462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平行四边形 44"/>
          <p:cNvSpPr>
            <a:spLocks noChangeArrowheads="1"/>
          </p:cNvSpPr>
          <p:nvPr/>
        </p:nvSpPr>
        <p:spPr bwMode="auto">
          <a:xfrm rot="16200000">
            <a:off x="8352632" y="2229644"/>
            <a:ext cx="463550" cy="4389437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平行四边形 45"/>
          <p:cNvSpPr>
            <a:spLocks noChangeArrowheads="1"/>
          </p:cNvSpPr>
          <p:nvPr/>
        </p:nvSpPr>
        <p:spPr bwMode="auto">
          <a:xfrm rot="16200000">
            <a:off x="3240882" y="1748631"/>
            <a:ext cx="463550" cy="3814763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0" name="平行四边形 46"/>
          <p:cNvSpPr>
            <a:spLocks noChangeArrowheads="1"/>
          </p:cNvSpPr>
          <p:nvPr/>
        </p:nvSpPr>
        <p:spPr bwMode="auto">
          <a:xfrm rot="16200000">
            <a:off x="3258343" y="189707"/>
            <a:ext cx="461963" cy="3848100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297085" y="1484395"/>
            <a:ext cx="1159587" cy="3524104"/>
            <a:chOff x="3657239" y="1690070"/>
            <a:chExt cx="1615168" cy="49086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39707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85801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组合 50"/>
            <p:cNvGrpSpPr/>
            <p:nvPr/>
          </p:nvGrpSpPr>
          <p:grpSpPr>
            <a:xfrm>
              <a:off x="3657674" y="1690070"/>
              <a:ext cx="1554181" cy="1637915"/>
              <a:chOff x="4943860" y="1914298"/>
              <a:chExt cx="1867755" cy="1968382"/>
            </a:xfrm>
            <a:effectLst/>
          </p:grpSpPr>
          <p:sp>
            <p:nvSpPr>
              <p:cNvPr id="56" name="椭圆 3"/>
              <p:cNvSpPr/>
              <p:nvPr/>
            </p:nvSpPr>
            <p:spPr bwMode="auto">
              <a:xfrm rot="1267204">
                <a:off x="4943860" y="1914298"/>
                <a:ext cx="1867755" cy="1867753"/>
              </a:xfrm>
              <a:custGeom>
                <a:avLst/>
                <a:gdLst/>
                <a:ahLst/>
                <a:cxnLst/>
                <a:rect l="l" t="t" r="r" b="b"/>
                <a:pathLst>
                  <a:path w="1867754" h="1867754">
                    <a:moveTo>
                      <a:pt x="650774" y="268682"/>
                    </a:moveTo>
                    <a:cubicBezTo>
                      <a:pt x="391599" y="378303"/>
                      <a:pt x="209744" y="634935"/>
                      <a:pt x="209744" y="934042"/>
                    </a:cubicBezTo>
                    <a:cubicBezTo>
                      <a:pt x="209744" y="1332851"/>
                      <a:pt x="533042" y="1656149"/>
                      <a:pt x="931851" y="1656149"/>
                    </a:cubicBezTo>
                    <a:cubicBezTo>
                      <a:pt x="1330660" y="1656149"/>
                      <a:pt x="1653958" y="1332851"/>
                      <a:pt x="1653958" y="934042"/>
                    </a:cubicBezTo>
                    <a:cubicBezTo>
                      <a:pt x="1653958" y="535233"/>
                      <a:pt x="1330660" y="211935"/>
                      <a:pt x="931851" y="211935"/>
                    </a:cubicBezTo>
                    <a:cubicBezTo>
                      <a:pt x="832149" y="211935"/>
                      <a:pt x="737166" y="232141"/>
                      <a:pt x="650774" y="268682"/>
                    </a:cubicBezTo>
                    <a:close/>
                    <a:moveTo>
                      <a:pt x="570370" y="73389"/>
                    </a:moveTo>
                    <a:cubicBezTo>
                      <a:pt x="682098" y="26132"/>
                      <a:pt x="804935" y="0"/>
                      <a:pt x="933877" y="0"/>
                    </a:cubicBezTo>
                    <a:cubicBezTo>
                      <a:pt x="1449643" y="0"/>
                      <a:pt x="1867754" y="418111"/>
                      <a:pt x="1867754" y="933877"/>
                    </a:cubicBezTo>
                    <a:cubicBezTo>
                      <a:pt x="1867754" y="1449643"/>
                      <a:pt x="1449643" y="1867754"/>
                      <a:pt x="933877" y="1867754"/>
                    </a:cubicBezTo>
                    <a:cubicBezTo>
                      <a:pt x="418111" y="1867754"/>
                      <a:pt x="0" y="1449643"/>
                      <a:pt x="0" y="933877"/>
                    </a:cubicBezTo>
                    <a:cubicBezTo>
                      <a:pt x="0" y="547052"/>
                      <a:pt x="235187" y="215159"/>
                      <a:pt x="570370" y="7338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47000">
                    <a:srgbClr val="1F497D">
                      <a:lumMod val="60000"/>
                      <a:lumOff val="40000"/>
                    </a:srgbClr>
                  </a:gs>
                  <a:gs pos="82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solidFill>
                  <a:srgbClr val="007F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 bwMode="auto">
              <a:xfrm rot="21389837">
                <a:off x="5335149" y="3492403"/>
                <a:ext cx="1133661" cy="390277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55000"/>
                    </a:sysClr>
                  </a:gs>
                  <a:gs pos="50000">
                    <a:sysClr val="window" lastClr="FFFFFF">
                      <a:shade val="67500"/>
                      <a:satMod val="115000"/>
                      <a:alpha val="12000"/>
                    </a:sysClr>
                  </a:gs>
                  <a:gs pos="100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 bwMode="auto">
              <a:xfrm rot="2179789">
                <a:off x="5291601" y="1981891"/>
                <a:ext cx="1226378" cy="122637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6000">
                    <a:sysClr val="window" lastClr="FFFFFF">
                      <a:alpha val="51000"/>
                    </a:sysClr>
                  </a:gs>
                  <a:gs pos="30000">
                    <a:sysClr val="window" lastClr="FFFFFF">
                      <a:alpha val="0"/>
                    </a:sys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43929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64025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22153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657239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922" name="TextBox 48"/>
          <p:cNvSpPr txBox="1">
            <a:spLocks noChangeArrowheads="1"/>
          </p:cNvSpPr>
          <p:nvPr/>
        </p:nvSpPr>
        <p:spPr bwMode="auto">
          <a:xfrm>
            <a:off x="5665788" y="1768475"/>
            <a:ext cx="434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1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665788" y="2632075"/>
            <a:ext cx="43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2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4" name="TextBox 50"/>
          <p:cNvSpPr txBox="1">
            <a:spLocks noChangeArrowheads="1"/>
          </p:cNvSpPr>
          <p:nvPr/>
        </p:nvSpPr>
        <p:spPr bwMode="auto">
          <a:xfrm>
            <a:off x="5665788" y="3352800"/>
            <a:ext cx="434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3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5" name="TextBox 51"/>
          <p:cNvSpPr txBox="1">
            <a:spLocks noChangeArrowheads="1"/>
          </p:cNvSpPr>
          <p:nvPr/>
        </p:nvSpPr>
        <p:spPr bwMode="auto">
          <a:xfrm>
            <a:off x="5665788" y="4216400"/>
            <a:ext cx="43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4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6" name="TextBox 56"/>
          <p:cNvSpPr txBox="1">
            <a:spLocks noChangeArrowheads="1"/>
          </p:cNvSpPr>
          <p:nvPr/>
        </p:nvSpPr>
        <p:spPr bwMode="auto">
          <a:xfrm>
            <a:off x="2463800" y="1931988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0"/>
          <p:cNvSpPr txBox="1">
            <a:spLocks noChangeArrowheads="1"/>
          </p:cNvSpPr>
          <p:nvPr/>
        </p:nvSpPr>
        <p:spPr bwMode="auto">
          <a:xfrm>
            <a:off x="1565275" y="2416175"/>
            <a:ext cx="3179763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完成前端框架开发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>
            <a:spLocks noChangeArrowheads="1"/>
          </p:cNvSpPr>
          <p:nvPr/>
        </p:nvSpPr>
        <p:spPr bwMode="auto">
          <a:xfrm>
            <a:off x="1565275" y="3978275"/>
            <a:ext cx="3138488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对各个模块进行管理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TextBox 56"/>
          <p:cNvSpPr txBox="1">
            <a:spLocks noChangeArrowheads="1"/>
          </p:cNvSpPr>
          <p:nvPr/>
        </p:nvSpPr>
        <p:spPr bwMode="auto">
          <a:xfrm>
            <a:off x="2463800" y="3444875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模块管理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61"/>
          <p:cNvSpPr txBox="1">
            <a:spLocks noChangeArrowheads="1"/>
          </p:cNvSpPr>
          <p:nvPr/>
        </p:nvSpPr>
        <p:spPr bwMode="auto">
          <a:xfrm>
            <a:off x="7221538" y="2419350"/>
            <a:ext cx="3138487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完成后端框架开发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1" name="TextBox 56"/>
          <p:cNvSpPr txBox="1">
            <a:spLocks noChangeArrowheads="1"/>
          </p:cNvSpPr>
          <p:nvPr/>
        </p:nvSpPr>
        <p:spPr bwMode="auto">
          <a:xfrm>
            <a:off x="7591425" y="1885950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2" name="TextBox 56"/>
          <p:cNvSpPr txBox="1">
            <a:spLocks noChangeArrowheads="1"/>
          </p:cNvSpPr>
          <p:nvPr/>
        </p:nvSpPr>
        <p:spPr bwMode="auto">
          <a:xfrm>
            <a:off x="7805738" y="4216400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7253288" y="4700588"/>
            <a:ext cx="3179762" cy="85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数据库对数据进行管理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669065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6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13500" y="2971800"/>
            <a:ext cx="34258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6876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7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13500" y="3508375"/>
            <a:ext cx="34258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4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系统模块设计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2504513294"/>
              </p:ext>
            </p:extLst>
          </p:nvPr>
        </p:nvGraphicFramePr>
        <p:xfrm>
          <a:off x="2552700" y="1276350"/>
          <a:ext cx="758824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2919999380"/>
              </p:ext>
            </p:extLst>
          </p:nvPr>
        </p:nvGraphicFramePr>
        <p:xfrm>
          <a:off x="990599" y="1276350"/>
          <a:ext cx="104489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022192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593287384"/>
              </p:ext>
            </p:extLst>
          </p:nvPr>
        </p:nvGraphicFramePr>
        <p:xfrm>
          <a:off x="990599" y="1276350"/>
          <a:ext cx="104489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43896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系统展示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网站展示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3020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1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框架展示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8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773327" y="3282952"/>
            <a:ext cx="4559052" cy="18466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技术介绍页面是本网站的主页，这个页面展示了一些当今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开发流行的技术，包括这些技术的简要介绍，特点，以及技术的官方网址，这样用户就可以根据自己的需要了解并学习这些技术，为以后的选择技术搭建框架做准备。</a:t>
            </a:r>
            <a:endParaRPr lang="zh-CN" altLang="en-US" noProof="1"/>
          </a:p>
        </p:txBody>
      </p:sp>
      <p:pic>
        <p:nvPicPr>
          <p:cNvPr id="47129" name="Picture 25" descr="ZRVXN}5B]B8U7H$EZI`G{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352549"/>
            <a:ext cx="5916613" cy="472901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2"/>
          <p:cNvSpPr txBox="1"/>
          <p:nvPr/>
        </p:nvSpPr>
        <p:spPr>
          <a:xfrm>
            <a:off x="1330369" y="1905143"/>
            <a:ext cx="391477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技术介绍页面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819150" y="3594431"/>
            <a:ext cx="4349795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用户可以通过这个页面，填写项目的基本信息，然后选择自己要用到的各种技术，生成并下载框架。</a:t>
            </a:r>
            <a:endParaRPr lang="zh-CN" altLang="en-US" noProof="1"/>
          </a:p>
        </p:txBody>
      </p:sp>
      <p:pic>
        <p:nvPicPr>
          <p:cNvPr id="67588" name="Picture 4" descr="A4D$8U8RAOZCV[0LL[%YUT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6" y="1669201"/>
            <a:ext cx="5760244" cy="461040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32"/>
          <p:cNvSpPr txBox="1"/>
          <p:nvPr/>
        </p:nvSpPr>
        <p:spPr>
          <a:xfrm>
            <a:off x="1254169" y="2454277"/>
            <a:ext cx="391477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创建框架页面</a:t>
            </a:r>
          </a:p>
        </p:txBody>
      </p:sp>
    </p:spTree>
    <p:extLst>
      <p:ext uri="{BB962C8B-B14F-4D97-AF65-F5344CB8AC3E}">
        <p14:creationId xmlns:p14="http://schemas.microsoft.com/office/powerpoint/2010/main" val="4214767200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16412" name="文本框 3"/>
            <p:cNvSpPr txBox="1">
              <a:spLocks noChangeArrowheads="1"/>
            </p:cNvSpPr>
            <p:nvPr/>
          </p:nvSpPr>
          <p:spPr bwMode="auto">
            <a:xfrm>
              <a:off x="898051" y="590669"/>
              <a:ext cx="149232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grpSp>
        <p:nvGrpSpPr>
          <p:cNvPr id="16387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6388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2565400" y="1339850"/>
            <a:ext cx="6946900" cy="73818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700051" y="1414960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研究</a:t>
              </a:r>
              <a:r>
                <a:rPr lang="zh-CN" altLang="en-US" sz="1600" noProof="1" smtClean="0"/>
                <a:t>背景</a:t>
              </a:r>
              <a:r>
                <a:rPr lang="zh-CN" altLang="en-US" sz="1600" noProof="1"/>
                <a:t>及意义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1</a:t>
              </a:r>
              <a:endParaRPr lang="zh-CN" altLang="en-US" sz="3700" noProof="1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565400" y="2114550"/>
            <a:ext cx="6946900" cy="736600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700051" y="2187602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相关技术介绍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2</a:t>
              </a:r>
              <a:endParaRPr lang="zh-CN" altLang="en-US" sz="3700" noProof="1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65400" y="2889250"/>
            <a:ext cx="6946900" cy="73660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700051" y="2961673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 smtClean="0"/>
                <a:t>系统需求分析</a:t>
              </a:r>
              <a:endParaRPr lang="zh-CN" altLang="en-US" sz="1600" noProof="1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3</a:t>
              </a:r>
              <a:endParaRPr lang="zh-CN" altLang="en-US" sz="3700" noProof="1"/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565400" y="3662363"/>
            <a:ext cx="6946900" cy="738187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700051" y="3737173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系统设计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4</a:t>
              </a:r>
              <a:endParaRPr lang="zh-CN" altLang="en-US" sz="3700" noProof="1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2565400" y="4437063"/>
            <a:ext cx="6946900" cy="736600"/>
            <a:chOff x="1098018" y="4436731"/>
            <a:chExt cx="6947964" cy="737210"/>
          </a:xfrm>
        </p:grpSpPr>
        <p:sp>
          <p:nvSpPr>
            <p:cNvPr id="56" name="任意多边形 55"/>
            <p:cNvSpPr/>
            <p:nvPr/>
          </p:nvSpPr>
          <p:spPr>
            <a:xfrm>
              <a:off x="2700051" y="4509816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系统展现</a:t>
              </a: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098018" y="4436731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5</a:t>
              </a:r>
              <a:endParaRPr lang="zh-CN" altLang="en-US" sz="3700" noProof="1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565400" y="5210175"/>
            <a:ext cx="6946900" cy="738188"/>
            <a:chOff x="1098018" y="5210802"/>
            <a:chExt cx="6947964" cy="737210"/>
          </a:xfrm>
        </p:grpSpPr>
        <p:sp>
          <p:nvSpPr>
            <p:cNvPr id="59" name="任意多边形 58"/>
            <p:cNvSpPr/>
            <p:nvPr/>
          </p:nvSpPr>
          <p:spPr>
            <a:xfrm>
              <a:off x="2700051" y="5285316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 smtClean="0"/>
                <a:t>总结与展望</a:t>
              </a:r>
              <a:endParaRPr lang="zh-CN" altLang="en-US" sz="1600" noProof="1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098018" y="5210802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6</a:t>
              </a:r>
              <a:endParaRPr lang="zh-CN" altLang="en-US" sz="3700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409575" y="3749677"/>
            <a:ext cx="5286375" cy="1554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是我们项目的一种重要组成部分，所以我们用了单独的一个页面来重点介绍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，这样用户才能了解到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的功能，更好的使用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进行项目的模块化管理以及打包压缩等功能。</a:t>
            </a:r>
            <a:endParaRPr lang="zh-CN" altLang="en-US" noProof="1"/>
          </a:p>
        </p:txBody>
      </p:sp>
      <p:pic>
        <p:nvPicPr>
          <p:cNvPr id="68610" name="Picture 2" descr="{MQU}4S586_C`JW@3RD@U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35" y="1828801"/>
            <a:ext cx="5944165" cy="38671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32"/>
          <p:cNvSpPr txBox="1"/>
          <p:nvPr/>
        </p:nvSpPr>
        <p:spPr>
          <a:xfrm>
            <a:off x="784337" y="2482852"/>
            <a:ext cx="453703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 err="1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Webpack</a:t>
            </a: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介绍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页面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92784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098662" y="2473327"/>
            <a:ext cx="350191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框架</a:t>
            </a: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038850" y="2009775"/>
            <a:ext cx="5676899" cy="360045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400050" y="3669439"/>
            <a:ext cx="5438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框架后端采用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架构，包括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（配置文件），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（接口），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Kits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（软件集成包），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Middlewares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（中间件），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（数据模型与操作），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（静态资源），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（路由）等文件。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59335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9164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2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1247" name="文本框 3"/>
            <p:cNvSpPr txBox="1">
              <a:spLocks noChangeArrowheads="1"/>
            </p:cNvSpPr>
            <p:nvPr/>
          </p:nvSpPr>
          <p:spPr bwMode="auto">
            <a:xfrm>
              <a:off x="533393" y="590669"/>
              <a:ext cx="2260607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03" name="组合 51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53" name="椭圆 5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51204" name="组合 54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56" name="椭圆 5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3" name="椭圆 62"/>
          <p:cNvSpPr/>
          <p:nvPr/>
        </p:nvSpPr>
        <p:spPr>
          <a:xfrm>
            <a:off x="695324" y="1816653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13413" y="1817926"/>
            <a:ext cx="9900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本</a:t>
            </a:r>
            <a:r>
              <a:rPr lang="zh-CN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系统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是基于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Node.js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框架生成工具</a:t>
            </a:r>
            <a:r>
              <a:rPr lang="zh-CN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，通过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展现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开发的常用技术以及根据用户的选择生成相应的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框架，开发人员能够使用框架进行快速高效的网站开发。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95324" y="3332543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3028" y="3400397"/>
            <a:ext cx="990010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由于时间以及能力的原因，无法对此系统进行十分完美的测试，可能部分功能并不是非常完善，系统也可能存在一些瑕疵，希望通过以后的工作对其进一步改进。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95324" y="4747805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53028" y="4801906"/>
            <a:ext cx="9900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希望能够在未来的学习中，增强自己的能力，对此系统进行升级或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使得生成的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框架更加强大，能够实现一些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开发的常用功能。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8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chemeClr val="tx2">
                  <a:lumMod val="60000"/>
                  <a:lumOff val="4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单圆角矩形 3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单圆角矩形 4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及意义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48575" y="2971800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18444" name="椭圆 7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Box 8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48575" y="3508375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2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0495" name="文本框 3"/>
            <p:cNvSpPr txBox="1">
              <a:spLocks noChangeArrowheads="1"/>
            </p:cNvSpPr>
            <p:nvPr/>
          </p:nvSpPr>
          <p:spPr bwMode="auto">
            <a:xfrm>
              <a:off x="551543" y="590669"/>
              <a:ext cx="2818674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0484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538253" y="2136521"/>
            <a:ext cx="7146927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3335" fontAlgn="ctr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589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747963" y="2724150"/>
            <a:ext cx="6921500" cy="286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/>
              <a:t>随着</a:t>
            </a:r>
            <a:r>
              <a:rPr lang="en-US" altLang="zh-CN" dirty="0"/>
              <a:t>Web</a:t>
            </a:r>
            <a:r>
              <a:rPr lang="zh-CN" altLang="zh-CN" dirty="0"/>
              <a:t>开发技术的不断更新增长，</a:t>
            </a:r>
            <a:r>
              <a:rPr lang="en-US" altLang="zh-CN" dirty="0"/>
              <a:t>Web</a:t>
            </a:r>
            <a:r>
              <a:rPr lang="zh-CN" altLang="zh-CN" dirty="0"/>
              <a:t>开发越来越多样化，复杂化，现如今，</a:t>
            </a:r>
            <a:r>
              <a:rPr lang="en-US" altLang="zh-CN" dirty="0"/>
              <a:t>Web</a:t>
            </a:r>
            <a:r>
              <a:rPr lang="zh-CN" altLang="zh-CN" dirty="0"/>
              <a:t>开发技术种类繁多，很多人在进行</a:t>
            </a:r>
            <a:r>
              <a:rPr lang="en-US" altLang="zh-CN" dirty="0"/>
              <a:t>Web</a:t>
            </a:r>
            <a:r>
              <a:rPr lang="zh-CN" altLang="zh-CN" dirty="0"/>
              <a:t>开发时还不知道如何选择开发技术以及不知道选择何种开发技术，有的甚至习惯于一层不变的使用一些已经</a:t>
            </a:r>
            <a:r>
              <a:rPr lang="zh-CN" altLang="zh-CN"/>
              <a:t>落后</a:t>
            </a:r>
            <a:r>
              <a:rPr lang="zh-CN" altLang="zh-CN" smtClean="0"/>
              <a:t>的技术</a:t>
            </a:r>
            <a:r>
              <a:rPr lang="zh-CN" altLang="zh-CN" dirty="0"/>
              <a:t>，从而使得</a:t>
            </a:r>
            <a:r>
              <a:rPr lang="en-US" altLang="zh-CN" dirty="0"/>
              <a:t>Web</a:t>
            </a:r>
            <a:r>
              <a:rPr lang="zh-CN" altLang="zh-CN" dirty="0"/>
              <a:t>开发变得低效而且复杂化。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45663" y="1524553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6" tIns="45708" rIns="91416" bIns="45708" anchor="ctr"/>
          <a:lstStyle/>
          <a:p>
            <a:pPr algn="ctr" defTabSz="1283335" fontAlgn="ctr">
              <a:buClr>
                <a:srgbClr val="FF0000"/>
              </a:buClr>
              <a:buSzPct val="70000"/>
              <a:defRPr/>
            </a:pPr>
            <a:r>
              <a:rPr lang="zh-CN" altLang="en-US" sz="2000" kern="0" noProof="1" smtClean="0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000" kern="0" noProof="1"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92225" y="2252663"/>
            <a:ext cx="8137524" cy="438150"/>
            <a:chOff x="1292460" y="2252455"/>
            <a:chExt cx="8138244" cy="437607"/>
          </a:xfrm>
        </p:grpSpPr>
        <p:sp>
          <p:nvSpPr>
            <p:cNvPr id="6" name="椭圆 5"/>
            <p:cNvSpPr/>
            <p:nvPr/>
          </p:nvSpPr>
          <p:spPr>
            <a:xfrm>
              <a:off x="1292460" y="2252455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5" name="文本框 22"/>
            <p:cNvSpPr txBox="1">
              <a:spLocks noChangeArrowheads="1"/>
            </p:cNvSpPr>
            <p:nvPr/>
          </p:nvSpPr>
          <p:spPr bwMode="auto">
            <a:xfrm>
              <a:off x="1730066" y="2299888"/>
              <a:ext cx="7700638" cy="38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让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用户了解到一些新的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开发的常用技术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92225" y="3005138"/>
            <a:ext cx="7242175" cy="438150"/>
            <a:chOff x="1292460" y="3005366"/>
            <a:chExt cx="7242815" cy="437607"/>
          </a:xfrm>
        </p:grpSpPr>
        <p:sp>
          <p:nvSpPr>
            <p:cNvPr id="9" name="椭圆 8"/>
            <p:cNvSpPr/>
            <p:nvPr/>
          </p:nvSpPr>
          <p:spPr>
            <a:xfrm>
              <a:off x="1292460" y="3005366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3" name="文本框 24"/>
            <p:cNvSpPr txBox="1">
              <a:spLocks noChangeArrowheads="1"/>
            </p:cNvSpPr>
            <p:nvPr/>
          </p:nvSpPr>
          <p:spPr bwMode="auto">
            <a:xfrm>
              <a:off x="1730066" y="3050979"/>
              <a:ext cx="680520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让用户抛弃一些落后的甚至被淘汰的技术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92225" y="3783013"/>
            <a:ext cx="5260975" cy="447739"/>
            <a:chOff x="1292460" y="3782335"/>
            <a:chExt cx="5261440" cy="447814"/>
          </a:xfrm>
        </p:grpSpPr>
        <p:sp>
          <p:nvSpPr>
            <p:cNvPr id="12" name="椭圆 11"/>
            <p:cNvSpPr/>
            <p:nvPr/>
          </p:nvSpPr>
          <p:spPr>
            <a:xfrm>
              <a:off x="1292460" y="3782335"/>
              <a:ext cx="438189" cy="43822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1" name="文本框 26"/>
            <p:cNvSpPr txBox="1">
              <a:spLocks noChangeArrowheads="1"/>
            </p:cNvSpPr>
            <p:nvPr/>
          </p:nvSpPr>
          <p:spPr bwMode="auto">
            <a:xfrm>
              <a:off x="1730066" y="3845364"/>
              <a:ext cx="4823834" cy="38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适应当今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站点快速而且高效的开发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92225" y="4559300"/>
            <a:ext cx="4127500" cy="438150"/>
            <a:chOff x="1292460" y="4559304"/>
            <a:chExt cx="4127865" cy="437607"/>
          </a:xfrm>
        </p:grpSpPr>
        <p:sp>
          <p:nvSpPr>
            <p:cNvPr id="15" name="椭圆 14"/>
            <p:cNvSpPr/>
            <p:nvPr/>
          </p:nvSpPr>
          <p:spPr>
            <a:xfrm>
              <a:off x="1292460" y="4559304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9" name="文本框 28"/>
            <p:cNvSpPr txBox="1">
              <a:spLocks noChangeArrowheads="1"/>
            </p:cNvSpPr>
            <p:nvPr/>
          </p:nvSpPr>
          <p:spPr bwMode="auto">
            <a:xfrm>
              <a:off x="1730067" y="4604916"/>
              <a:ext cx="3690258" cy="38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适应当今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开发的模块化管理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单圆角矩形 23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相关技术介绍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24588" name="椭圆 26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9" name="TextBox 27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6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6659" name="文本框 3"/>
            <p:cNvSpPr txBox="1">
              <a:spLocks noChangeArrowheads="1"/>
            </p:cNvSpPr>
            <p:nvPr/>
          </p:nvSpPr>
          <p:spPr bwMode="auto">
            <a:xfrm>
              <a:off x="537029" y="590669"/>
              <a:ext cx="283318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相关技术介绍</a:t>
              </a:r>
            </a:p>
          </p:txBody>
        </p:sp>
      </p:grp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2098675" y="5511800"/>
            <a:ext cx="7848600" cy="47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前后端统一使用</a:t>
            </a: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开发，大大减少学习成本和开发时间</a:t>
            </a:r>
            <a:endParaRPr lang="en-US" altLang="zh-CN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8"/>
          <p:cNvGrpSpPr>
            <a:grpSpLocks/>
          </p:cNvGrpSpPr>
          <p:nvPr/>
        </p:nvGrpSpPr>
        <p:grpSpPr bwMode="auto">
          <a:xfrm>
            <a:off x="628650" y="1774825"/>
            <a:ext cx="5394325" cy="1225550"/>
            <a:chOff x="1428841" y="1659968"/>
            <a:chExt cx="5393746" cy="1226485"/>
          </a:xfrm>
        </p:grpSpPr>
        <p:cxnSp>
          <p:nvCxnSpPr>
            <p:cNvPr id="106" name="直接连接符 105"/>
            <p:cNvCxnSpPr/>
            <p:nvPr/>
          </p:nvCxnSpPr>
          <p:spPr>
            <a:xfrm flipH="1" flipV="1">
              <a:off x="6103527" y="1934816"/>
              <a:ext cx="719060" cy="48773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7" name="直接连接符 106"/>
            <p:cNvCxnSpPr/>
            <p:nvPr/>
          </p:nvCxnSpPr>
          <p:spPr>
            <a:xfrm>
              <a:off x="6103527" y="1720339"/>
              <a:ext cx="0" cy="116611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7" name="TextBox 107"/>
            <p:cNvSpPr txBox="1">
              <a:spLocks noChangeArrowheads="1"/>
            </p:cNvSpPr>
            <p:nvPr/>
          </p:nvSpPr>
          <p:spPr bwMode="auto">
            <a:xfrm>
              <a:off x="1428841" y="1659968"/>
              <a:ext cx="4347432" cy="120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AngularJs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克服了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的很多不足，特点有：数据绑定、基本模板标识符、表单验证、路由、深度链接、组件重用、依赖注入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42"/>
          <p:cNvGrpSpPr>
            <a:grpSpLocks/>
          </p:cNvGrpSpPr>
          <p:nvPr/>
        </p:nvGrpSpPr>
        <p:grpSpPr bwMode="auto">
          <a:xfrm>
            <a:off x="195364" y="3731345"/>
            <a:ext cx="5392636" cy="1200329"/>
            <a:chOff x="1530204" y="1869373"/>
            <a:chExt cx="5391761" cy="1200968"/>
          </a:xfrm>
        </p:grpSpPr>
        <p:cxnSp>
          <p:nvCxnSpPr>
            <p:cNvPr id="110" name="直接连接符 109"/>
            <p:cNvCxnSpPr/>
            <p:nvPr/>
          </p:nvCxnSpPr>
          <p:spPr>
            <a:xfrm flipH="1" flipV="1">
              <a:off x="6317226" y="2265738"/>
              <a:ext cx="604739" cy="387556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1" name="直接连接符 110"/>
            <p:cNvCxnSpPr/>
            <p:nvPr/>
          </p:nvCxnSpPr>
          <p:spPr>
            <a:xfrm flipH="1">
              <a:off x="6310877" y="1979836"/>
              <a:ext cx="3174" cy="95936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4" name="TextBox 111"/>
            <p:cNvSpPr txBox="1">
              <a:spLocks noChangeArrowheads="1"/>
            </p:cNvSpPr>
            <p:nvPr/>
          </p:nvSpPr>
          <p:spPr bwMode="auto">
            <a:xfrm>
              <a:off x="1530204" y="1869373"/>
              <a:ext cx="4734643" cy="12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Node.js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是一个基于 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Chrome V8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引擎的 运行环境</a:t>
              </a:r>
              <a:endParaRPr lang="en-US" altLang="zh-CN" sz="1600" dirty="0" smtClean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使用事件驱动、非阻塞式 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I/O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的模型，轻量高效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它的包管理器 </a:t>
              </a: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npm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，是全球最大的开源库生态系统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55"/>
          <p:cNvGrpSpPr>
            <a:grpSpLocks/>
          </p:cNvGrpSpPr>
          <p:nvPr/>
        </p:nvGrpSpPr>
        <p:grpSpPr bwMode="auto">
          <a:xfrm>
            <a:off x="7645400" y="1284288"/>
            <a:ext cx="3000375" cy="1971675"/>
            <a:chOff x="3542181" y="1484793"/>
            <a:chExt cx="3001660" cy="1969835"/>
          </a:xfrm>
        </p:grpSpPr>
        <p:cxnSp>
          <p:nvCxnSpPr>
            <p:cNvPr id="114" name="直接连接符 113"/>
            <p:cNvCxnSpPr/>
            <p:nvPr/>
          </p:nvCxnSpPr>
          <p:spPr>
            <a:xfrm flipV="1">
              <a:off x="4326742" y="2780570"/>
              <a:ext cx="277932" cy="67405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直接连接符 114"/>
            <p:cNvCxnSpPr/>
            <p:nvPr/>
          </p:nvCxnSpPr>
          <p:spPr>
            <a:xfrm flipH="1">
              <a:off x="3648590" y="2767881"/>
              <a:ext cx="2340977" cy="1268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1" name="TextBox 115"/>
            <p:cNvSpPr txBox="1">
              <a:spLocks noChangeArrowheads="1"/>
            </p:cNvSpPr>
            <p:nvPr/>
          </p:nvSpPr>
          <p:spPr bwMode="auto">
            <a:xfrm>
              <a:off x="3542181" y="1484793"/>
              <a:ext cx="3001660" cy="1199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Mongodb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是高性能、易部署、易使用，存储数据非常方便的基于分布式文件存储的数据库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3"/>
          <p:cNvGrpSpPr>
            <a:grpSpLocks/>
          </p:cNvGrpSpPr>
          <p:nvPr/>
        </p:nvGrpSpPr>
        <p:grpSpPr bwMode="auto">
          <a:xfrm>
            <a:off x="5013325" y="2971800"/>
            <a:ext cx="2300288" cy="2298700"/>
            <a:chOff x="851328" y="3470854"/>
            <a:chExt cx="2299859" cy="2299859"/>
          </a:xfrm>
        </p:grpSpPr>
        <p:sp>
          <p:nvSpPr>
            <p:cNvPr id="118" name="等腰三角形 117"/>
            <p:cNvSpPr/>
            <p:nvPr/>
          </p:nvSpPr>
          <p:spPr>
            <a:xfrm>
              <a:off x="851328" y="3470854"/>
              <a:ext cx="2299859" cy="2299859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19" name="等腰三角形 6"/>
            <p:cNvSpPr/>
            <p:nvPr/>
          </p:nvSpPr>
          <p:spPr>
            <a:xfrm>
              <a:off x="1541762" y="4338786"/>
              <a:ext cx="1034459" cy="117685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Node.js</a:t>
              </a:r>
            </a:p>
          </p:txBody>
        </p:sp>
      </p:grpSp>
      <p:grpSp>
        <p:nvGrpSpPr>
          <p:cNvPr id="120" name="组合 4"/>
          <p:cNvGrpSpPr>
            <a:grpSpLocks/>
          </p:cNvGrpSpPr>
          <p:nvPr/>
        </p:nvGrpSpPr>
        <p:grpSpPr bwMode="auto">
          <a:xfrm>
            <a:off x="7240588" y="2568575"/>
            <a:ext cx="2300287" cy="2300288"/>
            <a:chOff x="3151187" y="3470854"/>
            <a:chExt cx="2299859" cy="2299859"/>
          </a:xfrm>
        </p:grpSpPr>
        <p:sp>
          <p:nvSpPr>
            <p:cNvPr id="121" name="等腰三角形 120"/>
            <p:cNvSpPr/>
            <p:nvPr/>
          </p:nvSpPr>
          <p:spPr>
            <a:xfrm>
              <a:off x="3151187" y="3470854"/>
              <a:ext cx="2299859" cy="229985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2" name="等腰三角形 10"/>
            <p:cNvSpPr/>
            <p:nvPr/>
          </p:nvSpPr>
          <p:spPr>
            <a:xfrm>
              <a:off x="3553938" y="4414882"/>
              <a:ext cx="1814573" cy="12787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Mongodb</a:t>
              </a:r>
            </a:p>
          </p:txBody>
        </p:sp>
      </p:grpSp>
      <p:grpSp>
        <p:nvGrpSpPr>
          <p:cNvPr id="123" name="组合 2"/>
          <p:cNvGrpSpPr>
            <a:grpSpLocks/>
          </p:cNvGrpSpPr>
          <p:nvPr/>
        </p:nvGrpSpPr>
        <p:grpSpPr bwMode="auto">
          <a:xfrm>
            <a:off x="6135688" y="3000375"/>
            <a:ext cx="2300287" cy="2300288"/>
            <a:chOff x="2001258" y="3470854"/>
            <a:chExt cx="2299859" cy="2299859"/>
          </a:xfrm>
        </p:grpSpPr>
        <p:sp>
          <p:nvSpPr>
            <p:cNvPr id="124" name="等腰三角形 123"/>
            <p:cNvSpPr/>
            <p:nvPr/>
          </p:nvSpPr>
          <p:spPr>
            <a:xfrm rot="10800000">
              <a:off x="2001258" y="3470854"/>
              <a:ext cx="2299859" cy="22998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5" name="等腰三角形 8"/>
            <p:cNvSpPr/>
            <p:nvPr/>
          </p:nvSpPr>
          <p:spPr>
            <a:xfrm>
              <a:off x="2280207" y="3692913"/>
              <a:ext cx="1428485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IDE</a:t>
              </a:r>
              <a:r>
                <a:rPr lang="zh-CN" altLang="en-US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Vscode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"/>
          <p:cNvGrpSpPr>
            <a:grpSpLocks/>
          </p:cNvGrpSpPr>
          <p:nvPr/>
        </p:nvGrpSpPr>
        <p:grpSpPr bwMode="auto">
          <a:xfrm>
            <a:off x="5411788" y="1160463"/>
            <a:ext cx="2300288" cy="2300287"/>
            <a:chOff x="2001258" y="1170994"/>
            <a:chExt cx="2299860" cy="2299859"/>
          </a:xfrm>
        </p:grpSpPr>
        <p:sp>
          <p:nvSpPr>
            <p:cNvPr id="127" name="等腰三角形 126"/>
            <p:cNvSpPr/>
            <p:nvPr/>
          </p:nvSpPr>
          <p:spPr>
            <a:xfrm>
              <a:off x="2001258" y="1170994"/>
              <a:ext cx="2299860" cy="229985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8" name="等腰三角形 4"/>
            <p:cNvSpPr/>
            <p:nvPr/>
          </p:nvSpPr>
          <p:spPr>
            <a:xfrm>
              <a:off x="2395284" y="2106539"/>
              <a:ext cx="1797904" cy="1246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AngularJs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635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6636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系统需求分析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系统设计目标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0732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3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系统功能分析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0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5"/>
            <a:ext cx="2336648" cy="17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7162799" y="4007997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7162799" y="4507619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16025" y="1967820"/>
            <a:ext cx="7217356" cy="969496"/>
            <a:chOff x="1241656" y="2299886"/>
            <a:chExt cx="7217995" cy="968295"/>
          </a:xfrm>
        </p:grpSpPr>
        <p:sp>
          <p:nvSpPr>
            <p:cNvPr id="6" name="椭圆 5"/>
            <p:cNvSpPr/>
            <p:nvPr/>
          </p:nvSpPr>
          <p:spPr>
            <a:xfrm>
              <a:off x="1241656" y="2452114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5" name="文本框 22"/>
            <p:cNvSpPr txBox="1">
              <a:spLocks noChangeArrowheads="1"/>
            </p:cNvSpPr>
            <p:nvPr/>
          </p:nvSpPr>
          <p:spPr bwMode="auto">
            <a:xfrm>
              <a:off x="1730066" y="2299886"/>
              <a:ext cx="6729585" cy="96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设计一个可供用户了解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开发相关技术，并能够选择相应的技术生成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模版，下载并使用这个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模版的网站。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16025" y="3732831"/>
            <a:ext cx="7070725" cy="1408078"/>
            <a:chOff x="1292460" y="3005366"/>
            <a:chExt cx="7071350" cy="1406333"/>
          </a:xfrm>
        </p:grpSpPr>
        <p:sp>
          <p:nvSpPr>
            <p:cNvPr id="9" name="椭圆 8"/>
            <p:cNvSpPr/>
            <p:nvPr/>
          </p:nvSpPr>
          <p:spPr>
            <a:xfrm>
              <a:off x="1292460" y="3125567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3" name="文本框 24"/>
            <p:cNvSpPr txBox="1">
              <a:spLocks noChangeArrowheads="1"/>
            </p:cNvSpPr>
            <p:nvPr/>
          </p:nvSpPr>
          <p:spPr bwMode="auto">
            <a:xfrm>
              <a:off x="1730649" y="3005366"/>
              <a:ext cx="6633161" cy="14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根据用户信息的填写以及开发技术的选择设计一套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模版，其中包含用户所选的技术文件，模块打包管理工具，让用户能够使用这个模版开发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系统设计目标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68183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Pages>0</Pages>
  <Words>1352</Words>
  <Characters>0</Characters>
  <Application>Microsoft Office PowerPoint</Application>
  <DocSecurity>0</DocSecurity>
  <PresentationFormat>宽屏</PresentationFormat>
  <Lines>0</Lines>
  <Paragraphs>171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宋体</vt:lpstr>
      <vt:lpstr>微软雅黑</vt:lpstr>
      <vt:lpstr>Arial</vt:lpstr>
      <vt:lpstr>Calibri</vt:lpstr>
      <vt:lpstr>Calibri Light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lwei</cp:lastModifiedBy>
  <cp:revision>184</cp:revision>
  <dcterms:created xsi:type="dcterms:W3CDTF">2013-10-25T14:41:00Z</dcterms:created>
  <dcterms:modified xsi:type="dcterms:W3CDTF">2017-06-07T06:38:18Z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