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12" y="-1152"/>
      </p:cViewPr>
      <p:guideLst>
        <p:guide orient="horz" pos="1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0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7893"/>
            <a:ext cx="205740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7893"/>
            <a:ext cx="60198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5507"/>
            <a:ext cx="403860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5507"/>
            <a:ext cx="403860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2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6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7772-B5E8-704A-A761-47EC7E80AA27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5012-B2DA-1342-B662-DCD90DEF9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cradib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5" y="109234"/>
            <a:ext cx="4842913" cy="3029511"/>
          </a:xfrm>
          <a:prstGeom prst="rect">
            <a:avLst/>
          </a:prstGeom>
        </p:spPr>
      </p:pic>
      <p:pic>
        <p:nvPicPr>
          <p:cNvPr id="5" name="Picture 4" descr="theincredib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47" y="450994"/>
            <a:ext cx="5634558" cy="28789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6335" y="3302593"/>
            <a:ext cx="8083999" cy="37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Black"/>
                <a:cs typeface="Arial Black"/>
              </a:rPr>
              <a:t>FAMILY TRAINING </a:t>
            </a:r>
            <a:endParaRPr lang="en-US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401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Barnett</dc:creator>
  <cp:lastModifiedBy>B Barnett</cp:lastModifiedBy>
  <cp:revision>2</cp:revision>
  <dcterms:created xsi:type="dcterms:W3CDTF">2018-02-20T17:12:50Z</dcterms:created>
  <dcterms:modified xsi:type="dcterms:W3CDTF">2018-02-22T00:37:38Z</dcterms:modified>
</cp:coreProperties>
</file>