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0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viar Dreams"/>
                <a:cs typeface="Caviar Dreams"/>
              </a:rPr>
              <a:t>Politiscape</a:t>
            </a:r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Molly Johnson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Mullowney</a:t>
            </a:r>
            <a:endParaRPr lang="en-US" dirty="0" smtClean="0"/>
          </a:p>
          <a:p>
            <a:r>
              <a:rPr lang="en-US" dirty="0" smtClean="0"/>
              <a:t>Ryan Bonner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Barrnett</a:t>
            </a:r>
            <a:endParaRPr lang="en-US" dirty="0"/>
          </a:p>
        </p:txBody>
      </p:sp>
      <p:pic>
        <p:nvPicPr>
          <p:cNvPr id="4" name="Picture 3" descr="politiscape-welc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36" y="2144889"/>
            <a:ext cx="2728279" cy="1876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65478" y="283566"/>
            <a:ext cx="2346942" cy="39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0912"/>
            <a:ext cx="7391401" cy="1143000"/>
          </a:xfrm>
        </p:spPr>
        <p:txBody>
          <a:bodyPr/>
          <a:lstStyle/>
          <a:p>
            <a:r>
              <a:rPr lang="en-US" dirty="0" smtClean="0"/>
              <a:t>To get their office, we had to use a different response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4657"/>
          <a:stretch/>
        </p:blipFill>
        <p:spPr>
          <a:xfrm>
            <a:off x="457200" y="2214563"/>
            <a:ext cx="3566160" cy="41115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604" r="9604"/>
          <a:stretch>
            <a:fillRect/>
          </a:stretch>
        </p:blipFill>
        <p:spPr>
          <a:xfrm>
            <a:off x="4283076" y="2214563"/>
            <a:ext cx="2843380" cy="1343199"/>
          </a:xfrm>
        </p:spPr>
      </p:pic>
      <p:sp>
        <p:nvSpPr>
          <p:cNvPr id="9" name="Rounded Rectangle 8"/>
          <p:cNvSpPr/>
          <p:nvPr/>
        </p:nvSpPr>
        <p:spPr>
          <a:xfrm>
            <a:off x="4283073" y="3016638"/>
            <a:ext cx="1326364" cy="523484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1"/>
          </p:cNvCxnSpPr>
          <p:nvPr/>
        </p:nvCxnSpPr>
        <p:spPr>
          <a:xfrm rot="10800000">
            <a:off x="2240247" y="2363916"/>
            <a:ext cx="2042826" cy="914465"/>
          </a:xfrm>
          <a:prstGeom prst="curvedConnector3">
            <a:avLst>
              <a:gd name="adj1" fmla="val 35321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</p:cNvCxnSpPr>
          <p:nvPr/>
        </p:nvCxnSpPr>
        <p:spPr>
          <a:xfrm rot="10800000" flipV="1">
            <a:off x="2240247" y="3278379"/>
            <a:ext cx="2042826" cy="1255397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3" y="3739925"/>
            <a:ext cx="3801851" cy="2586187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609437" y="3739926"/>
            <a:ext cx="2410186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Push to a new array!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79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7" y="960340"/>
            <a:ext cx="7867324" cy="944905"/>
          </a:xfrm>
        </p:spPr>
        <p:txBody>
          <a:bodyPr/>
          <a:lstStyle/>
          <a:p>
            <a:r>
              <a:rPr lang="en-US" dirty="0" smtClean="0"/>
              <a:t>What IF they don’t have a photo?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39" b="7680"/>
          <a:stretch/>
        </p:blipFill>
        <p:spPr>
          <a:xfrm>
            <a:off x="421916" y="2205489"/>
            <a:ext cx="3084011" cy="45157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r="1461" b="-3336"/>
          <a:stretch/>
        </p:blipFill>
        <p:spPr>
          <a:xfrm>
            <a:off x="3823446" y="2205489"/>
            <a:ext cx="4222207" cy="1216896"/>
          </a:xfrm>
        </p:spPr>
      </p:pic>
    </p:spTree>
    <p:extLst>
      <p:ext uri="{BB962C8B-B14F-4D97-AF65-F5344CB8AC3E}">
        <p14:creationId xmlns:p14="http://schemas.microsoft.com/office/powerpoint/2010/main" val="37033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8935"/>
            <a:ext cx="4125228" cy="736818"/>
          </a:xfrm>
        </p:spPr>
        <p:txBody>
          <a:bodyPr/>
          <a:lstStyle/>
          <a:p>
            <a:pPr algn="r"/>
            <a:r>
              <a:rPr lang="en-US" sz="3400" dirty="0" smtClean="0"/>
              <a:t>4 little buttons</a:t>
            </a:r>
            <a:r>
              <a:rPr lang="en-US" sz="3400" dirty="0"/>
              <a:t> </a:t>
            </a:r>
            <a:r>
              <a:rPr lang="en-US" sz="3400" dirty="0" smtClean="0"/>
              <a:t>left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91796" y="4778894"/>
            <a:ext cx="2381366" cy="58551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+ 4 + little buttons</a:t>
            </a:r>
            <a:br>
              <a:rPr lang="en-US" dirty="0" smtClean="0"/>
            </a:br>
            <a:r>
              <a:rPr lang="en-US" dirty="0" smtClean="0"/>
              <a:t>		       = famous last 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929" y="5297559"/>
            <a:ext cx="3838134" cy="8476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we had to establish if they had social media</a:t>
            </a:r>
            <a:r>
              <a:rPr lang="mr-IN" dirty="0" smtClean="0"/>
              <a:t>…</a:t>
            </a:r>
            <a:r>
              <a:rPr lang="en-US" dirty="0" smtClean="0"/>
              <a:t> and then we had to make the button. Thanks </a:t>
            </a:r>
            <a:r>
              <a:rPr lang="en-US" dirty="0" err="1" smtClean="0"/>
              <a:t>FontAwesome.com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3"/>
          </p:nvPr>
        </p:nvPicPr>
        <p:blipFill>
          <a:blip r:embed="rId2"/>
          <a:srcRect l="2620" r="2620"/>
          <a:stretch>
            <a:fillRect/>
          </a:stretch>
        </p:blipFill>
        <p:spPr>
          <a:xfrm>
            <a:off x="4283075" y="2304806"/>
            <a:ext cx="3836988" cy="286861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rcRect l="-515" t="-46765" r="-1"/>
          <a:stretch/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413" t="7537" r="12974" b="11239"/>
          <a:stretch/>
        </p:blipFill>
        <p:spPr>
          <a:xfrm>
            <a:off x="457200" y="2304806"/>
            <a:ext cx="3566160" cy="972540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9" y="2344997"/>
            <a:ext cx="736169" cy="767166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2" y="2344997"/>
            <a:ext cx="736169" cy="7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13" t="7537" r="12974" b="11239"/>
          <a:stretch/>
        </p:blipFill>
        <p:spPr>
          <a:xfrm>
            <a:off x="457200" y="2304806"/>
            <a:ext cx="3566160" cy="972540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81" y="2344997"/>
            <a:ext cx="736169" cy="76716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3"/>
          </p:nvPr>
        </p:nvPicPr>
        <p:blipFill rotWithShape="1">
          <a:blip r:embed="rId4"/>
          <a:srcRect b="-371"/>
          <a:stretch/>
        </p:blipFill>
        <p:spPr>
          <a:xfrm>
            <a:off x="3116849" y="3484640"/>
            <a:ext cx="4899961" cy="3041254"/>
          </a:xfr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04" y="2344997"/>
            <a:ext cx="736169" cy="767166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344997"/>
            <a:ext cx="736169" cy="76716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>
          <a:xfrm>
            <a:off x="4227377" y="2214563"/>
            <a:ext cx="3789434" cy="1270076"/>
          </a:xfrm>
        </p:spPr>
        <p:txBody>
          <a:bodyPr/>
          <a:lstStyle/>
          <a:p>
            <a:r>
              <a:rPr lang="en-US" dirty="0"/>
              <a:t>The website button only had a little change, if the link didn’t exist</a:t>
            </a:r>
            <a:r>
              <a:rPr lang="mr-IN" dirty="0"/>
              <a:t>…</a:t>
            </a:r>
            <a:r>
              <a:rPr lang="en-US" dirty="0"/>
              <a:t> it goes black!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3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93" y="1792047"/>
            <a:ext cx="2677334" cy="373705"/>
          </a:xfrm>
        </p:spPr>
        <p:txBody>
          <a:bodyPr/>
          <a:lstStyle/>
          <a:p>
            <a:pPr algn="r"/>
            <a:r>
              <a:rPr lang="en-US" sz="2000" dirty="0" smtClean="0"/>
              <a:t>One API to go</a:t>
            </a:r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Now the real fun starts!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2" y="4745470"/>
            <a:ext cx="582113" cy="723289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7284"/>
            <a:ext cx="7391401" cy="1143000"/>
          </a:xfrm>
        </p:spPr>
        <p:txBody>
          <a:bodyPr/>
          <a:lstStyle/>
          <a:p>
            <a:r>
              <a:rPr lang="en-US" dirty="0" smtClean="0"/>
              <a:t>The “Headlines” Button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450" b="-691"/>
          <a:stretch/>
        </p:blipFill>
        <p:spPr>
          <a:xfrm>
            <a:off x="457200" y="2080867"/>
            <a:ext cx="4434082" cy="273205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2"/>
          <a:stretch/>
        </p:blipFill>
        <p:spPr>
          <a:xfrm>
            <a:off x="5086016" y="2080866"/>
            <a:ext cx="3013218" cy="2214207"/>
          </a:xfrm>
        </p:spPr>
      </p:pic>
      <p:sp>
        <p:nvSpPr>
          <p:cNvPr id="8" name="TextBox 7"/>
          <p:cNvSpPr txBox="1"/>
          <p:nvPr/>
        </p:nvSpPr>
        <p:spPr>
          <a:xfrm>
            <a:off x="457199" y="4929902"/>
            <a:ext cx="764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names had to be split; remove punctuation; replace spaces with hyphens; and, finally, join the name.</a:t>
            </a:r>
          </a:p>
          <a:p>
            <a:r>
              <a:rPr lang="en-US" dirty="0" smtClean="0"/>
              <a:t>This gave us “</a:t>
            </a:r>
            <a:r>
              <a:rPr lang="en-US" dirty="0" err="1" smtClean="0"/>
              <a:t>nameID</a:t>
            </a:r>
            <a:r>
              <a:rPr lang="en-US" dirty="0" smtClean="0"/>
              <a:t>”. We used it as values and IDs to use in the next step of the API.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461" r="4667"/>
          <a:stretch/>
        </p:blipFill>
        <p:spPr>
          <a:xfrm>
            <a:off x="5086016" y="4295074"/>
            <a:ext cx="3013218" cy="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#2 </a:t>
            </a:r>
            <a:r>
              <a:rPr lang="mr-IN" dirty="0" smtClean="0"/>
              <a:t>–</a:t>
            </a:r>
            <a:r>
              <a:rPr lang="en-US" dirty="0" smtClean="0"/>
              <a:t> New York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139077"/>
            <a:ext cx="3566160" cy="4006135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built “</a:t>
            </a:r>
            <a:r>
              <a:rPr lang="en-US" dirty="0" err="1" smtClean="0"/>
              <a:t>nameID</a:t>
            </a:r>
            <a:r>
              <a:rPr lang="en-US" dirty="0" smtClean="0"/>
              <a:t>” the headlines button can register the value to search in the NYT-API.</a:t>
            </a:r>
          </a:p>
          <a:p>
            <a:r>
              <a:rPr lang="en-US" dirty="0" smtClean="0"/>
              <a:t>By placing the “Get” within the button clicked function, we activate the 2</a:t>
            </a:r>
            <a:r>
              <a:rPr lang="en-US" baseline="30000" dirty="0" smtClean="0"/>
              <a:t>nd</a:t>
            </a:r>
            <a:r>
              <a:rPr lang="en-US" dirty="0" smtClean="0"/>
              <a:t> API, and our page loads faster initially.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t="-470" b="933"/>
          <a:stretch/>
        </p:blipFill>
        <p:spPr>
          <a:xfrm>
            <a:off x="457200" y="2139078"/>
            <a:ext cx="3566160" cy="4006135"/>
          </a:xfrm>
        </p:spPr>
      </p:pic>
    </p:spTree>
    <p:extLst>
      <p:ext uri="{BB962C8B-B14F-4D97-AF65-F5344CB8AC3E}">
        <p14:creationId xmlns:p14="http://schemas.microsoft.com/office/powerpoint/2010/main" val="36548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“Keep it clean”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365217" y="5630333"/>
            <a:ext cx="4692227" cy="104422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To stay true to the “keep it clean” branding style, the headlines button can clear the headlines by just being clicked again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it took some code!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True &amp; False!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l="9909" r="-463"/>
          <a:stretch/>
        </p:blipFill>
        <p:spPr>
          <a:xfrm>
            <a:off x="457200" y="2214563"/>
            <a:ext cx="2760133" cy="44035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56" y="3923775"/>
            <a:ext cx="3918764" cy="17157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4"/>
          <a:srcRect l="3991" r="341" b="2726"/>
          <a:stretch/>
        </p:blipFill>
        <p:spPr>
          <a:xfrm>
            <a:off x="3365216" y="2214562"/>
            <a:ext cx="4199037" cy="1778882"/>
          </a:xfrm>
        </p:spPr>
      </p:pic>
    </p:spTree>
    <p:extLst>
      <p:ext uri="{BB962C8B-B14F-4D97-AF65-F5344CB8AC3E}">
        <p14:creationId xmlns:p14="http://schemas.microsoft.com/office/powerpoint/2010/main" val="24373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5474070"/>
            <a:ext cx="2928839" cy="10918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-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3"/>
            <a:ext cx="4966446" cy="18642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Politiscape</a:t>
            </a:r>
            <a:r>
              <a:rPr lang="en-US" dirty="0" smtClean="0"/>
              <a:t> is built for the </a:t>
            </a:r>
            <a:r>
              <a:rPr lang="en-US" dirty="0" err="1" smtClean="0"/>
              <a:t>millenial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dirty="0" smtClean="0"/>
              <a:t>With just knowledge of your own zip code, users can find out who is representing them. Clean, “Scroll-able” profiles will dynamically populate the screen and let users see quick links to their politicians’ social media channels, their website, and recent articles from the New York Times.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65" r="2526" b="4288"/>
          <a:stretch/>
        </p:blipFill>
        <p:spPr/>
      </p:pic>
    </p:spTree>
    <p:extLst>
      <p:ext uri="{BB962C8B-B14F-4D97-AF65-F5344CB8AC3E}">
        <p14:creationId xmlns:p14="http://schemas.microsoft.com/office/powerpoint/2010/main" val="156547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Headlines button complete!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5046" b="15046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681" r="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19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2000"/>
          </a:blip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We did it!!!!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6e633a235ea0d523078e667b9f84f15b-blue-check-mark-by-vex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4" y="829083"/>
            <a:ext cx="4803031" cy="480303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11428" y="5504703"/>
            <a:ext cx="346423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1411110"/>
            <a:ext cx="3566160" cy="619395"/>
          </a:xfrm>
        </p:spPr>
        <p:txBody>
          <a:bodyPr/>
          <a:lstStyle/>
          <a:p>
            <a:r>
              <a:rPr lang="en-US" dirty="0" smtClean="0"/>
              <a:t>Clean &amp;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meet the criteria?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8" y="2057400"/>
            <a:ext cx="4303059" cy="3657601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2 APIs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Ajax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New Library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Polished Front-end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Quality code-standards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 alerts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Repeating element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Bootstrap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Deploy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User input validation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11" t="-72" r="1113" b="971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1400046" y="206581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Google Civics &amp; NYT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8371" y="2692439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FontAwesome.com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87863" y="3644997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We used a modal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11702" y="396009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The Profiles</a:t>
            </a:r>
            <a:endParaRPr lang="en-US" sz="1600" dirty="0"/>
          </a:p>
        </p:txBody>
      </p:sp>
      <p:pic>
        <p:nvPicPr>
          <p:cNvPr id="10" name="Picture 9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111029"/>
            <a:ext cx="219345" cy="228581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404365"/>
            <a:ext cx="219345" cy="228581"/>
          </a:xfrm>
          <a:prstGeom prst="rect">
            <a:avLst/>
          </a:prstGeo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692439"/>
            <a:ext cx="219345" cy="228581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030993"/>
            <a:ext cx="219345" cy="228581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367100"/>
            <a:ext cx="219345" cy="228581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644997"/>
            <a:ext cx="219345" cy="228581"/>
          </a:xfrm>
          <a:prstGeom prst="rect">
            <a:avLst/>
          </a:prstGeom>
        </p:spPr>
      </p:pic>
      <p:pic>
        <p:nvPicPr>
          <p:cNvPr id="16" name="Picture 15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983551"/>
            <a:ext cx="219345" cy="228581"/>
          </a:xfrm>
          <a:prstGeom prst="rect">
            <a:avLst/>
          </a:prstGeom>
        </p:spPr>
      </p:pic>
      <p:pic>
        <p:nvPicPr>
          <p:cNvPr id="17" name="Picture 16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298645"/>
            <a:ext cx="219345" cy="228581"/>
          </a:xfrm>
          <a:prstGeom prst="rect">
            <a:avLst/>
          </a:prstGeom>
        </p:spPr>
      </p:pic>
      <p:pic>
        <p:nvPicPr>
          <p:cNvPr id="18" name="Picture 17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631528"/>
            <a:ext cx="219345" cy="228581"/>
          </a:xfrm>
          <a:prstGeom prst="rect">
            <a:avLst/>
          </a:prstGeom>
        </p:spPr>
      </p:pic>
      <p:pic>
        <p:nvPicPr>
          <p:cNvPr id="19" name="Picture 18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964410"/>
            <a:ext cx="219345" cy="2285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98012" y="4924240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Zip Code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802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familiar?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2" r="2422" b="31819"/>
          <a:stretch/>
        </p:blipFill>
        <p:spPr>
          <a:xfrm>
            <a:off x="457199" y="2214563"/>
            <a:ext cx="3610459" cy="37665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5278"/>
          <a:stretch/>
        </p:blipFill>
        <p:spPr/>
      </p:pic>
    </p:spTree>
    <p:extLst>
      <p:ext uri="{BB962C8B-B14F-4D97-AF65-F5344CB8AC3E}">
        <p14:creationId xmlns:p14="http://schemas.microsoft.com/office/powerpoint/2010/main" val="10897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clean!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030506"/>
            <a:ext cx="3566160" cy="3684495"/>
          </a:xfrm>
        </p:spPr>
        <p:txBody>
          <a:bodyPr/>
          <a:lstStyle/>
          <a:p>
            <a:r>
              <a:rPr lang="en-US" dirty="0" smtClean="0"/>
              <a:t>Politics is a dirty game</a:t>
            </a:r>
            <a:r>
              <a:rPr lang="mr-IN" dirty="0" smtClean="0"/>
              <a:t>…</a:t>
            </a:r>
            <a:r>
              <a:rPr lang="en-US" dirty="0" smtClean="0"/>
              <a:t> so we needed to keep it clean.</a:t>
            </a:r>
          </a:p>
          <a:p>
            <a:r>
              <a:rPr lang="en-US" dirty="0" smtClean="0"/>
              <a:t>Pops of blue and red, and 50 shades of gray</a:t>
            </a:r>
            <a:r>
              <a:rPr lang="mr-IN" dirty="0" smtClean="0"/>
              <a:t>…</a:t>
            </a:r>
            <a:r>
              <a:rPr lang="en-US" dirty="0" smtClean="0"/>
              <a:t> because </a:t>
            </a:r>
            <a:r>
              <a:rPr lang="en-US" dirty="0" err="1" smtClean="0"/>
              <a:t>grayscale</a:t>
            </a:r>
            <a:r>
              <a:rPr lang="en-US" dirty="0" smtClean="0"/>
              <a:t> doesn’t mean boring.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2" r="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997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7988"/>
            <a:ext cx="7391401" cy="1143000"/>
          </a:xfrm>
        </p:spPr>
        <p:txBody>
          <a:bodyPr/>
          <a:lstStyle/>
          <a:p>
            <a:r>
              <a:rPr lang="en-US" dirty="0" smtClean="0"/>
              <a:t>The code! - 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" r="-3" b="2639"/>
          <a:stretch/>
        </p:blipFill>
        <p:spPr>
          <a:xfrm>
            <a:off x="457200" y="2038153"/>
            <a:ext cx="7563120" cy="10908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3255424"/>
            <a:ext cx="3737880" cy="31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the </a:t>
            </a:r>
            <a:r>
              <a:rPr lang="en-US" dirty="0" err="1" smtClean="0"/>
              <a:t>api</a:t>
            </a:r>
            <a:r>
              <a:rPr lang="en-US" dirty="0" smtClean="0"/>
              <a:t>, we realized our site built itself through </a:t>
            </a:r>
            <a:r>
              <a:rPr lang="en-US" dirty="0" err="1" smtClean="0"/>
              <a:t>js</a:t>
            </a:r>
            <a:r>
              <a:rPr lang="en-US" dirty="0" smtClean="0"/>
              <a:t>. However, a few basic elements stayed static in the HTML.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-bar is a bootstrap dream. It fits your screen, and collapses the form on smaller screens. It’s static and simple for ease of use.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6"/>
          <a:stretch/>
        </p:blipFill>
        <p:spPr>
          <a:xfrm>
            <a:off x="457199" y="3240307"/>
            <a:ext cx="3825241" cy="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are 5 numbers!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282440" y="4611041"/>
            <a:ext cx="3566160" cy="15341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Since alerts aren’t allowed, a modal was a great solution! Bootstrap offers several styles, and shows you how to hide the element until they are needed.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4"/>
          </p:nvPr>
        </p:nvPicPr>
        <p:blipFill>
          <a:blip r:embed="rId2"/>
          <a:srcRect l="1659" r="1659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26" y="3761376"/>
            <a:ext cx="2309535" cy="23647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1801"/>
          <a:stretch/>
        </p:blipFill>
        <p:spPr>
          <a:xfrm>
            <a:off x="4282440" y="2214562"/>
            <a:ext cx="3566160" cy="2396480"/>
          </a:xfrm>
        </p:spPr>
      </p:pic>
    </p:spTree>
    <p:extLst>
      <p:ext uri="{BB962C8B-B14F-4D97-AF65-F5344CB8AC3E}">
        <p14:creationId xmlns:p14="http://schemas.microsoft.com/office/powerpoint/2010/main" val="34693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</p:spTree>
    <p:extLst>
      <p:ext uri="{BB962C8B-B14F-4D97-AF65-F5344CB8AC3E}">
        <p14:creationId xmlns:p14="http://schemas.microsoft.com/office/powerpoint/2010/main" val="13905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4706938"/>
            <a:ext cx="4966446" cy="1398494"/>
          </a:xfrm>
        </p:spPr>
        <p:txBody>
          <a:bodyPr/>
          <a:lstStyle/>
          <a:p>
            <a:r>
              <a:rPr lang="en-US" sz="4400" dirty="0" smtClean="0"/>
              <a:t>Dynamic “cards”</a:t>
            </a:r>
            <a:br>
              <a:rPr lang="en-US" sz="4400" dirty="0" smtClean="0"/>
            </a:br>
            <a:r>
              <a:rPr lang="en-US" sz="2400" dirty="0" smtClean="0"/>
              <a:t>-through </a:t>
            </a:r>
            <a:r>
              <a:rPr lang="en-US" sz="2400" dirty="0" err="1" smtClean="0"/>
              <a:t>javascript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6262611"/>
            <a:ext cx="4966446" cy="323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time the API returns a name, a profile card is created.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32" b="1232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73" y="810693"/>
            <a:ext cx="5250428" cy="38962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60966" y="1869962"/>
            <a:ext cx="1749716" cy="14289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icon.png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3" y="1012390"/>
            <a:ext cx="6650182" cy="428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223" y="2982084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 smtClean="0">
                <a:solidFill>
                  <a:schemeClr val="bg1"/>
                </a:solidFill>
                <a:latin typeface="Caviar Dreams"/>
                <a:cs typeface="Caviar Dreams"/>
              </a:rPr>
              <a:t>But there was a catch!</a:t>
            </a:r>
            <a:endParaRPr lang="en-US" sz="3600" b="1" spc="300" dirty="0">
              <a:solidFill>
                <a:schemeClr val="bg1"/>
              </a:solidFill>
              <a:latin typeface="Caviar Dreams"/>
              <a:cs typeface="Caviar Dreams"/>
            </a:endParaRPr>
          </a:p>
        </p:txBody>
      </p:sp>
    </p:spTree>
    <p:extLst>
      <p:ext uri="{BB962C8B-B14F-4D97-AF65-F5344CB8AC3E}">
        <p14:creationId xmlns:p14="http://schemas.microsoft.com/office/powerpoint/2010/main" val="110976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208</TotalTime>
  <Words>685</Words>
  <Application>Microsoft Macintosh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Plaza</vt:lpstr>
      <vt:lpstr>Politiscape</vt:lpstr>
      <vt:lpstr>Purpose - </vt:lpstr>
      <vt:lpstr>Look familiar?</vt:lpstr>
      <vt:lpstr>Keep it clean!</vt:lpstr>
      <vt:lpstr>The code! - HTML</vt:lpstr>
      <vt:lpstr>Zip Codes are 5 numbers!</vt:lpstr>
      <vt:lpstr>Creating the profile</vt:lpstr>
      <vt:lpstr>Dynamic “cards” -through javascript</vt:lpstr>
      <vt:lpstr>PowerPoint Presentation</vt:lpstr>
      <vt:lpstr>To get their office, we had to use a different response….</vt:lpstr>
      <vt:lpstr>Creating the profile</vt:lpstr>
      <vt:lpstr>What IF they don’t have a photo?</vt:lpstr>
      <vt:lpstr>4 little buttons left…</vt:lpstr>
      <vt:lpstr>Just + 4 + little buttons          = famous last words!</vt:lpstr>
      <vt:lpstr>The website</vt:lpstr>
      <vt:lpstr>One API to go…</vt:lpstr>
      <vt:lpstr>The “Headlines” Button</vt:lpstr>
      <vt:lpstr>API #2 – New York Times</vt:lpstr>
      <vt:lpstr>Remember: “Keep it clean”</vt:lpstr>
      <vt:lpstr>Headlines button complete!</vt:lpstr>
      <vt:lpstr>Clean &amp; simple</vt:lpstr>
      <vt:lpstr>Did we meet the criteria?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Politiscape</dc:title>
  <dc:creator>B Barnett</dc:creator>
  <cp:lastModifiedBy>B Barnett</cp:lastModifiedBy>
  <cp:revision>26</cp:revision>
  <dcterms:created xsi:type="dcterms:W3CDTF">2018-03-21T15:13:34Z</dcterms:created>
  <dcterms:modified xsi:type="dcterms:W3CDTF">2018-03-21T22:21:09Z</dcterms:modified>
</cp:coreProperties>
</file>