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70" r:id="rId14"/>
    <p:sldId id="269" r:id="rId15"/>
    <p:sldId id="272" r:id="rId16"/>
    <p:sldId id="273" r:id="rId17"/>
    <p:sldId id="274" r:id="rId18"/>
    <p:sldId id="276" r:id="rId19"/>
    <p:sldId id="280" r:id="rId20"/>
    <p:sldId id="281" r:id="rId21"/>
    <p:sldId id="282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832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justbbarnett.github.io/politiscape/" TargetMode="Externa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viar Dreams"/>
                <a:cs typeface="Caviar Dreams"/>
              </a:rPr>
              <a:t>Politiscape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Molly Johnson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Mullowney</a:t>
            </a:r>
            <a:endParaRPr lang="en-US" dirty="0" smtClean="0"/>
          </a:p>
          <a:p>
            <a:r>
              <a:rPr lang="en-US" dirty="0" smtClean="0"/>
              <a:t>Ryan Bonner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Barrnett</a:t>
            </a:r>
            <a:endParaRPr lang="en-US" dirty="0"/>
          </a:p>
        </p:txBody>
      </p:sp>
      <p:pic>
        <p:nvPicPr>
          <p:cNvPr id="4" name="Picture 3" descr="politiscape-welc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1" y="2144889"/>
            <a:ext cx="2728279" cy="187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665478" y="283566"/>
            <a:ext cx="2346942" cy="39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7" y="960340"/>
            <a:ext cx="7867324" cy="944905"/>
          </a:xfrm>
        </p:spPr>
        <p:txBody>
          <a:bodyPr/>
          <a:lstStyle/>
          <a:p>
            <a:r>
              <a:rPr lang="en-US" dirty="0" smtClean="0"/>
              <a:t>What IF they don’t have a photo?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9" b="7680"/>
          <a:stretch/>
        </p:blipFill>
        <p:spPr>
          <a:xfrm>
            <a:off x="421916" y="2205489"/>
            <a:ext cx="3084011" cy="45157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1461" b="-3336"/>
          <a:stretch/>
        </p:blipFill>
        <p:spPr>
          <a:xfrm>
            <a:off x="3823446" y="2205489"/>
            <a:ext cx="4222207" cy="1216896"/>
          </a:xfrm>
        </p:spPr>
      </p:pic>
    </p:spTree>
    <p:extLst>
      <p:ext uri="{BB962C8B-B14F-4D97-AF65-F5344CB8AC3E}">
        <p14:creationId xmlns:p14="http://schemas.microsoft.com/office/powerpoint/2010/main" val="37033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8935"/>
            <a:ext cx="4125228" cy="736818"/>
          </a:xfrm>
        </p:spPr>
        <p:txBody>
          <a:bodyPr/>
          <a:lstStyle/>
          <a:p>
            <a:pPr algn="r"/>
            <a:r>
              <a:rPr lang="en-US" sz="3400" dirty="0" smtClean="0"/>
              <a:t>4 little buttons</a:t>
            </a:r>
            <a:r>
              <a:rPr lang="en-US" sz="3400" dirty="0"/>
              <a:t> </a:t>
            </a:r>
            <a:r>
              <a:rPr lang="en-US" sz="3400" dirty="0" smtClean="0"/>
              <a:t>left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91796" y="4778894"/>
            <a:ext cx="2381366" cy="58551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40426"/>
            <a:ext cx="7391401" cy="1143000"/>
          </a:xfrm>
        </p:spPr>
        <p:txBody>
          <a:bodyPr/>
          <a:lstStyle/>
          <a:p>
            <a:r>
              <a:rPr lang="en-US" dirty="0" smtClean="0"/>
              <a:t>Just + 4 + little buttons</a:t>
            </a:r>
            <a:br>
              <a:rPr lang="en-US" dirty="0" smtClean="0"/>
            </a:br>
            <a:r>
              <a:rPr lang="en-US" dirty="0" smtClean="0"/>
              <a:t>		       = famous last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6002873"/>
            <a:ext cx="7662864" cy="433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we had to establish if they had social media</a:t>
            </a:r>
            <a:r>
              <a:rPr lang="mr-IN" dirty="0" smtClean="0"/>
              <a:t>…</a:t>
            </a:r>
            <a:r>
              <a:rPr lang="en-US" dirty="0" smtClean="0"/>
              <a:t> and then we had to make the button. Thanks </a:t>
            </a:r>
            <a:r>
              <a:rPr lang="en-US" dirty="0" err="1" smtClean="0"/>
              <a:t>FontAwesome.com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-515" t="-4023" r="-1" b="1"/>
          <a:stretch/>
        </p:blipFill>
        <p:spPr>
          <a:xfrm>
            <a:off x="457199" y="3112163"/>
            <a:ext cx="3566160" cy="27724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413" t="7537" r="12974" b="11239"/>
          <a:stretch/>
        </p:blipFill>
        <p:spPr>
          <a:xfrm>
            <a:off x="457200" y="2139623"/>
            <a:ext cx="3566160" cy="972540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9" y="2179814"/>
            <a:ext cx="736169" cy="767166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2" y="2179814"/>
            <a:ext cx="736169" cy="767166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1" y="2179814"/>
            <a:ext cx="736169" cy="76716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3"/>
          </p:nvPr>
        </p:nvPicPr>
        <p:blipFill rotWithShape="1">
          <a:blip r:embed="rId5"/>
          <a:srcRect b="256"/>
          <a:stretch/>
        </p:blipFill>
        <p:spPr>
          <a:xfrm>
            <a:off x="4442473" y="2179814"/>
            <a:ext cx="3677589" cy="3704775"/>
          </a:xfrm>
        </p:spPr>
      </p:pic>
    </p:spTree>
    <p:extLst>
      <p:ext uri="{BB962C8B-B14F-4D97-AF65-F5344CB8AC3E}">
        <p14:creationId xmlns:p14="http://schemas.microsoft.com/office/powerpoint/2010/main" val="37004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93" y="1792047"/>
            <a:ext cx="2677334" cy="373705"/>
          </a:xfrm>
        </p:spPr>
        <p:txBody>
          <a:bodyPr/>
          <a:lstStyle/>
          <a:p>
            <a:pPr algn="r"/>
            <a:r>
              <a:rPr lang="en-US" sz="2000" dirty="0" smtClean="0"/>
              <a:t>One API to go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Now the real fun starts!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2" y="4745470"/>
            <a:ext cx="582113" cy="723289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7284"/>
            <a:ext cx="7391401" cy="1143000"/>
          </a:xfrm>
        </p:spPr>
        <p:txBody>
          <a:bodyPr/>
          <a:lstStyle/>
          <a:p>
            <a:r>
              <a:rPr lang="en-US" dirty="0" smtClean="0"/>
              <a:t>The “Headlines” Button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"/>
          <a:stretch/>
        </p:blipFill>
        <p:spPr>
          <a:xfrm>
            <a:off x="4381299" y="2080866"/>
            <a:ext cx="3717935" cy="2732055"/>
          </a:xfrm>
        </p:spPr>
      </p:pic>
      <p:sp>
        <p:nvSpPr>
          <p:cNvPr id="8" name="TextBox 7"/>
          <p:cNvSpPr txBox="1"/>
          <p:nvPr/>
        </p:nvSpPr>
        <p:spPr>
          <a:xfrm>
            <a:off x="457199" y="2080866"/>
            <a:ext cx="3653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names had to be split; remove punctuation; replace spaces with hyphens; and, finally, join the name.</a:t>
            </a:r>
          </a:p>
          <a:p>
            <a:r>
              <a:rPr lang="en-US" dirty="0" smtClean="0"/>
              <a:t>This gave us “</a:t>
            </a:r>
            <a:r>
              <a:rPr lang="en-US" dirty="0" err="1" smtClean="0"/>
              <a:t>nameID</a:t>
            </a:r>
            <a:r>
              <a:rPr lang="en-US" dirty="0" smtClean="0"/>
              <a:t>”. We used it as values and IDs to use in the next step of the API.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461" r="4667"/>
          <a:stretch/>
        </p:blipFill>
        <p:spPr>
          <a:xfrm>
            <a:off x="4404089" y="4812921"/>
            <a:ext cx="3695145" cy="6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#2 </a:t>
            </a:r>
            <a:r>
              <a:rPr lang="mr-IN" dirty="0" smtClean="0"/>
              <a:t>–</a:t>
            </a:r>
            <a:r>
              <a:rPr lang="en-US" dirty="0" smtClean="0"/>
              <a:t> New York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2318" y="2139077"/>
            <a:ext cx="2986281" cy="4006135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built “</a:t>
            </a:r>
            <a:r>
              <a:rPr lang="en-US" dirty="0" err="1" smtClean="0"/>
              <a:t>nameID</a:t>
            </a:r>
            <a:r>
              <a:rPr lang="en-US" dirty="0" smtClean="0"/>
              <a:t>” the headlines button can register the value to search in the NYT-API.</a:t>
            </a:r>
          </a:p>
          <a:p>
            <a:r>
              <a:rPr lang="en-US" dirty="0" smtClean="0"/>
              <a:t>By placing the “Get” within the button clicked function, we activate the 2</a:t>
            </a:r>
            <a:r>
              <a:rPr lang="en-US" baseline="30000" dirty="0" smtClean="0"/>
              <a:t>nd</a:t>
            </a:r>
            <a:r>
              <a:rPr lang="en-US" dirty="0" smtClean="0"/>
              <a:t> API, and our page loads faster initially.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325"/>
          <a:stretch/>
        </p:blipFill>
        <p:spPr>
          <a:xfrm>
            <a:off x="457200" y="2214563"/>
            <a:ext cx="4087648" cy="3911600"/>
          </a:xfrm>
        </p:spPr>
      </p:pic>
    </p:spTree>
    <p:extLst>
      <p:ext uri="{BB962C8B-B14F-4D97-AF65-F5344CB8AC3E}">
        <p14:creationId xmlns:p14="http://schemas.microsoft.com/office/powerpoint/2010/main" val="3654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“Keep it clean”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27377" y="4224973"/>
            <a:ext cx="3830067" cy="19202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To stay true to the “keep it clean” branding style, the headlines button can clear the headlines by just being clicked again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it took some code!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Hidden or Displayed!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l="6645" r="6645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t="-1" b="26784"/>
          <a:stretch/>
        </p:blipFill>
        <p:spPr>
          <a:xfrm>
            <a:off x="457199" y="2214562"/>
            <a:ext cx="5407659" cy="1811459"/>
          </a:xfrm>
        </p:spPr>
      </p:pic>
    </p:spTree>
    <p:extLst>
      <p:ext uri="{BB962C8B-B14F-4D97-AF65-F5344CB8AC3E}">
        <p14:creationId xmlns:p14="http://schemas.microsoft.com/office/powerpoint/2010/main" val="24373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2000"/>
          </a:blip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We did it!!!!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6e633a235ea0d523078e667b9f84f15b-blue-check-mark-by-ve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4" y="829083"/>
            <a:ext cx="4803031" cy="480303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11428" y="5504703"/>
            <a:ext cx="346423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1411110"/>
            <a:ext cx="3566160" cy="619395"/>
          </a:xfrm>
        </p:spPr>
        <p:txBody>
          <a:bodyPr/>
          <a:lstStyle/>
          <a:p>
            <a:r>
              <a:rPr lang="en-US" dirty="0" smtClean="0"/>
              <a:t>Clean &amp;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787" y="5660376"/>
            <a:ext cx="7617153" cy="82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 smtClean="0"/>
              <a:t>Wanna</a:t>
            </a:r>
            <a:r>
              <a:rPr lang="en-US" sz="6000" dirty="0" smtClean="0"/>
              <a:t> see?</a:t>
            </a:r>
            <a:endParaRPr lang="en-US" sz="6000" dirty="0"/>
          </a:p>
        </p:txBody>
      </p:sp>
      <p:pic>
        <p:nvPicPr>
          <p:cNvPr id="3" name="Picture Placeholder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3274" r="23860"/>
          <a:stretch/>
        </p:blipFill>
        <p:spPr>
          <a:xfrm>
            <a:off x="2490596" y="268287"/>
            <a:ext cx="5585345" cy="5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5474070"/>
            <a:ext cx="2928839" cy="1091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8642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Politiscape</a:t>
            </a:r>
            <a:r>
              <a:rPr lang="en-US" dirty="0" smtClean="0"/>
              <a:t> is built for the </a:t>
            </a:r>
            <a:r>
              <a:rPr lang="en-US" dirty="0" err="1" smtClean="0"/>
              <a:t>millenial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smtClean="0"/>
              <a:t>With just knowledge of your own zip code, users can find out who is representing them. Clean, “Scroll-able” profiles will dynamically populate the screen and let users see quick links to their politicians’ social media channels, their website, and recent articles from the New York Times.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65" r="2526" b="4288"/>
          <a:stretch/>
        </p:blipFill>
        <p:spPr/>
      </p:pic>
    </p:spTree>
    <p:extLst>
      <p:ext uri="{BB962C8B-B14F-4D97-AF65-F5344CB8AC3E}">
        <p14:creationId xmlns:p14="http://schemas.microsoft.com/office/powerpoint/2010/main" val="15654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5212"/>
            <a:ext cx="7388352" cy="1539582"/>
          </a:xfrm>
        </p:spPr>
        <p:txBody>
          <a:bodyPr/>
          <a:lstStyle/>
          <a:p>
            <a:r>
              <a:rPr lang="en-US" sz="4400" dirty="0" smtClean="0">
                <a:solidFill>
                  <a:srgbClr val="800000"/>
                </a:solidFill>
              </a:rPr>
              <a:t>We know there is room to </a:t>
            </a:r>
            <a:r>
              <a:rPr lang="en-US" sz="4400" b="1" spc="2000" dirty="0" smtClean="0">
                <a:solidFill>
                  <a:srgbClr val="0000FF"/>
                </a:solidFill>
              </a:rPr>
              <a:t>EXPAND</a:t>
            </a:r>
            <a:r>
              <a:rPr lang="en-US" sz="4400" dirty="0" smtClean="0">
                <a:solidFill>
                  <a:srgbClr val="800000"/>
                </a:solidFill>
              </a:rPr>
              <a:t>!</a:t>
            </a:r>
            <a:endParaRPr lang="en-US" sz="4400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0158"/>
            <a:ext cx="3566160" cy="522627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Search-ability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37"/>
            <a:ext cx="3969156" cy="343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searches for special interest groups:</a:t>
            </a:r>
          </a:p>
          <a:p>
            <a:pPr lvl="1"/>
            <a:r>
              <a:rPr lang="en-US" dirty="0" smtClean="0"/>
              <a:t>Form Letters</a:t>
            </a:r>
          </a:p>
          <a:p>
            <a:pPr lvl="1"/>
            <a:r>
              <a:rPr lang="en-US" dirty="0" smtClean="0"/>
              <a:t>What to post, who to tag.</a:t>
            </a:r>
          </a:p>
          <a:p>
            <a:r>
              <a:rPr lang="en-US" dirty="0" smtClean="0"/>
              <a:t>Search by office, federal </a:t>
            </a:r>
            <a:r>
              <a:rPr lang="en-US" dirty="0" err="1" smtClean="0"/>
              <a:t>vs</a:t>
            </a:r>
            <a:r>
              <a:rPr lang="en-US" dirty="0" smtClean="0"/>
              <a:t> local, and other more specific queries.</a:t>
            </a:r>
          </a:p>
          <a:p>
            <a:r>
              <a:rPr lang="en-US" dirty="0" smtClean="0"/>
              <a:t>Create searches for upcoming elections:</a:t>
            </a:r>
          </a:p>
          <a:p>
            <a:pPr lvl="1"/>
            <a:r>
              <a:rPr lang="en-US" dirty="0" smtClean="0"/>
              <a:t>Who is running?</a:t>
            </a:r>
          </a:p>
          <a:p>
            <a:pPr lvl="1"/>
            <a:r>
              <a:rPr lang="en-US" dirty="0" smtClean="0"/>
              <a:t>Who is on the chopping block?</a:t>
            </a:r>
          </a:p>
          <a:p>
            <a:r>
              <a:rPr lang="en-US" dirty="0" smtClean="0"/>
              <a:t>Create user login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Allow users to register their party and pull info based on that.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980" r="2515" b="31302"/>
          <a:stretch/>
        </p:blipFill>
        <p:spPr>
          <a:xfrm>
            <a:off x="4526494" y="2183737"/>
            <a:ext cx="3565525" cy="3734178"/>
          </a:xfrm>
        </p:spPr>
      </p:pic>
    </p:spTree>
    <p:extLst>
      <p:ext uri="{BB962C8B-B14F-4D97-AF65-F5344CB8AC3E}">
        <p14:creationId xmlns:p14="http://schemas.microsoft.com/office/powerpoint/2010/main" val="20437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“sell-able”?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data to polling efforts.</a:t>
            </a:r>
          </a:p>
          <a:p>
            <a:r>
              <a:rPr lang="en-US" dirty="0" smtClean="0"/>
              <a:t>Sell advertising space on scrolling profiles.</a:t>
            </a:r>
          </a:p>
          <a:p>
            <a:r>
              <a:rPr lang="en-US" dirty="0" smtClean="0"/>
              <a:t>Let Special interest groups pay to host their form letters and campaigns.</a:t>
            </a:r>
          </a:p>
          <a:p>
            <a:r>
              <a:rPr lang="en-US" dirty="0" smtClean="0"/>
              <a:t>Let campaigns pay to post their invitations to rallies, speeches and other politically-motivated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9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meet the criteria?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8" y="2057400"/>
            <a:ext cx="4303059" cy="3657601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2 APIs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Ajax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New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Polished Front-end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Quality code-standards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alerts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Repeating element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Bootstrap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Deploy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User input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1" t="-72" r="1113" b="971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400046" y="206581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Google Civics &amp; NYT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8371" y="2692439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FontAwesome.com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863" y="3644997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We used a modal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11702" y="396009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 Profiles</a:t>
            </a:r>
            <a:endParaRPr lang="en-US" sz="1600" dirty="0"/>
          </a:p>
        </p:txBody>
      </p:sp>
      <p:pic>
        <p:nvPicPr>
          <p:cNvPr id="10" name="Picture 9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111029"/>
            <a:ext cx="219345" cy="228581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404365"/>
            <a:ext cx="219345" cy="228581"/>
          </a:xfrm>
          <a:prstGeom prst="rect">
            <a:avLst/>
          </a:prstGeo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692439"/>
            <a:ext cx="219345" cy="228581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030993"/>
            <a:ext cx="219345" cy="228581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367100"/>
            <a:ext cx="219345" cy="228581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644997"/>
            <a:ext cx="219345" cy="228581"/>
          </a:xfrm>
          <a:prstGeom prst="rect">
            <a:avLst/>
          </a:prstGeom>
        </p:spPr>
      </p:pic>
      <p:pic>
        <p:nvPicPr>
          <p:cNvPr id="16" name="Picture 15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983551"/>
            <a:ext cx="219345" cy="228581"/>
          </a:xfrm>
          <a:prstGeom prst="rect">
            <a:avLst/>
          </a:prstGeom>
        </p:spPr>
      </p:pic>
      <p:pic>
        <p:nvPicPr>
          <p:cNvPr id="17" name="Picture 16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298645"/>
            <a:ext cx="219345" cy="228581"/>
          </a:xfrm>
          <a:prstGeom prst="rect">
            <a:avLst/>
          </a:prstGeom>
        </p:spPr>
      </p:pic>
      <p:pic>
        <p:nvPicPr>
          <p:cNvPr id="18" name="Picture 17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631528"/>
            <a:ext cx="219345" cy="228581"/>
          </a:xfrm>
          <a:prstGeom prst="rect">
            <a:avLst/>
          </a:prstGeom>
        </p:spPr>
      </p:pic>
      <p:pic>
        <p:nvPicPr>
          <p:cNvPr id="19" name="Picture 18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964410"/>
            <a:ext cx="219345" cy="228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8012" y="4924240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Zip Code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02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2" r="2422" b="31819"/>
          <a:stretch/>
        </p:blipFill>
        <p:spPr>
          <a:xfrm>
            <a:off x="457199" y="2214563"/>
            <a:ext cx="3610459" cy="37665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5278"/>
          <a:stretch/>
        </p:blipFill>
        <p:spPr/>
      </p:pic>
    </p:spTree>
    <p:extLst>
      <p:ext uri="{BB962C8B-B14F-4D97-AF65-F5344CB8AC3E}">
        <p14:creationId xmlns:p14="http://schemas.microsoft.com/office/powerpoint/2010/main" val="10897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clean!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030506"/>
            <a:ext cx="3566160" cy="3684495"/>
          </a:xfrm>
        </p:spPr>
        <p:txBody>
          <a:bodyPr/>
          <a:lstStyle/>
          <a:p>
            <a:r>
              <a:rPr lang="en-US" dirty="0" smtClean="0"/>
              <a:t>Politics is a dirty game</a:t>
            </a:r>
            <a:r>
              <a:rPr lang="mr-IN" dirty="0" smtClean="0"/>
              <a:t>…</a:t>
            </a:r>
            <a:r>
              <a:rPr lang="en-US" dirty="0" smtClean="0"/>
              <a:t> so we needed to keep it clean.</a:t>
            </a:r>
          </a:p>
          <a:p>
            <a:r>
              <a:rPr lang="en-US" dirty="0" smtClean="0"/>
              <a:t>Pops of blue and red, and 50 shades of gray</a:t>
            </a:r>
            <a:r>
              <a:rPr lang="mr-IN" dirty="0" smtClean="0"/>
              <a:t>…</a:t>
            </a:r>
            <a:r>
              <a:rPr lang="en-US" dirty="0" smtClean="0"/>
              <a:t> because </a:t>
            </a:r>
            <a:r>
              <a:rPr lang="en-US" dirty="0" err="1" smtClean="0"/>
              <a:t>grayscale</a:t>
            </a:r>
            <a:r>
              <a:rPr lang="en-US" dirty="0" smtClean="0"/>
              <a:t> doesn’t mean boring.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2" r="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97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7988"/>
            <a:ext cx="7391401" cy="1143000"/>
          </a:xfrm>
        </p:spPr>
        <p:txBody>
          <a:bodyPr/>
          <a:lstStyle/>
          <a:p>
            <a:r>
              <a:rPr lang="en-US" dirty="0" smtClean="0"/>
              <a:t>The code! - 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" r="-3" b="2639"/>
          <a:stretch/>
        </p:blipFill>
        <p:spPr>
          <a:xfrm>
            <a:off x="457200" y="2038153"/>
            <a:ext cx="7563120" cy="10908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3255424"/>
            <a:ext cx="3737880" cy="31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the </a:t>
            </a:r>
            <a:r>
              <a:rPr lang="en-US" dirty="0" err="1" smtClean="0"/>
              <a:t>api</a:t>
            </a:r>
            <a:r>
              <a:rPr lang="en-US" dirty="0" smtClean="0"/>
              <a:t>, we realized our site built itself through </a:t>
            </a:r>
            <a:r>
              <a:rPr lang="en-US" dirty="0" err="1" smtClean="0"/>
              <a:t>js</a:t>
            </a:r>
            <a:r>
              <a:rPr lang="en-US" dirty="0" smtClean="0"/>
              <a:t>. However, a few basic elements stayed static in the HTML.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-bar is a bootstrap dream. It fits your screen, and collapses the form on smaller screens. It’s static and simple for ease of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"/>
          <a:stretch/>
        </p:blipFill>
        <p:spPr>
          <a:xfrm>
            <a:off x="457199" y="3240307"/>
            <a:ext cx="3825241" cy="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</p:spTree>
    <p:extLst>
      <p:ext uri="{BB962C8B-B14F-4D97-AF65-F5344CB8AC3E}">
        <p14:creationId xmlns:p14="http://schemas.microsoft.com/office/powerpoint/2010/main" val="1390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4706938"/>
            <a:ext cx="4966446" cy="1398494"/>
          </a:xfrm>
        </p:spPr>
        <p:txBody>
          <a:bodyPr/>
          <a:lstStyle/>
          <a:p>
            <a:r>
              <a:rPr lang="en-US" sz="4400" dirty="0" smtClean="0"/>
              <a:t>Dynamic “cards”</a:t>
            </a:r>
            <a:br>
              <a:rPr lang="en-US" sz="4400" dirty="0" smtClean="0"/>
            </a:br>
            <a:r>
              <a:rPr lang="en-US" sz="2400" dirty="0" smtClean="0"/>
              <a:t>-through </a:t>
            </a:r>
            <a:r>
              <a:rPr lang="en-US" sz="2400" dirty="0" err="1" smtClean="0"/>
              <a:t>javascript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6262611"/>
            <a:ext cx="4966446" cy="323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time the API returns a name, a profile card is created.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32" b="1232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3" y="810693"/>
            <a:ext cx="5250428" cy="38962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60966" y="1869962"/>
            <a:ext cx="1749716" cy="14289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icon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3" y="1012390"/>
            <a:ext cx="6650182" cy="428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223" y="2982084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 smtClean="0">
                <a:solidFill>
                  <a:schemeClr val="bg1"/>
                </a:solidFill>
                <a:latin typeface="Caviar Dreams"/>
                <a:cs typeface="Caviar Dreams"/>
              </a:rPr>
              <a:t>But there was a catch!</a:t>
            </a:r>
            <a:endParaRPr lang="en-US" sz="3600" b="1" spc="300" dirty="0">
              <a:solidFill>
                <a:schemeClr val="bg1"/>
              </a:solidFill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110976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0912"/>
            <a:ext cx="7391401" cy="1143000"/>
          </a:xfrm>
        </p:spPr>
        <p:txBody>
          <a:bodyPr/>
          <a:lstStyle/>
          <a:p>
            <a:r>
              <a:rPr lang="en-US" dirty="0" smtClean="0"/>
              <a:t>To get their office, we had to use a different response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4657"/>
          <a:stretch/>
        </p:blipFill>
        <p:spPr>
          <a:xfrm>
            <a:off x="457200" y="2214563"/>
            <a:ext cx="3566160" cy="4111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604" r="9604"/>
          <a:stretch>
            <a:fillRect/>
          </a:stretch>
        </p:blipFill>
        <p:spPr>
          <a:xfrm>
            <a:off x="4283076" y="2214563"/>
            <a:ext cx="2843380" cy="1343199"/>
          </a:xfrm>
        </p:spPr>
      </p:pic>
      <p:sp>
        <p:nvSpPr>
          <p:cNvPr id="9" name="Rounded Rectangle 8"/>
          <p:cNvSpPr/>
          <p:nvPr/>
        </p:nvSpPr>
        <p:spPr>
          <a:xfrm>
            <a:off x="4283073" y="3016638"/>
            <a:ext cx="1326364" cy="523484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</p:cNvCxnSpPr>
          <p:nvPr/>
        </p:nvCxnSpPr>
        <p:spPr>
          <a:xfrm rot="10800000">
            <a:off x="2240247" y="2363916"/>
            <a:ext cx="2042826" cy="914465"/>
          </a:xfrm>
          <a:prstGeom prst="curvedConnector3">
            <a:avLst>
              <a:gd name="adj1" fmla="val 35321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10800000" flipV="1">
            <a:off x="2240247" y="3278379"/>
            <a:ext cx="2042826" cy="125539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3" y="3739925"/>
            <a:ext cx="3801851" cy="2586187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609437" y="3739926"/>
            <a:ext cx="241018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Push to a new array!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7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2923</TotalTime>
  <Words>755</Words>
  <Application>Microsoft Macintosh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Plaza</vt:lpstr>
      <vt:lpstr>Politiscape</vt:lpstr>
      <vt:lpstr>Purpose - </vt:lpstr>
      <vt:lpstr>Look familiar?</vt:lpstr>
      <vt:lpstr>Keep it clean!</vt:lpstr>
      <vt:lpstr>The code! - HTML</vt:lpstr>
      <vt:lpstr>Creating the profile</vt:lpstr>
      <vt:lpstr>Dynamic “cards” -through javascript</vt:lpstr>
      <vt:lpstr>PowerPoint Presentation</vt:lpstr>
      <vt:lpstr>To get their office, we had to use a different response….</vt:lpstr>
      <vt:lpstr>Creating the profile</vt:lpstr>
      <vt:lpstr>What IF they don’t have a photo?</vt:lpstr>
      <vt:lpstr>4 little buttons left…</vt:lpstr>
      <vt:lpstr>Just + 4 + little buttons          = famous last words!</vt:lpstr>
      <vt:lpstr>One API to go…</vt:lpstr>
      <vt:lpstr>The “Headlines” Button</vt:lpstr>
      <vt:lpstr>API #2 – New York Times</vt:lpstr>
      <vt:lpstr>Remember: “Keep it clean”</vt:lpstr>
      <vt:lpstr>Clean &amp; simple</vt:lpstr>
      <vt:lpstr>PowerPoint Presentation</vt:lpstr>
      <vt:lpstr>We know there is room to EXPAND!</vt:lpstr>
      <vt:lpstr>What is “sell-able”?</vt:lpstr>
      <vt:lpstr>Did we meet the criteria?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Politiscape</dc:title>
  <dc:creator>B Barnett</dc:creator>
  <cp:lastModifiedBy>B Barnett</cp:lastModifiedBy>
  <cp:revision>37</cp:revision>
  <dcterms:created xsi:type="dcterms:W3CDTF">2018-03-21T15:13:34Z</dcterms:created>
  <dcterms:modified xsi:type="dcterms:W3CDTF">2018-03-24T12:56:29Z</dcterms:modified>
</cp:coreProperties>
</file>