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1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4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2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4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9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2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593C-5F95-4C36-B033-86C97FE8F03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FC76-2A9D-4912-B5B6-A41F5A32D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09675" y="669988"/>
            <a:ext cx="6800850" cy="5023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330" marR="1896110" indent="-841375" algn="ctr">
              <a:lnSpc>
                <a:spcPct val="1422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     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sz="3600" dirty="0">
              <a:latin typeface="Times New Roman"/>
              <a:cs typeface="Times New Roman"/>
            </a:endParaRPr>
          </a:p>
          <a:p>
            <a:pPr marL="1116330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Asymptotic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Notation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Times New Roman"/>
              <a:buChar char="•"/>
              <a:tabLst>
                <a:tab pos="134556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-,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</a:t>
            </a:r>
            <a:r>
              <a:rPr sz="3200" spc="-5" dirty="0">
                <a:latin typeface="Times New Roman"/>
                <a:cs typeface="Times New Roman"/>
              </a:rPr>
              <a:t>-,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</a:t>
            </a:r>
            <a:r>
              <a:rPr sz="3200" spc="-5" dirty="0">
                <a:latin typeface="Times New Roman"/>
                <a:cs typeface="Times New Roman"/>
              </a:rPr>
              <a:t>-notation</a:t>
            </a:r>
            <a:endParaRPr sz="3200" dirty="0">
              <a:latin typeface="Times New Roman"/>
              <a:cs typeface="Times New Roman"/>
            </a:endParaRPr>
          </a:p>
          <a:p>
            <a:pPr marL="1116330">
              <a:lnSpc>
                <a:spcPts val="3835"/>
              </a:lnSpc>
            </a:pPr>
            <a:r>
              <a:rPr sz="3200" b="1" spc="-10" dirty="0">
                <a:latin typeface="Times New Roman"/>
                <a:cs typeface="Times New Roman"/>
              </a:rPr>
              <a:t>Recurrences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ts val="3835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Substitution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Iterating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Master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              Dr. Yeshwant Singh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4520" y="1458912"/>
            <a:ext cx="76200" cy="3940175"/>
          </a:xfrm>
          <a:custGeom>
            <a:avLst/>
            <a:gdLst/>
            <a:ahLst/>
            <a:cxnLst/>
            <a:rect l="l" t="t" r="r" b="b"/>
            <a:pathLst>
              <a:path w="76200" h="3940175">
                <a:moveTo>
                  <a:pt x="12700" y="0"/>
                </a:moveTo>
                <a:lnTo>
                  <a:pt x="0" y="0"/>
                </a:lnTo>
                <a:lnTo>
                  <a:pt x="0" y="3940175"/>
                </a:lnTo>
                <a:lnTo>
                  <a:pt x="12700" y="3940175"/>
                </a:lnTo>
                <a:lnTo>
                  <a:pt x="12700" y="0"/>
                </a:lnTo>
                <a:close/>
              </a:path>
              <a:path w="76200" h="3940175">
                <a:moveTo>
                  <a:pt x="50800" y="0"/>
                </a:moveTo>
                <a:lnTo>
                  <a:pt x="25400" y="0"/>
                </a:lnTo>
                <a:lnTo>
                  <a:pt x="25400" y="3940175"/>
                </a:lnTo>
                <a:lnTo>
                  <a:pt x="50800" y="3940175"/>
                </a:lnTo>
                <a:lnTo>
                  <a:pt x="50800" y="0"/>
                </a:lnTo>
                <a:close/>
              </a:path>
              <a:path w="76200" h="3940175">
                <a:moveTo>
                  <a:pt x="76200" y="0"/>
                </a:moveTo>
                <a:lnTo>
                  <a:pt x="63500" y="0"/>
                </a:lnTo>
                <a:lnTo>
                  <a:pt x="63500" y="3940175"/>
                </a:lnTo>
                <a:lnTo>
                  <a:pt x="76200" y="39401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571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Macro</a:t>
            </a:r>
            <a:r>
              <a:rPr spc="-60" dirty="0"/>
              <a:t> </a:t>
            </a:r>
            <a:r>
              <a:rPr spc="-5" dirty="0"/>
              <a:t>substitution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" y="1659890"/>
            <a:ext cx="7807325" cy="10134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60"/>
              </a:spcBef>
              <a:tabLst>
                <a:tab pos="2552065" algn="l"/>
              </a:tabLst>
            </a:pP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Convention:	</a:t>
            </a:r>
            <a:r>
              <a:rPr sz="3600" spc="-5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set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formula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represents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 anonymous function</a:t>
            </a:r>
            <a:r>
              <a:rPr sz="3600" dirty="0">
                <a:latin typeface="Times New Roman"/>
                <a:cs typeface="Times New Roman"/>
              </a:rPr>
              <a:t> in the</a:t>
            </a:r>
            <a:r>
              <a:rPr sz="3600" spc="-5" dirty="0">
                <a:latin typeface="Times New Roman"/>
                <a:cs typeface="Times New Roman"/>
              </a:rPr>
              <a:t> set.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8939" y="2802890"/>
            <a:ext cx="4363085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8905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419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means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42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some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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941" y="2804477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571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Macro</a:t>
            </a:r>
            <a:r>
              <a:rPr spc="-60" dirty="0"/>
              <a:t> </a:t>
            </a:r>
            <a:r>
              <a:rPr spc="-5" dirty="0"/>
              <a:t>substitution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" y="1659890"/>
            <a:ext cx="7807325" cy="10134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60"/>
              </a:spcBef>
              <a:tabLst>
                <a:tab pos="2552065" algn="l"/>
              </a:tabLst>
            </a:pP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Convention:	</a:t>
            </a:r>
            <a:r>
              <a:rPr sz="3600" spc="-5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set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formula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represents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 anonymous function</a:t>
            </a:r>
            <a:r>
              <a:rPr sz="3600" dirty="0">
                <a:latin typeface="Times New Roman"/>
                <a:cs typeface="Times New Roman"/>
              </a:rPr>
              <a:t> in the</a:t>
            </a:r>
            <a:r>
              <a:rPr sz="3600" spc="-5" dirty="0">
                <a:latin typeface="Times New Roman"/>
                <a:cs typeface="Times New Roman"/>
              </a:rPr>
              <a:t> set.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8990" y="2802890"/>
            <a:ext cx="527748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19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spc="-5" dirty="0">
                <a:latin typeface="Times New Roman"/>
                <a:cs typeface="Times New Roman"/>
              </a:rPr>
              <a:t>means</a:t>
            </a:r>
            <a:endParaRPr sz="3600">
              <a:latin typeface="Times New Roman"/>
              <a:cs typeface="Times New Roman"/>
            </a:endParaRPr>
          </a:p>
          <a:p>
            <a:pPr marR="1605280" algn="r">
              <a:lnSpc>
                <a:spcPts val="4310"/>
              </a:lnSpc>
              <a:spcBef>
                <a:spcPts val="15"/>
              </a:spcBef>
            </a:pP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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R="1543050" algn="r">
              <a:lnSpc>
                <a:spcPts val="4310"/>
              </a:lnSpc>
            </a:pP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05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913765" algn="ctr">
              <a:lnSpc>
                <a:spcPct val="100000"/>
              </a:lnSpc>
              <a:spcBef>
                <a:spcPts val="20"/>
              </a:spcBef>
            </a:pP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some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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941" y="2804477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11556"/>
            <a:ext cx="6355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Symbol"/>
                <a:cs typeface="Symbol"/>
              </a:rPr>
              <a:t></a:t>
            </a:r>
            <a:r>
              <a:rPr sz="4400" b="1" spc="-5" dirty="0">
                <a:latin typeface="Times New Roman"/>
                <a:cs typeface="Times New Roman"/>
              </a:rPr>
              <a:t>-notation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(lower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bounds)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1583690"/>
            <a:ext cx="7924165" cy="10134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400" marR="17780">
              <a:lnSpc>
                <a:spcPct val="80000"/>
              </a:lnSpc>
              <a:spcBef>
                <a:spcPts val="960"/>
              </a:spcBef>
              <a:tabLst>
                <a:tab pos="7393305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upper-bound</a:t>
            </a:r>
            <a:r>
              <a:rPr sz="3600" i="1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notation.	</a:t>
            </a:r>
            <a:r>
              <a:rPr sz="3600" dirty="0">
                <a:latin typeface="Times New Roman"/>
                <a:cs typeface="Times New Roman"/>
              </a:rPr>
              <a:t>It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makes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</a:t>
            </a:r>
            <a:r>
              <a:rPr sz="3600" spc="-5" dirty="0">
                <a:latin typeface="Times New Roman"/>
                <a:cs typeface="Times New Roman"/>
              </a:rPr>
              <a:t> sense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say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at least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11556"/>
            <a:ext cx="6355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Symbol"/>
                <a:cs typeface="Symbol"/>
              </a:rPr>
              <a:t></a:t>
            </a:r>
            <a:r>
              <a:rPr spc="-5" dirty="0"/>
              <a:t>-notation</a:t>
            </a:r>
            <a:r>
              <a:rPr spc="-25" dirty="0"/>
              <a:t> </a:t>
            </a:r>
            <a:r>
              <a:rPr spc="-5" dirty="0"/>
              <a:t>(lower</a:t>
            </a:r>
            <a:r>
              <a:rPr spc="-25" dirty="0"/>
              <a:t> </a:t>
            </a:r>
            <a:r>
              <a:rPr spc="-5" dirty="0"/>
              <a:t>bounds)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8011" y="3091433"/>
            <a:ext cx="7625080" cy="2165985"/>
            <a:chOff x="858011" y="3091433"/>
            <a:chExt cx="7625080" cy="21659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736" y="3195065"/>
              <a:ext cx="7399780" cy="2061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011" y="3091433"/>
              <a:ext cx="7624570" cy="2010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5187" y="3124203"/>
              <a:ext cx="7388225" cy="2051050"/>
            </a:xfrm>
            <a:custGeom>
              <a:avLst/>
              <a:gdLst/>
              <a:ahLst/>
              <a:cxnLst/>
              <a:rect l="l" t="t" r="r" b="b"/>
              <a:pathLst>
                <a:path w="7388225" h="2051050">
                  <a:moveTo>
                    <a:pt x="7046379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191"/>
                  </a:lnTo>
                  <a:lnTo>
                    <a:pt x="3120" y="1755578"/>
                  </a:lnTo>
                  <a:lnTo>
                    <a:pt x="12210" y="1800069"/>
                  </a:lnTo>
                  <a:lnTo>
                    <a:pt x="26863" y="1842256"/>
                  </a:lnTo>
                  <a:lnTo>
                    <a:pt x="46671" y="1881731"/>
                  </a:lnTo>
                  <a:lnTo>
                    <a:pt x="71227" y="1918088"/>
                  </a:lnTo>
                  <a:lnTo>
                    <a:pt x="100123" y="1950920"/>
                  </a:lnTo>
                  <a:lnTo>
                    <a:pt x="132953" y="1979817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49"/>
                  </a:lnTo>
                  <a:lnTo>
                    <a:pt x="7046379" y="2051049"/>
                  </a:lnTo>
                  <a:lnTo>
                    <a:pt x="7092765" y="2047929"/>
                  </a:lnTo>
                  <a:lnTo>
                    <a:pt x="7137255" y="2038838"/>
                  </a:lnTo>
                  <a:lnTo>
                    <a:pt x="7179441" y="2024184"/>
                  </a:lnTo>
                  <a:lnTo>
                    <a:pt x="7218916" y="2004375"/>
                  </a:lnTo>
                  <a:lnTo>
                    <a:pt x="7255271" y="1979817"/>
                  </a:lnTo>
                  <a:lnTo>
                    <a:pt x="7288101" y="1950920"/>
                  </a:lnTo>
                  <a:lnTo>
                    <a:pt x="7316997" y="1918088"/>
                  </a:lnTo>
                  <a:lnTo>
                    <a:pt x="7341553" y="1881731"/>
                  </a:lnTo>
                  <a:lnTo>
                    <a:pt x="7361361" y="1842256"/>
                  </a:lnTo>
                  <a:lnTo>
                    <a:pt x="7376014" y="1800069"/>
                  </a:lnTo>
                  <a:lnTo>
                    <a:pt x="7385104" y="1755578"/>
                  </a:lnTo>
                  <a:lnTo>
                    <a:pt x="7388225" y="1709191"/>
                  </a:lnTo>
                  <a:lnTo>
                    <a:pt x="7388225" y="341845"/>
                  </a:lnTo>
                  <a:lnTo>
                    <a:pt x="7385104" y="295459"/>
                  </a:lnTo>
                  <a:lnTo>
                    <a:pt x="7376014" y="250969"/>
                  </a:lnTo>
                  <a:lnTo>
                    <a:pt x="7361361" y="208783"/>
                  </a:lnTo>
                  <a:lnTo>
                    <a:pt x="7341553" y="169308"/>
                  </a:lnTo>
                  <a:lnTo>
                    <a:pt x="7316997" y="132953"/>
                  </a:lnTo>
                  <a:lnTo>
                    <a:pt x="7288101" y="100123"/>
                  </a:lnTo>
                  <a:lnTo>
                    <a:pt x="7255271" y="71227"/>
                  </a:lnTo>
                  <a:lnTo>
                    <a:pt x="7218916" y="46671"/>
                  </a:lnTo>
                  <a:lnTo>
                    <a:pt x="7179441" y="26863"/>
                  </a:lnTo>
                  <a:lnTo>
                    <a:pt x="7137255" y="12210"/>
                  </a:lnTo>
                  <a:lnTo>
                    <a:pt x="7092765" y="3120"/>
                  </a:lnTo>
                  <a:lnTo>
                    <a:pt x="70463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187" y="3124203"/>
              <a:ext cx="7388225" cy="2051050"/>
            </a:xfrm>
            <a:custGeom>
              <a:avLst/>
              <a:gdLst/>
              <a:ahLst/>
              <a:cxnLst/>
              <a:rect l="l" t="t" r="r" b="b"/>
              <a:pathLst>
                <a:path w="7388225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046379" y="0"/>
                  </a:lnTo>
                  <a:lnTo>
                    <a:pt x="7092765" y="3120"/>
                  </a:lnTo>
                  <a:lnTo>
                    <a:pt x="7137255" y="12210"/>
                  </a:lnTo>
                  <a:lnTo>
                    <a:pt x="7179441" y="26863"/>
                  </a:lnTo>
                  <a:lnTo>
                    <a:pt x="7218916" y="46671"/>
                  </a:lnTo>
                  <a:lnTo>
                    <a:pt x="7255271" y="71227"/>
                  </a:lnTo>
                  <a:lnTo>
                    <a:pt x="7288101" y="100123"/>
                  </a:lnTo>
                  <a:lnTo>
                    <a:pt x="7316997" y="132953"/>
                  </a:lnTo>
                  <a:lnTo>
                    <a:pt x="7341553" y="169308"/>
                  </a:lnTo>
                  <a:lnTo>
                    <a:pt x="7361361" y="208783"/>
                  </a:lnTo>
                  <a:lnTo>
                    <a:pt x="7376014" y="250969"/>
                  </a:lnTo>
                  <a:lnTo>
                    <a:pt x="7385104" y="295459"/>
                  </a:lnTo>
                  <a:lnTo>
                    <a:pt x="7388225" y="341845"/>
                  </a:lnTo>
                  <a:lnTo>
                    <a:pt x="7388225" y="1709191"/>
                  </a:lnTo>
                  <a:lnTo>
                    <a:pt x="7385104" y="1755578"/>
                  </a:lnTo>
                  <a:lnTo>
                    <a:pt x="7376014" y="1800069"/>
                  </a:lnTo>
                  <a:lnTo>
                    <a:pt x="7361361" y="1842256"/>
                  </a:lnTo>
                  <a:lnTo>
                    <a:pt x="7341553" y="1881731"/>
                  </a:lnTo>
                  <a:lnTo>
                    <a:pt x="7316997" y="1918088"/>
                  </a:lnTo>
                  <a:lnTo>
                    <a:pt x="7288101" y="1950920"/>
                  </a:lnTo>
                  <a:lnTo>
                    <a:pt x="7255271" y="1979817"/>
                  </a:lnTo>
                  <a:lnTo>
                    <a:pt x="7218916" y="2004375"/>
                  </a:lnTo>
                  <a:lnTo>
                    <a:pt x="7179441" y="2024184"/>
                  </a:lnTo>
                  <a:lnTo>
                    <a:pt x="7137255" y="2038838"/>
                  </a:lnTo>
                  <a:lnTo>
                    <a:pt x="7092765" y="2047929"/>
                  </a:lnTo>
                  <a:lnTo>
                    <a:pt x="7046379" y="2051049"/>
                  </a:lnTo>
                  <a:lnTo>
                    <a:pt x="341845" y="2051049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7"/>
                  </a:lnTo>
                  <a:lnTo>
                    <a:pt x="100123" y="1950920"/>
                  </a:lnTo>
                  <a:lnTo>
                    <a:pt x="71227" y="1918088"/>
                  </a:lnTo>
                  <a:lnTo>
                    <a:pt x="46671" y="1881731"/>
                  </a:lnTo>
                  <a:lnTo>
                    <a:pt x="26863" y="1842256"/>
                  </a:lnTo>
                  <a:lnTo>
                    <a:pt x="12210" y="1800069"/>
                  </a:lnTo>
                  <a:lnTo>
                    <a:pt x="3120" y="1755578"/>
                  </a:lnTo>
                  <a:lnTo>
                    <a:pt x="0" y="1709191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8802" y="1583535"/>
            <a:ext cx="8025130" cy="344170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76200" marR="68580">
              <a:lnSpc>
                <a:spcPts val="3460"/>
              </a:lnSpc>
              <a:spcBef>
                <a:spcPts val="930"/>
              </a:spcBef>
              <a:tabLst>
                <a:tab pos="7444105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upper-bound</a:t>
            </a:r>
            <a:r>
              <a:rPr sz="3600" i="1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notation.	</a:t>
            </a:r>
            <a:r>
              <a:rPr sz="3600" dirty="0">
                <a:latin typeface="Times New Roman"/>
                <a:cs typeface="Times New Roman"/>
              </a:rPr>
              <a:t>It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makes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</a:t>
            </a:r>
            <a:r>
              <a:rPr sz="3600" spc="-5" dirty="0">
                <a:latin typeface="Times New Roman"/>
                <a:cs typeface="Times New Roman"/>
              </a:rPr>
              <a:t> sense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say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at least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507365">
              <a:lnSpc>
                <a:spcPts val="3879"/>
              </a:lnSpc>
            </a:pPr>
            <a:r>
              <a:rPr sz="3600" spc="-5" dirty="0">
                <a:solidFill>
                  <a:srgbClr val="009999"/>
                </a:solidFill>
                <a:latin typeface="Symbol"/>
                <a:cs typeface="Symbol"/>
              </a:rPr>
              <a:t>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: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 constants</a:t>
            </a:r>
            <a:endParaRPr sz="3600">
              <a:latin typeface="Times New Roman"/>
              <a:cs typeface="Times New Roman"/>
            </a:endParaRPr>
          </a:p>
          <a:p>
            <a:pPr marL="3707129" marR="697230" indent="635">
              <a:lnSpc>
                <a:spcPct val="80200"/>
              </a:lnSpc>
              <a:spcBef>
                <a:spcPts val="414"/>
              </a:spcBef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4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11556"/>
            <a:ext cx="6355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Symbol"/>
                <a:cs typeface="Symbol"/>
              </a:rPr>
              <a:t></a:t>
            </a:r>
            <a:r>
              <a:rPr spc="-5" dirty="0"/>
              <a:t>-notation</a:t>
            </a:r>
            <a:r>
              <a:rPr spc="-25" dirty="0"/>
              <a:t> </a:t>
            </a:r>
            <a:r>
              <a:rPr spc="-5" dirty="0"/>
              <a:t>(lower</a:t>
            </a:r>
            <a:r>
              <a:rPr spc="-25" dirty="0"/>
              <a:t> </a:t>
            </a:r>
            <a:r>
              <a:rPr spc="-5" dirty="0"/>
              <a:t>bounds)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8011" y="3091433"/>
            <a:ext cx="7625080" cy="2165985"/>
            <a:chOff x="858011" y="3091433"/>
            <a:chExt cx="7625080" cy="21659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736" y="3195065"/>
              <a:ext cx="7399780" cy="2061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011" y="3091433"/>
              <a:ext cx="7624570" cy="2010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5187" y="3124203"/>
              <a:ext cx="7388225" cy="2051050"/>
            </a:xfrm>
            <a:custGeom>
              <a:avLst/>
              <a:gdLst/>
              <a:ahLst/>
              <a:cxnLst/>
              <a:rect l="l" t="t" r="r" b="b"/>
              <a:pathLst>
                <a:path w="7388225" h="2051050">
                  <a:moveTo>
                    <a:pt x="7046379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191"/>
                  </a:lnTo>
                  <a:lnTo>
                    <a:pt x="3120" y="1755578"/>
                  </a:lnTo>
                  <a:lnTo>
                    <a:pt x="12210" y="1800069"/>
                  </a:lnTo>
                  <a:lnTo>
                    <a:pt x="26863" y="1842256"/>
                  </a:lnTo>
                  <a:lnTo>
                    <a:pt x="46671" y="1881731"/>
                  </a:lnTo>
                  <a:lnTo>
                    <a:pt x="71227" y="1918088"/>
                  </a:lnTo>
                  <a:lnTo>
                    <a:pt x="100123" y="1950920"/>
                  </a:lnTo>
                  <a:lnTo>
                    <a:pt x="132953" y="1979817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49"/>
                  </a:lnTo>
                  <a:lnTo>
                    <a:pt x="7046379" y="2051049"/>
                  </a:lnTo>
                  <a:lnTo>
                    <a:pt x="7092765" y="2047929"/>
                  </a:lnTo>
                  <a:lnTo>
                    <a:pt x="7137255" y="2038838"/>
                  </a:lnTo>
                  <a:lnTo>
                    <a:pt x="7179441" y="2024184"/>
                  </a:lnTo>
                  <a:lnTo>
                    <a:pt x="7218916" y="2004375"/>
                  </a:lnTo>
                  <a:lnTo>
                    <a:pt x="7255271" y="1979817"/>
                  </a:lnTo>
                  <a:lnTo>
                    <a:pt x="7288101" y="1950920"/>
                  </a:lnTo>
                  <a:lnTo>
                    <a:pt x="7316997" y="1918088"/>
                  </a:lnTo>
                  <a:lnTo>
                    <a:pt x="7341553" y="1881731"/>
                  </a:lnTo>
                  <a:lnTo>
                    <a:pt x="7361361" y="1842256"/>
                  </a:lnTo>
                  <a:lnTo>
                    <a:pt x="7376014" y="1800069"/>
                  </a:lnTo>
                  <a:lnTo>
                    <a:pt x="7385104" y="1755578"/>
                  </a:lnTo>
                  <a:lnTo>
                    <a:pt x="7388225" y="1709191"/>
                  </a:lnTo>
                  <a:lnTo>
                    <a:pt x="7388225" y="341845"/>
                  </a:lnTo>
                  <a:lnTo>
                    <a:pt x="7385104" y="295459"/>
                  </a:lnTo>
                  <a:lnTo>
                    <a:pt x="7376014" y="250969"/>
                  </a:lnTo>
                  <a:lnTo>
                    <a:pt x="7361361" y="208783"/>
                  </a:lnTo>
                  <a:lnTo>
                    <a:pt x="7341553" y="169308"/>
                  </a:lnTo>
                  <a:lnTo>
                    <a:pt x="7316997" y="132953"/>
                  </a:lnTo>
                  <a:lnTo>
                    <a:pt x="7288101" y="100123"/>
                  </a:lnTo>
                  <a:lnTo>
                    <a:pt x="7255271" y="71227"/>
                  </a:lnTo>
                  <a:lnTo>
                    <a:pt x="7218916" y="46671"/>
                  </a:lnTo>
                  <a:lnTo>
                    <a:pt x="7179441" y="26863"/>
                  </a:lnTo>
                  <a:lnTo>
                    <a:pt x="7137255" y="12210"/>
                  </a:lnTo>
                  <a:lnTo>
                    <a:pt x="7092765" y="3120"/>
                  </a:lnTo>
                  <a:lnTo>
                    <a:pt x="70463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187" y="3124203"/>
              <a:ext cx="7388225" cy="2051050"/>
            </a:xfrm>
            <a:custGeom>
              <a:avLst/>
              <a:gdLst/>
              <a:ahLst/>
              <a:cxnLst/>
              <a:rect l="l" t="t" r="r" b="b"/>
              <a:pathLst>
                <a:path w="7388225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046379" y="0"/>
                  </a:lnTo>
                  <a:lnTo>
                    <a:pt x="7092765" y="3120"/>
                  </a:lnTo>
                  <a:lnTo>
                    <a:pt x="7137255" y="12210"/>
                  </a:lnTo>
                  <a:lnTo>
                    <a:pt x="7179441" y="26863"/>
                  </a:lnTo>
                  <a:lnTo>
                    <a:pt x="7218916" y="46671"/>
                  </a:lnTo>
                  <a:lnTo>
                    <a:pt x="7255271" y="71227"/>
                  </a:lnTo>
                  <a:lnTo>
                    <a:pt x="7288101" y="100123"/>
                  </a:lnTo>
                  <a:lnTo>
                    <a:pt x="7316997" y="132953"/>
                  </a:lnTo>
                  <a:lnTo>
                    <a:pt x="7341553" y="169308"/>
                  </a:lnTo>
                  <a:lnTo>
                    <a:pt x="7361361" y="208783"/>
                  </a:lnTo>
                  <a:lnTo>
                    <a:pt x="7376014" y="250969"/>
                  </a:lnTo>
                  <a:lnTo>
                    <a:pt x="7385104" y="295459"/>
                  </a:lnTo>
                  <a:lnTo>
                    <a:pt x="7388225" y="341845"/>
                  </a:lnTo>
                  <a:lnTo>
                    <a:pt x="7388225" y="1709191"/>
                  </a:lnTo>
                  <a:lnTo>
                    <a:pt x="7385104" y="1755578"/>
                  </a:lnTo>
                  <a:lnTo>
                    <a:pt x="7376014" y="1800069"/>
                  </a:lnTo>
                  <a:lnTo>
                    <a:pt x="7361361" y="1842256"/>
                  </a:lnTo>
                  <a:lnTo>
                    <a:pt x="7341553" y="1881731"/>
                  </a:lnTo>
                  <a:lnTo>
                    <a:pt x="7316997" y="1918088"/>
                  </a:lnTo>
                  <a:lnTo>
                    <a:pt x="7288101" y="1950920"/>
                  </a:lnTo>
                  <a:lnTo>
                    <a:pt x="7255271" y="1979817"/>
                  </a:lnTo>
                  <a:lnTo>
                    <a:pt x="7218916" y="2004375"/>
                  </a:lnTo>
                  <a:lnTo>
                    <a:pt x="7179441" y="2024184"/>
                  </a:lnTo>
                  <a:lnTo>
                    <a:pt x="7137255" y="2038838"/>
                  </a:lnTo>
                  <a:lnTo>
                    <a:pt x="7092765" y="2047929"/>
                  </a:lnTo>
                  <a:lnTo>
                    <a:pt x="7046379" y="2051049"/>
                  </a:lnTo>
                  <a:lnTo>
                    <a:pt x="341845" y="2051049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7"/>
                  </a:lnTo>
                  <a:lnTo>
                    <a:pt x="100123" y="1950920"/>
                  </a:lnTo>
                  <a:lnTo>
                    <a:pt x="71227" y="1918088"/>
                  </a:lnTo>
                  <a:lnTo>
                    <a:pt x="46671" y="1881731"/>
                  </a:lnTo>
                  <a:lnTo>
                    <a:pt x="26863" y="1842256"/>
                  </a:lnTo>
                  <a:lnTo>
                    <a:pt x="12210" y="1800069"/>
                  </a:lnTo>
                  <a:lnTo>
                    <a:pt x="3120" y="1755578"/>
                  </a:lnTo>
                  <a:lnTo>
                    <a:pt x="0" y="1709191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8690" y="1583486"/>
            <a:ext cx="8025765" cy="344170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76200" marR="68580">
              <a:lnSpc>
                <a:spcPts val="3460"/>
              </a:lnSpc>
              <a:spcBef>
                <a:spcPts val="930"/>
              </a:spcBef>
              <a:tabLst>
                <a:tab pos="7444105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upper-bound</a:t>
            </a:r>
            <a:r>
              <a:rPr sz="3600" i="1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notation.	</a:t>
            </a:r>
            <a:r>
              <a:rPr sz="3600" dirty="0">
                <a:latin typeface="Times New Roman"/>
                <a:cs typeface="Times New Roman"/>
              </a:rPr>
              <a:t>It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makes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</a:t>
            </a:r>
            <a:r>
              <a:rPr sz="3600" spc="-5" dirty="0">
                <a:latin typeface="Times New Roman"/>
                <a:cs typeface="Times New Roman"/>
              </a:rPr>
              <a:t> sense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say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at least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508000">
              <a:lnSpc>
                <a:spcPts val="3879"/>
              </a:lnSpc>
            </a:pPr>
            <a:r>
              <a:rPr sz="3600" spc="-5" dirty="0">
                <a:solidFill>
                  <a:srgbClr val="009999"/>
                </a:solidFill>
                <a:latin typeface="Symbol"/>
                <a:cs typeface="Symbol"/>
              </a:rPr>
              <a:t>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: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 constants</a:t>
            </a:r>
            <a:endParaRPr sz="3600">
              <a:latin typeface="Times New Roman"/>
              <a:cs typeface="Times New Roman"/>
            </a:endParaRPr>
          </a:p>
          <a:p>
            <a:pPr marL="3707129" marR="697230" indent="635">
              <a:lnSpc>
                <a:spcPct val="80200"/>
              </a:lnSpc>
              <a:spcBef>
                <a:spcPts val="415"/>
              </a:spcBef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4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902" y="5552488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23920" y="5670293"/>
            <a:ext cx="527685" cy="403860"/>
            <a:chOff x="2923920" y="5670293"/>
            <a:chExt cx="527685" cy="403860"/>
          </a:xfrm>
        </p:grpSpPr>
        <p:sp>
          <p:nvSpPr>
            <p:cNvPr id="14" name="object 14"/>
            <p:cNvSpPr/>
            <p:nvPr/>
          </p:nvSpPr>
          <p:spPr>
            <a:xfrm>
              <a:off x="2927461" y="5918103"/>
              <a:ext cx="64769" cy="33655"/>
            </a:xfrm>
            <a:custGeom>
              <a:avLst/>
              <a:gdLst/>
              <a:ahLst/>
              <a:cxnLst/>
              <a:rect l="l" t="t" r="r" b="b"/>
              <a:pathLst>
                <a:path w="64769" h="33654">
                  <a:moveTo>
                    <a:pt x="0" y="33631"/>
                  </a:moveTo>
                  <a:lnTo>
                    <a:pt x="64170" y="0"/>
                  </a:lnTo>
                </a:path>
              </a:pathLst>
            </a:custGeom>
            <a:ln w="708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1632" y="5921644"/>
              <a:ext cx="95250" cy="145415"/>
            </a:xfrm>
            <a:custGeom>
              <a:avLst/>
              <a:gdLst/>
              <a:ahLst/>
              <a:cxnLst/>
              <a:rect l="l" t="t" r="r" b="b"/>
              <a:pathLst>
                <a:path w="95250" h="145414">
                  <a:moveTo>
                    <a:pt x="0" y="0"/>
                  </a:moveTo>
                  <a:lnTo>
                    <a:pt x="95150" y="145145"/>
                  </a:lnTo>
                </a:path>
              </a:pathLst>
            </a:custGeom>
            <a:ln w="14161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0322" y="5673834"/>
              <a:ext cx="105410" cy="393065"/>
            </a:xfrm>
            <a:custGeom>
              <a:avLst/>
              <a:gdLst/>
              <a:ahLst/>
              <a:cxnLst/>
              <a:rect l="l" t="t" r="r" b="b"/>
              <a:pathLst>
                <a:path w="105410" h="393064">
                  <a:moveTo>
                    <a:pt x="0" y="392955"/>
                  </a:moveTo>
                  <a:lnTo>
                    <a:pt x="105328" y="0"/>
                  </a:lnTo>
                </a:path>
              </a:pathLst>
            </a:custGeom>
            <a:ln w="708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5651" y="5673834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4">
                  <a:moveTo>
                    <a:pt x="0" y="0"/>
                  </a:moveTo>
                  <a:lnTo>
                    <a:pt x="255356" y="0"/>
                  </a:lnTo>
                </a:path>
              </a:pathLst>
            </a:custGeom>
            <a:ln w="708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11720" y="5586793"/>
            <a:ext cx="201485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550" i="1" spc="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1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550" spc="-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60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550" spc="2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550" spc="-5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550" spc="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550" spc="-4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i="1" spc="6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55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0540" y="5552440"/>
            <a:ext cx="285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19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11556"/>
            <a:ext cx="61239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Symbol"/>
                <a:cs typeface="Symbol"/>
              </a:rPr>
              <a:t></a:t>
            </a:r>
            <a:r>
              <a:rPr sz="4400" b="1" spc="-5" dirty="0">
                <a:latin typeface="Times New Roman"/>
                <a:cs typeface="Times New Roman"/>
              </a:rPr>
              <a:t>-notation</a:t>
            </a:r>
            <a:r>
              <a:rPr sz="4400" b="1" spc="-3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(tight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bounds)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2975" y="1730376"/>
            <a:ext cx="7335520" cy="1040765"/>
            <a:chOff x="942975" y="1730376"/>
            <a:chExt cx="7335520" cy="10407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793" y="1805940"/>
              <a:ext cx="7259572" cy="964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47737" y="1735138"/>
              <a:ext cx="7248525" cy="954405"/>
            </a:xfrm>
            <a:custGeom>
              <a:avLst/>
              <a:gdLst/>
              <a:ahLst/>
              <a:cxnLst/>
              <a:rect l="l" t="t" r="r" b="b"/>
              <a:pathLst>
                <a:path w="7248525" h="954405">
                  <a:moveTo>
                    <a:pt x="7089508" y="0"/>
                  </a:moveTo>
                  <a:lnTo>
                    <a:pt x="159016" y="0"/>
                  </a:lnTo>
                  <a:lnTo>
                    <a:pt x="108755" y="8106"/>
                  </a:lnTo>
                  <a:lnTo>
                    <a:pt x="65104" y="30681"/>
                  </a:lnTo>
                  <a:lnTo>
                    <a:pt x="30681" y="65104"/>
                  </a:lnTo>
                  <a:lnTo>
                    <a:pt x="8106" y="108755"/>
                  </a:lnTo>
                  <a:lnTo>
                    <a:pt x="0" y="159016"/>
                  </a:lnTo>
                  <a:lnTo>
                    <a:pt x="0" y="795070"/>
                  </a:lnTo>
                  <a:lnTo>
                    <a:pt x="8106" y="845331"/>
                  </a:lnTo>
                  <a:lnTo>
                    <a:pt x="30681" y="888983"/>
                  </a:lnTo>
                  <a:lnTo>
                    <a:pt x="65104" y="923405"/>
                  </a:lnTo>
                  <a:lnTo>
                    <a:pt x="108755" y="945980"/>
                  </a:lnTo>
                  <a:lnTo>
                    <a:pt x="159016" y="954087"/>
                  </a:lnTo>
                  <a:lnTo>
                    <a:pt x="7089508" y="954087"/>
                  </a:lnTo>
                  <a:lnTo>
                    <a:pt x="7139769" y="945980"/>
                  </a:lnTo>
                  <a:lnTo>
                    <a:pt x="7183420" y="923405"/>
                  </a:lnTo>
                  <a:lnTo>
                    <a:pt x="7217843" y="888983"/>
                  </a:lnTo>
                  <a:lnTo>
                    <a:pt x="7240418" y="845331"/>
                  </a:lnTo>
                  <a:lnTo>
                    <a:pt x="7248525" y="795070"/>
                  </a:lnTo>
                  <a:lnTo>
                    <a:pt x="7248525" y="159016"/>
                  </a:lnTo>
                  <a:lnTo>
                    <a:pt x="7240418" y="108755"/>
                  </a:lnTo>
                  <a:lnTo>
                    <a:pt x="7217843" y="65104"/>
                  </a:lnTo>
                  <a:lnTo>
                    <a:pt x="7183420" y="30681"/>
                  </a:lnTo>
                  <a:lnTo>
                    <a:pt x="7139769" y="8106"/>
                  </a:lnTo>
                  <a:lnTo>
                    <a:pt x="70895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7737" y="1735138"/>
              <a:ext cx="7248525" cy="954405"/>
            </a:xfrm>
            <a:custGeom>
              <a:avLst/>
              <a:gdLst/>
              <a:ahLst/>
              <a:cxnLst/>
              <a:rect l="l" t="t" r="r" b="b"/>
              <a:pathLst>
                <a:path w="7248525" h="954405">
                  <a:moveTo>
                    <a:pt x="0" y="159016"/>
                  </a:moveTo>
                  <a:lnTo>
                    <a:pt x="8106" y="108755"/>
                  </a:lnTo>
                  <a:lnTo>
                    <a:pt x="30681" y="65104"/>
                  </a:lnTo>
                  <a:lnTo>
                    <a:pt x="65104" y="30681"/>
                  </a:lnTo>
                  <a:lnTo>
                    <a:pt x="108755" y="8106"/>
                  </a:lnTo>
                  <a:lnTo>
                    <a:pt x="159016" y="0"/>
                  </a:lnTo>
                  <a:lnTo>
                    <a:pt x="7089508" y="0"/>
                  </a:lnTo>
                  <a:lnTo>
                    <a:pt x="7139769" y="8106"/>
                  </a:lnTo>
                  <a:lnTo>
                    <a:pt x="7183420" y="30681"/>
                  </a:lnTo>
                  <a:lnTo>
                    <a:pt x="7217843" y="65104"/>
                  </a:lnTo>
                  <a:lnTo>
                    <a:pt x="7240418" y="108755"/>
                  </a:lnTo>
                  <a:lnTo>
                    <a:pt x="7248525" y="159016"/>
                  </a:lnTo>
                  <a:lnTo>
                    <a:pt x="7248525" y="795070"/>
                  </a:lnTo>
                  <a:lnTo>
                    <a:pt x="7240418" y="845331"/>
                  </a:lnTo>
                  <a:lnTo>
                    <a:pt x="7217843" y="888983"/>
                  </a:lnTo>
                  <a:lnTo>
                    <a:pt x="7183420" y="923405"/>
                  </a:lnTo>
                  <a:lnTo>
                    <a:pt x="7139769" y="945980"/>
                  </a:lnTo>
                  <a:lnTo>
                    <a:pt x="7089508" y="954087"/>
                  </a:lnTo>
                  <a:lnTo>
                    <a:pt x="159016" y="954087"/>
                  </a:lnTo>
                  <a:lnTo>
                    <a:pt x="108755" y="945980"/>
                  </a:lnTo>
                  <a:lnTo>
                    <a:pt x="65104" y="923405"/>
                  </a:lnTo>
                  <a:lnTo>
                    <a:pt x="30681" y="888983"/>
                  </a:lnTo>
                  <a:lnTo>
                    <a:pt x="8106" y="845331"/>
                  </a:lnTo>
                  <a:lnTo>
                    <a:pt x="0" y="795070"/>
                  </a:lnTo>
                  <a:lnTo>
                    <a:pt x="0" y="159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02415" y="1874169"/>
            <a:ext cx="553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8060" algn="l"/>
                <a:tab pos="4107179" algn="l"/>
              </a:tabLst>
            </a:pP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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O(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	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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600" spc="-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11556"/>
            <a:ext cx="61239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Symbol"/>
                <a:cs typeface="Symbol"/>
              </a:rPr>
              <a:t></a:t>
            </a:r>
            <a:r>
              <a:rPr spc="-5" dirty="0"/>
              <a:t>-notation</a:t>
            </a:r>
            <a:r>
              <a:rPr spc="-30" dirty="0"/>
              <a:t> </a:t>
            </a:r>
            <a:r>
              <a:rPr spc="-5" dirty="0"/>
              <a:t>(tight</a:t>
            </a:r>
            <a:r>
              <a:rPr spc="-25" dirty="0"/>
              <a:t> </a:t>
            </a:r>
            <a:r>
              <a:rPr spc="-5" dirty="0"/>
              <a:t>bounds)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42975" y="1730376"/>
            <a:ext cx="7335520" cy="1040765"/>
            <a:chOff x="942975" y="1730376"/>
            <a:chExt cx="7335520" cy="10407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793" y="1805940"/>
              <a:ext cx="7259572" cy="964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47737" y="1735138"/>
              <a:ext cx="7248525" cy="954405"/>
            </a:xfrm>
            <a:custGeom>
              <a:avLst/>
              <a:gdLst/>
              <a:ahLst/>
              <a:cxnLst/>
              <a:rect l="l" t="t" r="r" b="b"/>
              <a:pathLst>
                <a:path w="7248525" h="954405">
                  <a:moveTo>
                    <a:pt x="7089508" y="0"/>
                  </a:moveTo>
                  <a:lnTo>
                    <a:pt x="159016" y="0"/>
                  </a:lnTo>
                  <a:lnTo>
                    <a:pt x="108755" y="8106"/>
                  </a:lnTo>
                  <a:lnTo>
                    <a:pt x="65104" y="30681"/>
                  </a:lnTo>
                  <a:lnTo>
                    <a:pt x="30681" y="65104"/>
                  </a:lnTo>
                  <a:lnTo>
                    <a:pt x="8106" y="108755"/>
                  </a:lnTo>
                  <a:lnTo>
                    <a:pt x="0" y="159016"/>
                  </a:lnTo>
                  <a:lnTo>
                    <a:pt x="0" y="795070"/>
                  </a:lnTo>
                  <a:lnTo>
                    <a:pt x="8106" y="845331"/>
                  </a:lnTo>
                  <a:lnTo>
                    <a:pt x="30681" y="888983"/>
                  </a:lnTo>
                  <a:lnTo>
                    <a:pt x="65104" y="923405"/>
                  </a:lnTo>
                  <a:lnTo>
                    <a:pt x="108755" y="945980"/>
                  </a:lnTo>
                  <a:lnTo>
                    <a:pt x="159016" y="954087"/>
                  </a:lnTo>
                  <a:lnTo>
                    <a:pt x="7089508" y="954087"/>
                  </a:lnTo>
                  <a:lnTo>
                    <a:pt x="7139769" y="945980"/>
                  </a:lnTo>
                  <a:lnTo>
                    <a:pt x="7183420" y="923405"/>
                  </a:lnTo>
                  <a:lnTo>
                    <a:pt x="7217843" y="888983"/>
                  </a:lnTo>
                  <a:lnTo>
                    <a:pt x="7240418" y="845331"/>
                  </a:lnTo>
                  <a:lnTo>
                    <a:pt x="7248525" y="795070"/>
                  </a:lnTo>
                  <a:lnTo>
                    <a:pt x="7248525" y="159016"/>
                  </a:lnTo>
                  <a:lnTo>
                    <a:pt x="7240418" y="108755"/>
                  </a:lnTo>
                  <a:lnTo>
                    <a:pt x="7217843" y="65104"/>
                  </a:lnTo>
                  <a:lnTo>
                    <a:pt x="7183420" y="30681"/>
                  </a:lnTo>
                  <a:lnTo>
                    <a:pt x="7139769" y="8106"/>
                  </a:lnTo>
                  <a:lnTo>
                    <a:pt x="70895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7737" y="1735138"/>
              <a:ext cx="7248525" cy="954405"/>
            </a:xfrm>
            <a:custGeom>
              <a:avLst/>
              <a:gdLst/>
              <a:ahLst/>
              <a:cxnLst/>
              <a:rect l="l" t="t" r="r" b="b"/>
              <a:pathLst>
                <a:path w="7248525" h="954405">
                  <a:moveTo>
                    <a:pt x="0" y="159016"/>
                  </a:moveTo>
                  <a:lnTo>
                    <a:pt x="8106" y="108755"/>
                  </a:lnTo>
                  <a:lnTo>
                    <a:pt x="30681" y="65104"/>
                  </a:lnTo>
                  <a:lnTo>
                    <a:pt x="65104" y="30681"/>
                  </a:lnTo>
                  <a:lnTo>
                    <a:pt x="108755" y="8106"/>
                  </a:lnTo>
                  <a:lnTo>
                    <a:pt x="159016" y="0"/>
                  </a:lnTo>
                  <a:lnTo>
                    <a:pt x="7089508" y="0"/>
                  </a:lnTo>
                  <a:lnTo>
                    <a:pt x="7139769" y="8106"/>
                  </a:lnTo>
                  <a:lnTo>
                    <a:pt x="7183420" y="30681"/>
                  </a:lnTo>
                  <a:lnTo>
                    <a:pt x="7217843" y="65104"/>
                  </a:lnTo>
                  <a:lnTo>
                    <a:pt x="7240418" y="108755"/>
                  </a:lnTo>
                  <a:lnTo>
                    <a:pt x="7248525" y="159016"/>
                  </a:lnTo>
                  <a:lnTo>
                    <a:pt x="7248525" y="795070"/>
                  </a:lnTo>
                  <a:lnTo>
                    <a:pt x="7240418" y="845331"/>
                  </a:lnTo>
                  <a:lnTo>
                    <a:pt x="7217843" y="888983"/>
                  </a:lnTo>
                  <a:lnTo>
                    <a:pt x="7183420" y="923405"/>
                  </a:lnTo>
                  <a:lnTo>
                    <a:pt x="7139769" y="945980"/>
                  </a:lnTo>
                  <a:lnTo>
                    <a:pt x="7089508" y="954087"/>
                  </a:lnTo>
                  <a:lnTo>
                    <a:pt x="159016" y="954087"/>
                  </a:lnTo>
                  <a:lnTo>
                    <a:pt x="108755" y="945980"/>
                  </a:lnTo>
                  <a:lnTo>
                    <a:pt x="65104" y="923405"/>
                  </a:lnTo>
                  <a:lnTo>
                    <a:pt x="30681" y="888983"/>
                  </a:lnTo>
                  <a:lnTo>
                    <a:pt x="8106" y="845331"/>
                  </a:lnTo>
                  <a:lnTo>
                    <a:pt x="0" y="795070"/>
                  </a:lnTo>
                  <a:lnTo>
                    <a:pt x="0" y="159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02415" y="1874169"/>
            <a:ext cx="553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8060" algn="l"/>
                <a:tab pos="4107179" algn="l"/>
              </a:tabLst>
            </a:pP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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O(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	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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600" spc="-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747" y="3456995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7862" y="3848640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680" y="0"/>
                </a:lnTo>
              </a:path>
            </a:pathLst>
          </a:custGeom>
          <a:ln w="946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9549" y="3795689"/>
            <a:ext cx="15811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9378" y="3447813"/>
            <a:ext cx="315595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75" spc="22" baseline="46070" dirty="0">
                <a:solidFill>
                  <a:srgbClr val="009999"/>
                </a:solidFill>
                <a:latin typeface="Times New Roman"/>
                <a:cs typeface="Times New Roman"/>
              </a:rPr>
              <a:t>1 </a:t>
            </a:r>
            <a:r>
              <a:rPr sz="3075" spc="-270" baseline="460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i="1" spc="2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075" spc="22" baseline="4336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075" baseline="43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075" spc="-104" baseline="43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15" dirty="0">
                <a:solidFill>
                  <a:srgbClr val="009999"/>
                </a:solidFill>
                <a:latin typeface="Symbol"/>
                <a:cs typeface="Symbol"/>
              </a:rPr>
              <a:t></a:t>
            </a:r>
            <a:r>
              <a:rPr sz="3550" spc="-2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6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55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550" i="1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1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550" spc="-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4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550" spc="1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550" i="1" spc="20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075" spc="22" baseline="4336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075" spc="-172" baseline="43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11556"/>
            <a:ext cx="6244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Symbol"/>
                <a:cs typeface="Symbol"/>
              </a:rPr>
              <a:t></a:t>
            </a:r>
            <a:r>
              <a:rPr spc="-5" dirty="0"/>
              <a:t>-notation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b="0" spc="-5" dirty="0">
                <a:latin typeface="Symbol"/>
                <a:cs typeface="Symbol"/>
              </a:rPr>
              <a:t></a:t>
            </a:r>
            <a:r>
              <a:rPr spc="-5" dirty="0"/>
              <a:t>-notation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1980" y="3091433"/>
            <a:ext cx="8430260" cy="2165985"/>
            <a:chOff x="601980" y="3091433"/>
            <a:chExt cx="8430260" cy="21659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66" y="3195065"/>
              <a:ext cx="8289795" cy="2061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980" y="3091433"/>
              <a:ext cx="8430004" cy="2010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9599" y="3124203"/>
              <a:ext cx="8279130" cy="2051050"/>
            </a:xfrm>
            <a:custGeom>
              <a:avLst/>
              <a:gdLst/>
              <a:ahLst/>
              <a:cxnLst/>
              <a:rect l="l" t="t" r="r" b="b"/>
              <a:pathLst>
                <a:path w="8279130" h="2051050">
                  <a:moveTo>
                    <a:pt x="7936966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191"/>
                  </a:lnTo>
                  <a:lnTo>
                    <a:pt x="3120" y="1755578"/>
                  </a:lnTo>
                  <a:lnTo>
                    <a:pt x="12210" y="1800069"/>
                  </a:lnTo>
                  <a:lnTo>
                    <a:pt x="26863" y="1842256"/>
                  </a:lnTo>
                  <a:lnTo>
                    <a:pt x="46671" y="1881731"/>
                  </a:lnTo>
                  <a:lnTo>
                    <a:pt x="71227" y="1918088"/>
                  </a:lnTo>
                  <a:lnTo>
                    <a:pt x="100123" y="1950920"/>
                  </a:lnTo>
                  <a:lnTo>
                    <a:pt x="132953" y="1979817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49"/>
                  </a:lnTo>
                  <a:lnTo>
                    <a:pt x="7936966" y="2051049"/>
                  </a:lnTo>
                  <a:lnTo>
                    <a:pt x="7983353" y="2047929"/>
                  </a:lnTo>
                  <a:lnTo>
                    <a:pt x="8027843" y="2038838"/>
                  </a:lnTo>
                  <a:lnTo>
                    <a:pt x="8070029" y="2024184"/>
                  </a:lnTo>
                  <a:lnTo>
                    <a:pt x="8109503" y="2004375"/>
                  </a:lnTo>
                  <a:lnTo>
                    <a:pt x="8145859" y="1979817"/>
                  </a:lnTo>
                  <a:lnTo>
                    <a:pt x="8178688" y="1950920"/>
                  </a:lnTo>
                  <a:lnTo>
                    <a:pt x="8207585" y="1918088"/>
                  </a:lnTo>
                  <a:lnTo>
                    <a:pt x="8232140" y="1881731"/>
                  </a:lnTo>
                  <a:lnTo>
                    <a:pt x="8251948" y="1842256"/>
                  </a:lnTo>
                  <a:lnTo>
                    <a:pt x="8266601" y="1800069"/>
                  </a:lnTo>
                  <a:lnTo>
                    <a:pt x="8275691" y="1755578"/>
                  </a:lnTo>
                  <a:lnTo>
                    <a:pt x="8278812" y="1709191"/>
                  </a:lnTo>
                  <a:lnTo>
                    <a:pt x="8278812" y="341845"/>
                  </a:lnTo>
                  <a:lnTo>
                    <a:pt x="8275691" y="295459"/>
                  </a:lnTo>
                  <a:lnTo>
                    <a:pt x="8266601" y="250969"/>
                  </a:lnTo>
                  <a:lnTo>
                    <a:pt x="8251948" y="208783"/>
                  </a:lnTo>
                  <a:lnTo>
                    <a:pt x="8232140" y="169308"/>
                  </a:lnTo>
                  <a:lnTo>
                    <a:pt x="8207585" y="132953"/>
                  </a:lnTo>
                  <a:lnTo>
                    <a:pt x="8178688" y="100123"/>
                  </a:lnTo>
                  <a:lnTo>
                    <a:pt x="8145859" y="71227"/>
                  </a:lnTo>
                  <a:lnTo>
                    <a:pt x="8109503" y="46671"/>
                  </a:lnTo>
                  <a:lnTo>
                    <a:pt x="8070029" y="26863"/>
                  </a:lnTo>
                  <a:lnTo>
                    <a:pt x="8027843" y="12210"/>
                  </a:lnTo>
                  <a:lnTo>
                    <a:pt x="7983353" y="3120"/>
                  </a:lnTo>
                  <a:lnTo>
                    <a:pt x="79369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124203"/>
              <a:ext cx="8279130" cy="2051050"/>
            </a:xfrm>
            <a:custGeom>
              <a:avLst/>
              <a:gdLst/>
              <a:ahLst/>
              <a:cxnLst/>
              <a:rect l="l" t="t" r="r" b="b"/>
              <a:pathLst>
                <a:path w="8279130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936966" y="0"/>
                  </a:lnTo>
                  <a:lnTo>
                    <a:pt x="7983353" y="3120"/>
                  </a:lnTo>
                  <a:lnTo>
                    <a:pt x="8027843" y="12210"/>
                  </a:lnTo>
                  <a:lnTo>
                    <a:pt x="8070029" y="26863"/>
                  </a:lnTo>
                  <a:lnTo>
                    <a:pt x="8109503" y="46671"/>
                  </a:lnTo>
                  <a:lnTo>
                    <a:pt x="8145859" y="71227"/>
                  </a:lnTo>
                  <a:lnTo>
                    <a:pt x="8178688" y="100123"/>
                  </a:lnTo>
                  <a:lnTo>
                    <a:pt x="8207585" y="132953"/>
                  </a:lnTo>
                  <a:lnTo>
                    <a:pt x="8232140" y="169308"/>
                  </a:lnTo>
                  <a:lnTo>
                    <a:pt x="8251948" y="208783"/>
                  </a:lnTo>
                  <a:lnTo>
                    <a:pt x="8266601" y="250969"/>
                  </a:lnTo>
                  <a:lnTo>
                    <a:pt x="8275691" y="295459"/>
                  </a:lnTo>
                  <a:lnTo>
                    <a:pt x="8278812" y="341845"/>
                  </a:lnTo>
                  <a:lnTo>
                    <a:pt x="8278812" y="1709191"/>
                  </a:lnTo>
                  <a:lnTo>
                    <a:pt x="8275691" y="1755578"/>
                  </a:lnTo>
                  <a:lnTo>
                    <a:pt x="8266601" y="1800069"/>
                  </a:lnTo>
                  <a:lnTo>
                    <a:pt x="8251948" y="1842256"/>
                  </a:lnTo>
                  <a:lnTo>
                    <a:pt x="8232140" y="1881731"/>
                  </a:lnTo>
                  <a:lnTo>
                    <a:pt x="8207585" y="1918088"/>
                  </a:lnTo>
                  <a:lnTo>
                    <a:pt x="8178688" y="1950920"/>
                  </a:lnTo>
                  <a:lnTo>
                    <a:pt x="8145859" y="1979817"/>
                  </a:lnTo>
                  <a:lnTo>
                    <a:pt x="8109503" y="2004375"/>
                  </a:lnTo>
                  <a:lnTo>
                    <a:pt x="8070029" y="2024184"/>
                  </a:lnTo>
                  <a:lnTo>
                    <a:pt x="8027843" y="2038838"/>
                  </a:lnTo>
                  <a:lnTo>
                    <a:pt x="7983353" y="2047929"/>
                  </a:lnTo>
                  <a:lnTo>
                    <a:pt x="7936966" y="2051049"/>
                  </a:lnTo>
                  <a:lnTo>
                    <a:pt x="341845" y="2051049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7"/>
                  </a:lnTo>
                  <a:lnTo>
                    <a:pt x="100123" y="1950920"/>
                  </a:lnTo>
                  <a:lnTo>
                    <a:pt x="71227" y="1918088"/>
                  </a:lnTo>
                  <a:lnTo>
                    <a:pt x="46671" y="1881731"/>
                  </a:lnTo>
                  <a:lnTo>
                    <a:pt x="26863" y="1842256"/>
                  </a:lnTo>
                  <a:lnTo>
                    <a:pt x="12210" y="1800069"/>
                  </a:lnTo>
                  <a:lnTo>
                    <a:pt x="3120" y="1755578"/>
                  </a:lnTo>
                  <a:lnTo>
                    <a:pt x="0" y="1709191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6790" y="1585772"/>
            <a:ext cx="8039734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</a:t>
            </a:r>
            <a:r>
              <a:rPr sz="3600" spc="-5" dirty="0">
                <a:latin typeface="Times New Roman"/>
                <a:cs typeface="Times New Roman"/>
              </a:rPr>
              <a:t>-notation are</a:t>
            </a:r>
            <a:r>
              <a:rPr sz="3600" dirty="0">
                <a:latin typeface="Times New Roman"/>
                <a:cs typeface="Times New Roman"/>
              </a:rPr>
              <a:t> like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</a:t>
            </a:r>
            <a:r>
              <a:rPr sz="3600" spc="-5" dirty="0">
                <a:latin typeface="Times New Roman"/>
                <a:cs typeface="Times New Roman"/>
              </a:rPr>
              <a:t> 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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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are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 &lt;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&gt;.</a:t>
            </a:r>
            <a:endParaRPr sz="3600">
              <a:latin typeface="Times New Roman"/>
              <a:cs typeface="Times New Roman"/>
            </a:endParaRPr>
          </a:p>
          <a:p>
            <a:pPr marL="213995" algn="just">
              <a:lnSpc>
                <a:spcPts val="4100"/>
              </a:lnSpc>
              <a:spcBef>
                <a:spcPts val="3350"/>
              </a:spcBef>
            </a:pPr>
            <a:r>
              <a:rPr sz="3800" spc="-20" dirty="0">
                <a:solidFill>
                  <a:srgbClr val="009999"/>
                </a:solidFill>
                <a:latin typeface="Symbol"/>
                <a:cs typeface="Symbol"/>
              </a:rPr>
              <a:t></a:t>
            </a:r>
            <a:r>
              <a:rPr sz="3600" spc="-20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: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any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constant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,</a:t>
            </a:r>
            <a:endParaRPr sz="3600">
              <a:latin typeface="Times New Roman"/>
              <a:cs typeface="Times New Roman"/>
            </a:endParaRPr>
          </a:p>
          <a:p>
            <a:pPr marL="3415029" marR="52705" algn="just">
              <a:lnSpc>
                <a:spcPct val="80200"/>
              </a:lnSpc>
              <a:spcBef>
                <a:spcPts val="395"/>
              </a:spcBef>
            </a:pPr>
            <a:r>
              <a:rPr sz="3600" spc="-5" dirty="0">
                <a:latin typeface="Times New Roman"/>
                <a:cs typeface="Times New Roman"/>
              </a:rPr>
              <a:t>there is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constant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such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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5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889" y="5552488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338" y="5552440"/>
            <a:ext cx="439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34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38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2/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11556"/>
            <a:ext cx="6244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Symbol"/>
                <a:cs typeface="Symbol"/>
              </a:rPr>
              <a:t></a:t>
            </a:r>
            <a:r>
              <a:rPr spc="-5" dirty="0"/>
              <a:t>-notation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b="0" spc="-5" dirty="0">
                <a:latin typeface="Symbol"/>
                <a:cs typeface="Symbol"/>
              </a:rPr>
              <a:t></a:t>
            </a:r>
            <a:r>
              <a:rPr spc="-5" dirty="0"/>
              <a:t>-notation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1980" y="3091433"/>
            <a:ext cx="8430260" cy="2165985"/>
            <a:chOff x="601980" y="3091433"/>
            <a:chExt cx="8430260" cy="21659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66" y="3195065"/>
              <a:ext cx="8289795" cy="2061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980" y="3091433"/>
              <a:ext cx="8430004" cy="2010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9599" y="3124203"/>
              <a:ext cx="8279130" cy="2051050"/>
            </a:xfrm>
            <a:custGeom>
              <a:avLst/>
              <a:gdLst/>
              <a:ahLst/>
              <a:cxnLst/>
              <a:rect l="l" t="t" r="r" b="b"/>
              <a:pathLst>
                <a:path w="8279130" h="2051050">
                  <a:moveTo>
                    <a:pt x="7936966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191"/>
                  </a:lnTo>
                  <a:lnTo>
                    <a:pt x="3120" y="1755578"/>
                  </a:lnTo>
                  <a:lnTo>
                    <a:pt x="12210" y="1800069"/>
                  </a:lnTo>
                  <a:lnTo>
                    <a:pt x="26863" y="1842256"/>
                  </a:lnTo>
                  <a:lnTo>
                    <a:pt x="46671" y="1881731"/>
                  </a:lnTo>
                  <a:lnTo>
                    <a:pt x="71227" y="1918088"/>
                  </a:lnTo>
                  <a:lnTo>
                    <a:pt x="100123" y="1950920"/>
                  </a:lnTo>
                  <a:lnTo>
                    <a:pt x="132953" y="1979817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49"/>
                  </a:lnTo>
                  <a:lnTo>
                    <a:pt x="7936966" y="2051049"/>
                  </a:lnTo>
                  <a:lnTo>
                    <a:pt x="7983353" y="2047929"/>
                  </a:lnTo>
                  <a:lnTo>
                    <a:pt x="8027843" y="2038838"/>
                  </a:lnTo>
                  <a:lnTo>
                    <a:pt x="8070029" y="2024184"/>
                  </a:lnTo>
                  <a:lnTo>
                    <a:pt x="8109503" y="2004375"/>
                  </a:lnTo>
                  <a:lnTo>
                    <a:pt x="8145859" y="1979817"/>
                  </a:lnTo>
                  <a:lnTo>
                    <a:pt x="8178688" y="1950920"/>
                  </a:lnTo>
                  <a:lnTo>
                    <a:pt x="8207585" y="1918088"/>
                  </a:lnTo>
                  <a:lnTo>
                    <a:pt x="8232140" y="1881731"/>
                  </a:lnTo>
                  <a:lnTo>
                    <a:pt x="8251948" y="1842256"/>
                  </a:lnTo>
                  <a:lnTo>
                    <a:pt x="8266601" y="1800069"/>
                  </a:lnTo>
                  <a:lnTo>
                    <a:pt x="8275691" y="1755578"/>
                  </a:lnTo>
                  <a:lnTo>
                    <a:pt x="8278812" y="1709191"/>
                  </a:lnTo>
                  <a:lnTo>
                    <a:pt x="8278812" y="341845"/>
                  </a:lnTo>
                  <a:lnTo>
                    <a:pt x="8275691" y="295459"/>
                  </a:lnTo>
                  <a:lnTo>
                    <a:pt x="8266601" y="250969"/>
                  </a:lnTo>
                  <a:lnTo>
                    <a:pt x="8251948" y="208783"/>
                  </a:lnTo>
                  <a:lnTo>
                    <a:pt x="8232140" y="169308"/>
                  </a:lnTo>
                  <a:lnTo>
                    <a:pt x="8207585" y="132953"/>
                  </a:lnTo>
                  <a:lnTo>
                    <a:pt x="8178688" y="100123"/>
                  </a:lnTo>
                  <a:lnTo>
                    <a:pt x="8145859" y="71227"/>
                  </a:lnTo>
                  <a:lnTo>
                    <a:pt x="8109503" y="46671"/>
                  </a:lnTo>
                  <a:lnTo>
                    <a:pt x="8070029" y="26863"/>
                  </a:lnTo>
                  <a:lnTo>
                    <a:pt x="8027843" y="12210"/>
                  </a:lnTo>
                  <a:lnTo>
                    <a:pt x="7983353" y="3120"/>
                  </a:lnTo>
                  <a:lnTo>
                    <a:pt x="79369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124203"/>
              <a:ext cx="8279130" cy="2051050"/>
            </a:xfrm>
            <a:custGeom>
              <a:avLst/>
              <a:gdLst/>
              <a:ahLst/>
              <a:cxnLst/>
              <a:rect l="l" t="t" r="r" b="b"/>
              <a:pathLst>
                <a:path w="8279130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936966" y="0"/>
                  </a:lnTo>
                  <a:lnTo>
                    <a:pt x="7983353" y="3120"/>
                  </a:lnTo>
                  <a:lnTo>
                    <a:pt x="8027843" y="12210"/>
                  </a:lnTo>
                  <a:lnTo>
                    <a:pt x="8070029" y="26863"/>
                  </a:lnTo>
                  <a:lnTo>
                    <a:pt x="8109503" y="46671"/>
                  </a:lnTo>
                  <a:lnTo>
                    <a:pt x="8145859" y="71227"/>
                  </a:lnTo>
                  <a:lnTo>
                    <a:pt x="8178688" y="100123"/>
                  </a:lnTo>
                  <a:lnTo>
                    <a:pt x="8207585" y="132953"/>
                  </a:lnTo>
                  <a:lnTo>
                    <a:pt x="8232140" y="169308"/>
                  </a:lnTo>
                  <a:lnTo>
                    <a:pt x="8251948" y="208783"/>
                  </a:lnTo>
                  <a:lnTo>
                    <a:pt x="8266601" y="250969"/>
                  </a:lnTo>
                  <a:lnTo>
                    <a:pt x="8275691" y="295459"/>
                  </a:lnTo>
                  <a:lnTo>
                    <a:pt x="8278812" y="341845"/>
                  </a:lnTo>
                  <a:lnTo>
                    <a:pt x="8278812" y="1709191"/>
                  </a:lnTo>
                  <a:lnTo>
                    <a:pt x="8275691" y="1755578"/>
                  </a:lnTo>
                  <a:lnTo>
                    <a:pt x="8266601" y="1800069"/>
                  </a:lnTo>
                  <a:lnTo>
                    <a:pt x="8251948" y="1842256"/>
                  </a:lnTo>
                  <a:lnTo>
                    <a:pt x="8232140" y="1881731"/>
                  </a:lnTo>
                  <a:lnTo>
                    <a:pt x="8207585" y="1918088"/>
                  </a:lnTo>
                  <a:lnTo>
                    <a:pt x="8178688" y="1950920"/>
                  </a:lnTo>
                  <a:lnTo>
                    <a:pt x="8145859" y="1979817"/>
                  </a:lnTo>
                  <a:lnTo>
                    <a:pt x="8109503" y="2004375"/>
                  </a:lnTo>
                  <a:lnTo>
                    <a:pt x="8070029" y="2024184"/>
                  </a:lnTo>
                  <a:lnTo>
                    <a:pt x="8027843" y="2038838"/>
                  </a:lnTo>
                  <a:lnTo>
                    <a:pt x="7983353" y="2047929"/>
                  </a:lnTo>
                  <a:lnTo>
                    <a:pt x="7936966" y="2051049"/>
                  </a:lnTo>
                  <a:lnTo>
                    <a:pt x="341845" y="2051049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7"/>
                  </a:lnTo>
                  <a:lnTo>
                    <a:pt x="100123" y="1950920"/>
                  </a:lnTo>
                  <a:lnTo>
                    <a:pt x="71227" y="1918088"/>
                  </a:lnTo>
                  <a:lnTo>
                    <a:pt x="46671" y="1881731"/>
                  </a:lnTo>
                  <a:lnTo>
                    <a:pt x="26863" y="1842256"/>
                  </a:lnTo>
                  <a:lnTo>
                    <a:pt x="12210" y="1800069"/>
                  </a:lnTo>
                  <a:lnTo>
                    <a:pt x="3120" y="1755578"/>
                  </a:lnTo>
                  <a:lnTo>
                    <a:pt x="0" y="1709191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6333" y="1585772"/>
            <a:ext cx="8039734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</a:t>
            </a:r>
            <a:r>
              <a:rPr sz="3600" spc="-5" dirty="0">
                <a:latin typeface="Times New Roman"/>
                <a:cs typeface="Times New Roman"/>
              </a:rPr>
              <a:t>-notation are</a:t>
            </a:r>
            <a:r>
              <a:rPr sz="3600" dirty="0">
                <a:latin typeface="Times New Roman"/>
                <a:cs typeface="Times New Roman"/>
              </a:rPr>
              <a:t> like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</a:t>
            </a:r>
            <a:r>
              <a:rPr sz="3600" spc="-5" dirty="0">
                <a:latin typeface="Times New Roman"/>
                <a:cs typeface="Times New Roman"/>
              </a:rPr>
              <a:t> 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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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are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 &lt;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&gt;.</a:t>
            </a:r>
            <a:endParaRPr sz="3600">
              <a:latin typeface="Times New Roman"/>
              <a:cs typeface="Times New Roman"/>
            </a:endParaRPr>
          </a:p>
          <a:p>
            <a:pPr marL="214629" algn="just">
              <a:lnSpc>
                <a:spcPts val="4100"/>
              </a:lnSpc>
              <a:spcBef>
                <a:spcPts val="3350"/>
              </a:spcBef>
            </a:pPr>
            <a:r>
              <a:rPr sz="3800" spc="-20" dirty="0">
                <a:solidFill>
                  <a:srgbClr val="009999"/>
                </a:solidFill>
                <a:latin typeface="Symbol"/>
                <a:cs typeface="Symbol"/>
              </a:rPr>
              <a:t></a:t>
            </a:r>
            <a:r>
              <a:rPr sz="3600" spc="-20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any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constant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,</a:t>
            </a:r>
            <a:endParaRPr sz="3600">
              <a:latin typeface="Times New Roman"/>
              <a:cs typeface="Times New Roman"/>
            </a:endParaRPr>
          </a:p>
          <a:p>
            <a:pPr marL="3415029" marR="51435" indent="-635" algn="just">
              <a:lnSpc>
                <a:spcPct val="80200"/>
              </a:lnSpc>
              <a:spcBef>
                <a:spcPts val="395"/>
              </a:spcBef>
            </a:pPr>
            <a:r>
              <a:rPr sz="3600" spc="-5" dirty="0">
                <a:latin typeface="Times New Roman"/>
                <a:cs typeface="Times New Roman"/>
              </a:rPr>
              <a:t>there is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constant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such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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5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889" y="5552488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35172" y="5653031"/>
            <a:ext cx="519430" cy="459740"/>
            <a:chOff x="2935172" y="5653031"/>
            <a:chExt cx="519430" cy="459740"/>
          </a:xfrm>
        </p:grpSpPr>
        <p:sp>
          <p:nvSpPr>
            <p:cNvPr id="14" name="object 14"/>
            <p:cNvSpPr/>
            <p:nvPr/>
          </p:nvSpPr>
          <p:spPr>
            <a:xfrm>
              <a:off x="2944089" y="5940644"/>
              <a:ext cx="54610" cy="31750"/>
            </a:xfrm>
            <a:custGeom>
              <a:avLst/>
              <a:gdLst/>
              <a:ahLst/>
              <a:cxnLst/>
              <a:rect l="l" t="t" r="r" b="b"/>
              <a:pathLst>
                <a:path w="54610" h="31750">
                  <a:moveTo>
                    <a:pt x="0" y="31213"/>
                  </a:moveTo>
                  <a:lnTo>
                    <a:pt x="54607" y="0"/>
                  </a:lnTo>
                </a:path>
              </a:pathLst>
            </a:custGeom>
            <a:ln w="17835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8697" y="5949562"/>
              <a:ext cx="79375" cy="145415"/>
            </a:xfrm>
            <a:custGeom>
              <a:avLst/>
              <a:gdLst/>
              <a:ahLst/>
              <a:cxnLst/>
              <a:rect l="l" t="t" r="r" b="b"/>
              <a:pathLst>
                <a:path w="79375" h="145414">
                  <a:moveTo>
                    <a:pt x="0" y="0"/>
                  </a:moveTo>
                  <a:lnTo>
                    <a:pt x="79124" y="144920"/>
                  </a:lnTo>
                </a:path>
              </a:pathLst>
            </a:custGeom>
            <a:ln w="35664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6737" y="5661950"/>
              <a:ext cx="104775" cy="433070"/>
            </a:xfrm>
            <a:custGeom>
              <a:avLst/>
              <a:gdLst/>
              <a:ahLst/>
              <a:cxnLst/>
              <a:rect l="l" t="t" r="r" b="b"/>
              <a:pathLst>
                <a:path w="104775" h="433070">
                  <a:moveTo>
                    <a:pt x="0" y="432533"/>
                  </a:moveTo>
                  <a:lnTo>
                    <a:pt x="104756" y="0"/>
                  </a:lnTo>
                </a:path>
              </a:pathLst>
            </a:custGeom>
            <a:ln w="17831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1494" y="5661949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3005" y="0"/>
                  </a:lnTo>
                </a:path>
              </a:pathLst>
            </a:custGeom>
            <a:ln w="17836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05575" y="5606040"/>
            <a:ext cx="190246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50" i="1" spc="229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350" spc="1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350" spc="-2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50" spc="85" dirty="0">
                <a:solidFill>
                  <a:srgbClr val="009999"/>
                </a:solidFill>
                <a:latin typeface="Symbol"/>
                <a:cs typeface="Symbol"/>
              </a:rPr>
              <a:t></a:t>
            </a:r>
            <a:r>
              <a:rPr sz="3350" spc="6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350" spc="7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350" spc="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35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350" i="1" spc="5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5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0540" y="5552440"/>
            <a:ext cx="229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38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1+1/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56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Solving</a:t>
            </a:r>
            <a:r>
              <a:rPr spc="-75" dirty="0"/>
              <a:t> </a:t>
            </a:r>
            <a:r>
              <a:rPr spc="-5" dirty="0"/>
              <a:t>recurrences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139" y="1646936"/>
            <a:ext cx="7142480" cy="351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ts val="365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Lecture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23939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required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solve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recurrence.</a:t>
            </a:r>
            <a:endParaRPr sz="3200">
              <a:latin typeface="Times New Roman"/>
              <a:cs typeface="Times New Roman"/>
            </a:endParaRPr>
          </a:p>
          <a:p>
            <a:pPr marL="239395" marR="672465" indent="-227329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Recurrences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solving integrals,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differential </a:t>
            </a:r>
            <a:r>
              <a:rPr sz="3200" spc="-5" dirty="0">
                <a:latin typeface="Times New Roman"/>
                <a:cs typeface="Times New Roman"/>
              </a:rPr>
              <a:t>equations,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3200" spc="-955" dirty="0">
                <a:solidFill>
                  <a:srgbClr val="CC0000"/>
                </a:solidFill>
                <a:latin typeface="Segoe UI Symbol"/>
                <a:cs typeface="Segoe UI Symbol"/>
              </a:rPr>
              <a:t>∘</a:t>
            </a:r>
            <a:r>
              <a:rPr sz="3200" spc="-315" dirty="0">
                <a:solidFill>
                  <a:srgbClr val="CC0000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n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ew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tri</a:t>
            </a:r>
            <a:r>
              <a:rPr sz="3200" spc="-5" dirty="0">
                <a:latin typeface="Times New Roman"/>
                <a:cs typeface="Times New Roman"/>
              </a:rPr>
              <a:t>ck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9395" marR="198120" indent="-227329">
              <a:lnSpc>
                <a:spcPts val="3460"/>
              </a:lnSpc>
              <a:spcBef>
                <a:spcPts val="1200"/>
              </a:spcBef>
              <a:buFont typeface="Times New Roman"/>
              <a:buChar char="•"/>
              <a:tabLst>
                <a:tab pos="240029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Lecture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Applications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divide-and-conquer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4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Asymptotic</a:t>
            </a:r>
            <a:r>
              <a:rPr spc="-80" dirty="0"/>
              <a:t> </a:t>
            </a:r>
            <a:r>
              <a:rPr spc="-5" dirty="0"/>
              <a:t>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94816" y="2393442"/>
            <a:ext cx="6814184" cy="1695450"/>
            <a:chOff x="1194816" y="2393442"/>
            <a:chExt cx="6814184" cy="16954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62" y="2513838"/>
              <a:ext cx="6704074" cy="15750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816" y="2393442"/>
              <a:ext cx="6813802" cy="15651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6432283" y="0"/>
                  </a:moveTo>
                  <a:lnTo>
                    <a:pt x="260616" y="0"/>
                  </a:lnTo>
                  <a:lnTo>
                    <a:pt x="213771" y="4198"/>
                  </a:lnTo>
                  <a:lnTo>
                    <a:pt x="169681" y="16304"/>
                  </a:lnTo>
                  <a:lnTo>
                    <a:pt x="129080" y="35580"/>
                  </a:lnTo>
                  <a:lnTo>
                    <a:pt x="92706" y="61291"/>
                  </a:lnTo>
                  <a:lnTo>
                    <a:pt x="61295" y="92701"/>
                  </a:lnTo>
                  <a:lnTo>
                    <a:pt x="35583" y="129075"/>
                  </a:lnTo>
                  <a:lnTo>
                    <a:pt x="16305" y="169676"/>
                  </a:lnTo>
                  <a:lnTo>
                    <a:pt x="4199" y="213768"/>
                  </a:lnTo>
                  <a:lnTo>
                    <a:pt x="0" y="260616"/>
                  </a:lnTo>
                  <a:lnTo>
                    <a:pt x="0" y="1303058"/>
                  </a:lnTo>
                  <a:lnTo>
                    <a:pt x="4199" y="1349906"/>
                  </a:lnTo>
                  <a:lnTo>
                    <a:pt x="16305" y="1394000"/>
                  </a:lnTo>
                  <a:lnTo>
                    <a:pt x="35583" y="1434602"/>
                  </a:lnTo>
                  <a:lnTo>
                    <a:pt x="61295" y="1470978"/>
                  </a:lnTo>
                  <a:lnTo>
                    <a:pt x="92706" y="1502390"/>
                  </a:lnTo>
                  <a:lnTo>
                    <a:pt x="129080" y="1528103"/>
                  </a:lnTo>
                  <a:lnTo>
                    <a:pt x="169681" y="1547381"/>
                  </a:lnTo>
                  <a:lnTo>
                    <a:pt x="213771" y="1559488"/>
                  </a:lnTo>
                  <a:lnTo>
                    <a:pt x="260616" y="1563687"/>
                  </a:lnTo>
                  <a:lnTo>
                    <a:pt x="6432283" y="1563687"/>
                  </a:lnTo>
                  <a:lnTo>
                    <a:pt x="6479128" y="1559488"/>
                  </a:lnTo>
                  <a:lnTo>
                    <a:pt x="6523218" y="1547381"/>
                  </a:lnTo>
                  <a:lnTo>
                    <a:pt x="6563819" y="1528103"/>
                  </a:lnTo>
                  <a:lnTo>
                    <a:pt x="6600193" y="1502390"/>
                  </a:lnTo>
                  <a:lnTo>
                    <a:pt x="6631604" y="1470978"/>
                  </a:lnTo>
                  <a:lnTo>
                    <a:pt x="6657316" y="1434602"/>
                  </a:lnTo>
                  <a:lnTo>
                    <a:pt x="6676594" y="1394000"/>
                  </a:lnTo>
                  <a:lnTo>
                    <a:pt x="6688700" y="1349906"/>
                  </a:lnTo>
                  <a:lnTo>
                    <a:pt x="6692900" y="1303058"/>
                  </a:lnTo>
                  <a:lnTo>
                    <a:pt x="6692900" y="260616"/>
                  </a:lnTo>
                  <a:lnTo>
                    <a:pt x="6688700" y="213768"/>
                  </a:lnTo>
                  <a:lnTo>
                    <a:pt x="6676594" y="169676"/>
                  </a:lnTo>
                  <a:lnTo>
                    <a:pt x="6657316" y="129075"/>
                  </a:lnTo>
                  <a:lnTo>
                    <a:pt x="6631604" y="92701"/>
                  </a:lnTo>
                  <a:lnTo>
                    <a:pt x="6600193" y="61291"/>
                  </a:lnTo>
                  <a:lnTo>
                    <a:pt x="6563819" y="35580"/>
                  </a:lnTo>
                  <a:lnTo>
                    <a:pt x="6523218" y="16304"/>
                  </a:lnTo>
                  <a:lnTo>
                    <a:pt x="6479128" y="4198"/>
                  </a:lnTo>
                  <a:lnTo>
                    <a:pt x="643228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0" y="260616"/>
                  </a:moveTo>
                  <a:lnTo>
                    <a:pt x="4199" y="213768"/>
                  </a:lnTo>
                  <a:lnTo>
                    <a:pt x="16305" y="169676"/>
                  </a:lnTo>
                  <a:lnTo>
                    <a:pt x="35583" y="129075"/>
                  </a:lnTo>
                  <a:lnTo>
                    <a:pt x="61295" y="92701"/>
                  </a:lnTo>
                  <a:lnTo>
                    <a:pt x="92706" y="61291"/>
                  </a:lnTo>
                  <a:lnTo>
                    <a:pt x="129080" y="35580"/>
                  </a:lnTo>
                  <a:lnTo>
                    <a:pt x="169681" y="16304"/>
                  </a:lnTo>
                  <a:lnTo>
                    <a:pt x="213771" y="4198"/>
                  </a:lnTo>
                  <a:lnTo>
                    <a:pt x="260616" y="0"/>
                  </a:lnTo>
                  <a:lnTo>
                    <a:pt x="6432283" y="0"/>
                  </a:lnTo>
                  <a:lnTo>
                    <a:pt x="6479128" y="4198"/>
                  </a:lnTo>
                  <a:lnTo>
                    <a:pt x="6523218" y="16304"/>
                  </a:lnTo>
                  <a:lnTo>
                    <a:pt x="6563819" y="35580"/>
                  </a:lnTo>
                  <a:lnTo>
                    <a:pt x="6600193" y="61291"/>
                  </a:lnTo>
                  <a:lnTo>
                    <a:pt x="6631604" y="92701"/>
                  </a:lnTo>
                  <a:lnTo>
                    <a:pt x="6657316" y="129075"/>
                  </a:lnTo>
                  <a:lnTo>
                    <a:pt x="6676594" y="169676"/>
                  </a:lnTo>
                  <a:lnTo>
                    <a:pt x="6688700" y="213768"/>
                  </a:lnTo>
                  <a:lnTo>
                    <a:pt x="6692900" y="260616"/>
                  </a:lnTo>
                  <a:lnTo>
                    <a:pt x="6692900" y="1303058"/>
                  </a:lnTo>
                  <a:lnTo>
                    <a:pt x="6688700" y="1349906"/>
                  </a:lnTo>
                  <a:lnTo>
                    <a:pt x="6676594" y="1394000"/>
                  </a:lnTo>
                  <a:lnTo>
                    <a:pt x="6657316" y="1434602"/>
                  </a:lnTo>
                  <a:lnTo>
                    <a:pt x="6631604" y="1470978"/>
                  </a:lnTo>
                  <a:lnTo>
                    <a:pt x="6600193" y="1502390"/>
                  </a:lnTo>
                  <a:lnTo>
                    <a:pt x="6563819" y="1528103"/>
                  </a:lnTo>
                  <a:lnTo>
                    <a:pt x="6523218" y="1547381"/>
                  </a:lnTo>
                  <a:lnTo>
                    <a:pt x="6479128" y="1559488"/>
                  </a:lnTo>
                  <a:lnTo>
                    <a:pt x="6432283" y="1563687"/>
                  </a:lnTo>
                  <a:lnTo>
                    <a:pt x="260616" y="1563687"/>
                  </a:lnTo>
                  <a:lnTo>
                    <a:pt x="213771" y="1559488"/>
                  </a:lnTo>
                  <a:lnTo>
                    <a:pt x="169681" y="1547381"/>
                  </a:lnTo>
                  <a:lnTo>
                    <a:pt x="129080" y="1528103"/>
                  </a:lnTo>
                  <a:lnTo>
                    <a:pt x="92706" y="1502390"/>
                  </a:lnTo>
                  <a:lnTo>
                    <a:pt x="61295" y="1470978"/>
                  </a:lnTo>
                  <a:lnTo>
                    <a:pt x="35583" y="1434602"/>
                  </a:lnTo>
                  <a:lnTo>
                    <a:pt x="16305" y="1394000"/>
                  </a:lnTo>
                  <a:lnTo>
                    <a:pt x="4199" y="1349906"/>
                  </a:lnTo>
                  <a:lnTo>
                    <a:pt x="0" y="1303058"/>
                  </a:lnTo>
                  <a:lnTo>
                    <a:pt x="0" y="260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5221" y="1441976"/>
            <a:ext cx="6708775" cy="243903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14"/>
              </a:spcBef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(upper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bounds):</a:t>
            </a:r>
            <a:endParaRPr sz="3600">
              <a:latin typeface="Times New Roman"/>
              <a:cs typeface="Times New Roman"/>
            </a:endParaRPr>
          </a:p>
          <a:p>
            <a:pPr marL="508000" marR="43180">
              <a:lnSpc>
                <a:spcPct val="80200"/>
              </a:lnSpc>
              <a:spcBef>
                <a:spcPts val="2575"/>
              </a:spcBef>
            </a:pPr>
            <a:r>
              <a:rPr sz="3600" spc="-150" dirty="0">
                <a:latin typeface="Times New Roman"/>
                <a:cs typeface="Times New Roman"/>
              </a:rPr>
              <a:t>We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write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-5" dirty="0">
                <a:latin typeface="Times New Roman"/>
                <a:cs typeface="Times New Roman"/>
              </a:rPr>
              <a:t> there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 constants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all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8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Substitution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9577" y="1497134"/>
            <a:ext cx="5535930" cy="2068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i="1" spc="-5" dirty="0">
                <a:latin typeface="Times New Roman"/>
                <a:cs typeface="Times New Roman"/>
              </a:rPr>
              <a:t>The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most general method:</a:t>
            </a:r>
            <a:endParaRPr sz="3200">
              <a:latin typeface="Times New Roman"/>
              <a:cs typeface="Times New Roman"/>
            </a:endParaRPr>
          </a:p>
          <a:p>
            <a:pPr marL="465455" indent="-45339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609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Guess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solution.</a:t>
            </a:r>
            <a:endParaRPr sz="3200">
              <a:latin typeface="Times New Roman"/>
              <a:cs typeface="Times New Roman"/>
            </a:endParaRPr>
          </a:p>
          <a:p>
            <a:pPr marL="465455" indent="-453390">
              <a:lnSpc>
                <a:spcPct val="100000"/>
              </a:lnSpc>
              <a:buAutoNum type="arabicPeriod"/>
              <a:tabLst>
                <a:tab pos="466090" algn="l"/>
              </a:tabLst>
            </a:pPr>
            <a:r>
              <a:rPr sz="3200" b="1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Verify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induction.</a:t>
            </a:r>
            <a:endParaRPr sz="3200">
              <a:latin typeface="Times New Roman"/>
              <a:cs typeface="Times New Roman"/>
            </a:endParaRPr>
          </a:p>
          <a:p>
            <a:pPr marL="465455" indent="-453390">
              <a:lnSpc>
                <a:spcPct val="100000"/>
              </a:lnSpc>
              <a:buAutoNum type="arabicPeriod"/>
              <a:tabLst>
                <a:tab pos="46609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Solve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8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Substitution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6877" y="1497134"/>
            <a:ext cx="7223125" cy="47288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sz="3200" i="1" spc="-5" dirty="0">
                <a:latin typeface="Times New Roman"/>
                <a:cs typeface="Times New Roman"/>
              </a:rPr>
              <a:t>The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most general method:</a:t>
            </a:r>
            <a:endParaRPr sz="3200">
              <a:latin typeface="Times New Roman"/>
              <a:cs typeface="Times New Roman"/>
            </a:endParaRPr>
          </a:p>
          <a:p>
            <a:pPr marL="478155" indent="-45339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7879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Guess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form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solution.</a:t>
            </a:r>
            <a:endParaRPr sz="3200">
              <a:latin typeface="Times New Roman"/>
              <a:cs typeface="Times New Roman"/>
            </a:endParaRPr>
          </a:p>
          <a:p>
            <a:pPr marL="478155" indent="-453390">
              <a:lnSpc>
                <a:spcPct val="100000"/>
              </a:lnSpc>
              <a:buAutoNum type="arabicPeriod"/>
              <a:tabLst>
                <a:tab pos="478790" algn="l"/>
              </a:tabLst>
            </a:pPr>
            <a:r>
              <a:rPr sz="3200" b="1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Verify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induction.</a:t>
            </a:r>
            <a:endParaRPr sz="3200">
              <a:latin typeface="Times New Roman"/>
              <a:cs typeface="Times New Roman"/>
            </a:endParaRPr>
          </a:p>
          <a:p>
            <a:pPr marL="478155" indent="-453390">
              <a:lnSpc>
                <a:spcPct val="100000"/>
              </a:lnSpc>
              <a:buAutoNum type="arabicPeriod"/>
              <a:tabLst>
                <a:tab pos="47879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Solve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080"/>
              </a:spcBef>
              <a:tabLst>
                <a:tab pos="195453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Char char="•"/>
              <a:tabLst>
                <a:tab pos="252729" algn="l"/>
              </a:tabLst>
            </a:pPr>
            <a:r>
              <a:rPr sz="3200" spc="-5" dirty="0">
                <a:latin typeface="Times New Roman"/>
                <a:cs typeface="Times New Roman"/>
              </a:rPr>
              <a:t>[Assume 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5" dirty="0">
                <a:latin typeface="Times New Roman"/>
                <a:cs typeface="Times New Roman"/>
              </a:rPr>
              <a:t>.]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buClr>
                <a:srgbClr val="CC0000"/>
              </a:buClr>
              <a:buChar char="•"/>
              <a:tabLst>
                <a:tab pos="252729" algn="l"/>
                <a:tab pos="2656205" algn="l"/>
              </a:tabLst>
            </a:pPr>
            <a:r>
              <a:rPr sz="3200" spc="-5" dirty="0">
                <a:latin typeface="Times New Roman"/>
                <a:cs typeface="Times New Roman"/>
              </a:rPr>
              <a:t>Guess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	(Prove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separately.)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buClr>
                <a:srgbClr val="CC0000"/>
              </a:buClr>
              <a:buChar char="•"/>
              <a:tabLst>
                <a:tab pos="252729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150" spc="41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buClr>
                <a:srgbClr val="CC0000"/>
              </a:buClr>
              <a:buChar char="•"/>
              <a:tabLst>
                <a:tab pos="252729" algn="l"/>
              </a:tabLst>
            </a:pPr>
            <a:r>
              <a:rPr sz="3200" spc="-5" dirty="0">
                <a:latin typeface="Times New Roman"/>
                <a:cs typeface="Times New Roman"/>
              </a:rPr>
              <a:t>Prove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induction.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086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substitution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8741" y="1644421"/>
            <a:ext cx="7858759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78680" algn="r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2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R="4561205" algn="r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8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spc="8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7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30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8963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8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i="1" spc="9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307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89635">
              <a:lnSpc>
                <a:spcPct val="100000"/>
              </a:lnSpc>
              <a:spcBef>
                <a:spcPts val="185"/>
              </a:spcBef>
              <a:tabLst>
                <a:tab pos="4926330" algn="l"/>
              </a:tabLst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600" spc="3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307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</a:t>
            </a:r>
            <a:r>
              <a:rPr sz="3200" spc="-2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3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i="1" spc="4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6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307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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3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3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endParaRPr sz="3200">
              <a:latin typeface="Times New Roman"/>
              <a:cs typeface="Times New Roman"/>
            </a:endParaRPr>
          </a:p>
          <a:p>
            <a:pPr marL="886460">
              <a:lnSpc>
                <a:spcPct val="100000"/>
              </a:lnSpc>
              <a:spcBef>
                <a:spcPts val="185"/>
              </a:spcBef>
              <a:tabLst>
                <a:tab pos="2334260" algn="l"/>
              </a:tabLst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1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600" spc="3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3	</a:t>
            </a:r>
            <a:r>
              <a:rPr sz="4800" i="1" spc="-37" baseline="1736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endParaRPr sz="4800" baseline="1736">
              <a:latin typeface="Times New Roman"/>
              <a:cs typeface="Times New Roman"/>
            </a:endParaRPr>
          </a:p>
          <a:p>
            <a:pPr marL="108585" marR="2936240" indent="-635">
              <a:lnSpc>
                <a:spcPct val="100000"/>
              </a:lnSpc>
              <a:spcBef>
                <a:spcPts val="270"/>
              </a:spcBef>
              <a:tabLst>
                <a:tab pos="1891664" algn="l"/>
              </a:tabLst>
            </a:pPr>
            <a:r>
              <a:rPr sz="3200" spc="-5" dirty="0">
                <a:latin typeface="Times New Roman"/>
                <a:cs typeface="Times New Roman"/>
              </a:rPr>
              <a:t>whenever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150" spc="37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0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example,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696970">
              <a:lnSpc>
                <a:spcPts val="2985"/>
              </a:lnSpc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25875" y="4724391"/>
            <a:ext cx="929005" cy="471805"/>
            <a:chOff x="3825875" y="4724391"/>
            <a:chExt cx="929005" cy="471805"/>
          </a:xfrm>
        </p:grpSpPr>
        <p:sp>
          <p:nvSpPr>
            <p:cNvPr id="8" name="object 8"/>
            <p:cNvSpPr/>
            <p:nvPr/>
          </p:nvSpPr>
          <p:spPr>
            <a:xfrm>
              <a:off x="3876992" y="4749952"/>
              <a:ext cx="863600" cy="431800"/>
            </a:xfrm>
            <a:custGeom>
              <a:avLst/>
              <a:gdLst/>
              <a:ahLst/>
              <a:cxnLst/>
              <a:rect l="l" t="t" r="r" b="b"/>
              <a:pathLst>
                <a:path w="863600" h="431800">
                  <a:moveTo>
                    <a:pt x="863282" y="4316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5875" y="4724391"/>
              <a:ext cx="95885" cy="76835"/>
            </a:xfrm>
            <a:custGeom>
              <a:avLst/>
              <a:gdLst/>
              <a:ahLst/>
              <a:cxnLst/>
              <a:rect l="l" t="t" r="r" b="b"/>
              <a:pathLst>
                <a:path w="95885" h="76835">
                  <a:moveTo>
                    <a:pt x="95846" y="0"/>
                  </a:moveTo>
                  <a:lnTo>
                    <a:pt x="0" y="12"/>
                  </a:lnTo>
                  <a:lnTo>
                    <a:pt x="57505" y="76682"/>
                  </a:lnTo>
                  <a:lnTo>
                    <a:pt x="51117" y="25565"/>
                  </a:lnTo>
                  <a:lnTo>
                    <a:pt x="95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30475" y="3919534"/>
            <a:ext cx="381000" cy="85725"/>
            <a:chOff x="2530475" y="3919534"/>
            <a:chExt cx="381000" cy="85725"/>
          </a:xfrm>
        </p:grpSpPr>
        <p:sp>
          <p:nvSpPr>
            <p:cNvPr id="11" name="object 11"/>
            <p:cNvSpPr/>
            <p:nvPr/>
          </p:nvSpPr>
          <p:spPr>
            <a:xfrm>
              <a:off x="2587625" y="3962399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0475" y="39195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045075" y="3462334"/>
            <a:ext cx="381000" cy="85725"/>
            <a:chOff x="5045075" y="3462334"/>
            <a:chExt cx="381000" cy="85725"/>
          </a:xfrm>
        </p:grpSpPr>
        <p:sp>
          <p:nvSpPr>
            <p:cNvPr id="14" name="object 14"/>
            <p:cNvSpPr/>
            <p:nvPr/>
          </p:nvSpPr>
          <p:spPr>
            <a:xfrm>
              <a:off x="5102225" y="3505199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5075" y="34623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009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7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364" y="1494536"/>
            <a:ext cx="7308850" cy="33902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6540" marR="131445" indent="-231775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handle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initial conditions,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ground the induction 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cases.</a:t>
            </a:r>
            <a:endParaRPr sz="3200">
              <a:latin typeface="Times New Roman"/>
              <a:cs typeface="Times New Roman"/>
            </a:endParaRPr>
          </a:p>
          <a:p>
            <a:pPr marL="256540" indent="-231775">
              <a:lnSpc>
                <a:spcPts val="3640"/>
              </a:lnSpc>
              <a:spcBef>
                <a:spcPts val="525"/>
              </a:spcBef>
              <a:buFont typeface="Times New Roman"/>
              <a:buChar char="•"/>
              <a:tabLst>
                <a:tab pos="2571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Base: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  <a:p>
            <a:pPr marL="256540">
              <a:lnSpc>
                <a:spcPts val="3640"/>
              </a:lnSpc>
            </a:pP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suitable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256540" marR="17780" indent="-231775">
              <a:lnSpc>
                <a:spcPts val="3440"/>
              </a:lnSpc>
              <a:spcBef>
                <a:spcPts val="1035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5" dirty="0">
                <a:latin typeface="Times New Roman"/>
                <a:cs typeface="Times New Roman"/>
              </a:rPr>
              <a:t>”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if we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pick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enough.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009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7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5664" y="1494536"/>
            <a:ext cx="7334250" cy="4600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9240" marR="144145" indent="-231775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handle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initial conditions,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ground the induction 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cases.</a:t>
            </a:r>
            <a:endParaRPr sz="3200">
              <a:latin typeface="Times New Roman"/>
              <a:cs typeface="Times New Roman"/>
            </a:endParaRPr>
          </a:p>
          <a:p>
            <a:pPr marL="269240" indent="-231775">
              <a:lnSpc>
                <a:spcPts val="3640"/>
              </a:lnSpc>
              <a:spcBef>
                <a:spcPts val="525"/>
              </a:spcBef>
              <a:buFont typeface="Times New Roman"/>
              <a:buChar char="•"/>
              <a:tabLst>
                <a:tab pos="2698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Base: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  <a:p>
            <a:pPr marL="269240">
              <a:lnSpc>
                <a:spcPts val="3640"/>
              </a:lnSpc>
            </a:pP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suitable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269240" marR="30480" indent="-231775">
              <a:lnSpc>
                <a:spcPts val="3440"/>
              </a:lnSpc>
              <a:spcBef>
                <a:spcPts val="1035"/>
              </a:spcBef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5" dirty="0">
                <a:latin typeface="Times New Roman"/>
                <a:cs typeface="Times New Roman"/>
              </a:rPr>
              <a:t>”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if we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pick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enough.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0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</a:pPr>
            <a:r>
              <a:rPr sz="3200" b="1" i="1" spc="-5" dirty="0">
                <a:latin typeface="Times New Roman"/>
                <a:cs typeface="Times New Roman"/>
              </a:rPr>
              <a:t>This</a:t>
            </a:r>
            <a:r>
              <a:rPr sz="3200" b="1" i="1" spc="-3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bound</a:t>
            </a:r>
            <a:r>
              <a:rPr sz="3200" b="1" i="1" spc="-2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is</a:t>
            </a:r>
            <a:r>
              <a:rPr sz="3200" b="1" i="1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not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tight!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2662" y="5207000"/>
            <a:ext cx="7162800" cy="76200"/>
          </a:xfrm>
          <a:custGeom>
            <a:avLst/>
            <a:gdLst/>
            <a:ahLst/>
            <a:cxnLst/>
            <a:rect l="l" t="t" r="r" b="b"/>
            <a:pathLst>
              <a:path w="7162800" h="76200">
                <a:moveTo>
                  <a:pt x="71628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7162800" y="76200"/>
                </a:lnTo>
                <a:lnTo>
                  <a:pt x="7162800" y="63500"/>
                </a:lnTo>
                <a:close/>
              </a:path>
              <a:path w="7162800" h="76200">
                <a:moveTo>
                  <a:pt x="7162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162800" y="50800"/>
                </a:lnTo>
                <a:lnTo>
                  <a:pt x="7162800" y="25400"/>
                </a:lnTo>
                <a:close/>
              </a:path>
              <a:path w="7162800" h="76200">
                <a:moveTo>
                  <a:pt x="7162800" y="0"/>
                </a:moveTo>
                <a:lnTo>
                  <a:pt x="0" y="0"/>
                </a:lnTo>
                <a:lnTo>
                  <a:pt x="0" y="12700"/>
                </a:lnTo>
                <a:lnTo>
                  <a:pt x="7162800" y="12700"/>
                </a:lnTo>
                <a:lnTo>
                  <a:pt x="71628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09269"/>
            <a:ext cx="5694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A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tighter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upper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bound?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965" y="1619503"/>
            <a:ext cx="5427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shall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prove 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94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tighter</a:t>
            </a:r>
            <a:r>
              <a:rPr spc="-20" dirty="0"/>
              <a:t> </a:t>
            </a:r>
            <a:r>
              <a:rPr spc="-5" dirty="0"/>
              <a:t>upper</a:t>
            </a:r>
            <a:r>
              <a:rPr spc="-15" dirty="0"/>
              <a:t> </a:t>
            </a:r>
            <a:r>
              <a:rPr spc="-5" dirty="0"/>
              <a:t>bound?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965" y="1419680"/>
            <a:ext cx="5427345" cy="350202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41275" indent="-16510">
              <a:lnSpc>
                <a:spcPct val="100000"/>
              </a:lnSpc>
              <a:spcBef>
                <a:spcPts val="1670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shall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prove 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5885" marR="49530" indent="-54610">
              <a:lnSpc>
                <a:spcPct val="116500"/>
              </a:lnSpc>
              <a:spcBef>
                <a:spcPts val="935"/>
              </a:spcBef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ck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1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2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56944">
              <a:lnSpc>
                <a:spcPct val="100000"/>
              </a:lnSpc>
              <a:spcBef>
                <a:spcPts val="190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8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14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27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600" spc="67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382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8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16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390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94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tighter</a:t>
            </a:r>
            <a:r>
              <a:rPr spc="-20" dirty="0"/>
              <a:t> </a:t>
            </a:r>
            <a:r>
              <a:rPr spc="-5" dirty="0"/>
              <a:t>upper</a:t>
            </a:r>
            <a:r>
              <a:rPr spc="-15" dirty="0"/>
              <a:t> </a:t>
            </a:r>
            <a:r>
              <a:rPr spc="-5" dirty="0"/>
              <a:t>bound?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68533" y="4406908"/>
            <a:ext cx="635000" cy="635000"/>
            <a:chOff x="2168533" y="4406908"/>
            <a:chExt cx="635000" cy="635000"/>
          </a:xfrm>
        </p:grpSpPr>
        <p:sp>
          <p:nvSpPr>
            <p:cNvPr id="7" name="object 7"/>
            <p:cNvSpPr/>
            <p:nvPr/>
          </p:nvSpPr>
          <p:spPr>
            <a:xfrm>
              <a:off x="2173296" y="4411671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38556" y="0"/>
                  </a:moveTo>
                  <a:lnTo>
                    <a:pt x="312483" y="227406"/>
                  </a:lnTo>
                  <a:lnTo>
                    <a:pt x="85064" y="1333"/>
                  </a:lnTo>
                  <a:lnTo>
                    <a:pt x="0" y="86906"/>
                  </a:lnTo>
                  <a:lnTo>
                    <a:pt x="227418" y="312978"/>
                  </a:lnTo>
                  <a:lnTo>
                    <a:pt x="1333" y="540397"/>
                  </a:lnTo>
                  <a:lnTo>
                    <a:pt x="86906" y="625462"/>
                  </a:lnTo>
                  <a:lnTo>
                    <a:pt x="312978" y="398043"/>
                  </a:lnTo>
                  <a:lnTo>
                    <a:pt x="540397" y="624128"/>
                  </a:lnTo>
                  <a:lnTo>
                    <a:pt x="625462" y="538556"/>
                  </a:lnTo>
                  <a:lnTo>
                    <a:pt x="398043" y="312470"/>
                  </a:lnTo>
                  <a:lnTo>
                    <a:pt x="624128" y="85064"/>
                  </a:lnTo>
                  <a:lnTo>
                    <a:pt x="538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3296" y="4411671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1333" y="540397"/>
                  </a:moveTo>
                  <a:lnTo>
                    <a:pt x="227418" y="312978"/>
                  </a:lnTo>
                  <a:lnTo>
                    <a:pt x="0" y="86906"/>
                  </a:lnTo>
                  <a:lnTo>
                    <a:pt x="85064" y="1333"/>
                  </a:lnTo>
                  <a:lnTo>
                    <a:pt x="312483" y="227406"/>
                  </a:lnTo>
                  <a:lnTo>
                    <a:pt x="538556" y="0"/>
                  </a:lnTo>
                  <a:lnTo>
                    <a:pt x="624128" y="85064"/>
                  </a:lnTo>
                  <a:lnTo>
                    <a:pt x="398043" y="312470"/>
                  </a:lnTo>
                  <a:lnTo>
                    <a:pt x="625462" y="538556"/>
                  </a:lnTo>
                  <a:lnTo>
                    <a:pt x="540397" y="624128"/>
                  </a:lnTo>
                  <a:lnTo>
                    <a:pt x="312978" y="398043"/>
                  </a:lnTo>
                  <a:lnTo>
                    <a:pt x="86906" y="625462"/>
                  </a:lnTo>
                  <a:lnTo>
                    <a:pt x="1333" y="5403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965" y="1419680"/>
            <a:ext cx="7736840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2327275" indent="-16510">
              <a:lnSpc>
                <a:spcPct val="140900"/>
              </a:lnSpc>
              <a:spcBef>
                <a:spcPts val="100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shall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prove 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ck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63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2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56944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8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14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27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600" spc="67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382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  <a:spcBef>
                <a:spcPts val="425"/>
              </a:spcBef>
              <a:tabLst>
                <a:tab pos="2450465" algn="l"/>
                <a:tab pos="3926840" algn="l"/>
              </a:tabLst>
            </a:pPr>
            <a:r>
              <a:rPr sz="4800" baseline="434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4800" spc="-24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2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4800" spc="12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12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3935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382" baseline="3935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3200" b="1" i="1" spc="-45" dirty="0">
                <a:latin typeface="Times New Roman"/>
                <a:cs typeface="Times New Roman"/>
              </a:rPr>
              <a:t>Wrong!	</a:t>
            </a: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I.H.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317" y="2598721"/>
            <a:ext cx="1891030" cy="1911985"/>
            <a:chOff x="6248317" y="2598721"/>
            <a:chExt cx="1891030" cy="1911985"/>
          </a:xfrm>
        </p:grpSpPr>
        <p:sp>
          <p:nvSpPr>
            <p:cNvPr id="11" name="object 11"/>
            <p:cNvSpPr/>
            <p:nvPr/>
          </p:nvSpPr>
          <p:spPr>
            <a:xfrm>
              <a:off x="6334893" y="2668912"/>
              <a:ext cx="1790064" cy="1826895"/>
            </a:xfrm>
            <a:custGeom>
              <a:avLst/>
              <a:gdLst/>
              <a:ahLst/>
              <a:cxnLst/>
              <a:rect l="l" t="t" r="r" b="b"/>
              <a:pathLst>
                <a:path w="1790065" h="1826895">
                  <a:moveTo>
                    <a:pt x="0" y="0"/>
                  </a:moveTo>
                  <a:lnTo>
                    <a:pt x="48827" y="2775"/>
                  </a:lnTo>
                  <a:lnTo>
                    <a:pt x="97312" y="6756"/>
                  </a:lnTo>
                  <a:lnTo>
                    <a:pt x="145439" y="11927"/>
                  </a:lnTo>
                  <a:lnTo>
                    <a:pt x="193193" y="18273"/>
                  </a:lnTo>
                  <a:lnTo>
                    <a:pt x="240558" y="25779"/>
                  </a:lnTo>
                  <a:lnTo>
                    <a:pt x="287518" y="34428"/>
                  </a:lnTo>
                  <a:lnTo>
                    <a:pt x="334058" y="44208"/>
                  </a:lnTo>
                  <a:lnTo>
                    <a:pt x="380163" y="55100"/>
                  </a:lnTo>
                  <a:lnTo>
                    <a:pt x="425816" y="67092"/>
                  </a:lnTo>
                  <a:lnTo>
                    <a:pt x="471002" y="80167"/>
                  </a:lnTo>
                  <a:lnTo>
                    <a:pt x="515705" y="94311"/>
                  </a:lnTo>
                  <a:lnTo>
                    <a:pt x="559909" y="109507"/>
                  </a:lnTo>
                  <a:lnTo>
                    <a:pt x="603600" y="125741"/>
                  </a:lnTo>
                  <a:lnTo>
                    <a:pt x="646761" y="142998"/>
                  </a:lnTo>
                  <a:lnTo>
                    <a:pt x="689377" y="161262"/>
                  </a:lnTo>
                  <a:lnTo>
                    <a:pt x="731432" y="180518"/>
                  </a:lnTo>
                  <a:lnTo>
                    <a:pt x="772911" y="200750"/>
                  </a:lnTo>
                  <a:lnTo>
                    <a:pt x="813797" y="221945"/>
                  </a:lnTo>
                  <a:lnTo>
                    <a:pt x="854075" y="244086"/>
                  </a:lnTo>
                  <a:lnTo>
                    <a:pt x="893731" y="267158"/>
                  </a:lnTo>
                  <a:lnTo>
                    <a:pt x="932747" y="291146"/>
                  </a:lnTo>
                  <a:lnTo>
                    <a:pt x="971108" y="316034"/>
                  </a:lnTo>
                  <a:lnTo>
                    <a:pt x="1008799" y="341809"/>
                  </a:lnTo>
                  <a:lnTo>
                    <a:pt x="1045804" y="368453"/>
                  </a:lnTo>
                  <a:lnTo>
                    <a:pt x="1082108" y="395952"/>
                  </a:lnTo>
                  <a:lnTo>
                    <a:pt x="1117694" y="424291"/>
                  </a:lnTo>
                  <a:lnTo>
                    <a:pt x="1152548" y="453455"/>
                  </a:lnTo>
                  <a:lnTo>
                    <a:pt x="1186653" y="483428"/>
                  </a:lnTo>
                  <a:lnTo>
                    <a:pt x="1219994" y="514195"/>
                  </a:lnTo>
                  <a:lnTo>
                    <a:pt x="1252556" y="545741"/>
                  </a:lnTo>
                  <a:lnTo>
                    <a:pt x="1284322" y="578051"/>
                  </a:lnTo>
                  <a:lnTo>
                    <a:pt x="1315277" y="611109"/>
                  </a:lnTo>
                  <a:lnTo>
                    <a:pt x="1345405" y="644900"/>
                  </a:lnTo>
                  <a:lnTo>
                    <a:pt x="1374691" y="679409"/>
                  </a:lnTo>
                  <a:lnTo>
                    <a:pt x="1403120" y="714621"/>
                  </a:lnTo>
                  <a:lnTo>
                    <a:pt x="1430674" y="750520"/>
                  </a:lnTo>
                  <a:lnTo>
                    <a:pt x="1457340" y="787091"/>
                  </a:lnTo>
                  <a:lnTo>
                    <a:pt x="1483101" y="824320"/>
                  </a:lnTo>
                  <a:lnTo>
                    <a:pt x="1507941" y="862190"/>
                  </a:lnTo>
                  <a:lnTo>
                    <a:pt x="1531846" y="900687"/>
                  </a:lnTo>
                  <a:lnTo>
                    <a:pt x="1554799" y="939795"/>
                  </a:lnTo>
                  <a:lnTo>
                    <a:pt x="1576784" y="979499"/>
                  </a:lnTo>
                  <a:lnTo>
                    <a:pt x="1597787" y="1019785"/>
                  </a:lnTo>
                  <a:lnTo>
                    <a:pt x="1617791" y="1060635"/>
                  </a:lnTo>
                  <a:lnTo>
                    <a:pt x="1636781" y="1102036"/>
                  </a:lnTo>
                  <a:lnTo>
                    <a:pt x="1654741" y="1143973"/>
                  </a:lnTo>
                  <a:lnTo>
                    <a:pt x="1671656" y="1186429"/>
                  </a:lnTo>
                  <a:lnTo>
                    <a:pt x="1687510" y="1229390"/>
                  </a:lnTo>
                  <a:lnTo>
                    <a:pt x="1702286" y="1272841"/>
                  </a:lnTo>
                  <a:lnTo>
                    <a:pt x="1715971" y="1316765"/>
                  </a:lnTo>
                  <a:lnTo>
                    <a:pt x="1728548" y="1361149"/>
                  </a:lnTo>
                  <a:lnTo>
                    <a:pt x="1740001" y="1405976"/>
                  </a:lnTo>
                  <a:lnTo>
                    <a:pt x="1750315" y="1451233"/>
                  </a:lnTo>
                  <a:lnTo>
                    <a:pt x="1759474" y="1496902"/>
                  </a:lnTo>
                  <a:lnTo>
                    <a:pt x="1767462" y="1542969"/>
                  </a:lnTo>
                  <a:lnTo>
                    <a:pt x="1774264" y="1589420"/>
                  </a:lnTo>
                  <a:lnTo>
                    <a:pt x="1779865" y="1636238"/>
                  </a:lnTo>
                  <a:lnTo>
                    <a:pt x="1784248" y="1683408"/>
                  </a:lnTo>
                  <a:lnTo>
                    <a:pt x="1787399" y="1730916"/>
                  </a:lnTo>
                  <a:lnTo>
                    <a:pt x="1789300" y="1778746"/>
                  </a:lnTo>
                  <a:lnTo>
                    <a:pt x="1789938" y="1826882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317" y="2598721"/>
              <a:ext cx="144780" cy="142875"/>
            </a:xfrm>
            <a:custGeom>
              <a:avLst/>
              <a:gdLst/>
              <a:ahLst/>
              <a:cxnLst/>
              <a:rect l="l" t="t" r="r" b="b"/>
              <a:pathLst>
                <a:path w="144779" h="142875">
                  <a:moveTo>
                    <a:pt x="144411" y="0"/>
                  </a:moveTo>
                  <a:lnTo>
                    <a:pt x="0" y="68275"/>
                  </a:lnTo>
                  <a:lnTo>
                    <a:pt x="141262" y="142849"/>
                  </a:lnTo>
                  <a:lnTo>
                    <a:pt x="85699" y="70167"/>
                  </a:lnTo>
                  <a:lnTo>
                    <a:pt x="14441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94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tighter</a:t>
            </a:r>
            <a:r>
              <a:rPr spc="-20" dirty="0"/>
              <a:t> </a:t>
            </a:r>
            <a:r>
              <a:rPr spc="-5" dirty="0"/>
              <a:t>upper</a:t>
            </a:r>
            <a:r>
              <a:rPr spc="-15" dirty="0"/>
              <a:t> </a:t>
            </a:r>
            <a:r>
              <a:rPr spc="-5" dirty="0"/>
              <a:t>bound?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68533" y="4406908"/>
            <a:ext cx="635000" cy="635000"/>
            <a:chOff x="2168533" y="4406908"/>
            <a:chExt cx="635000" cy="635000"/>
          </a:xfrm>
        </p:grpSpPr>
        <p:sp>
          <p:nvSpPr>
            <p:cNvPr id="7" name="object 7"/>
            <p:cNvSpPr/>
            <p:nvPr/>
          </p:nvSpPr>
          <p:spPr>
            <a:xfrm>
              <a:off x="2173296" y="4411671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538556" y="0"/>
                  </a:moveTo>
                  <a:lnTo>
                    <a:pt x="312483" y="227406"/>
                  </a:lnTo>
                  <a:lnTo>
                    <a:pt x="85064" y="1333"/>
                  </a:lnTo>
                  <a:lnTo>
                    <a:pt x="0" y="86906"/>
                  </a:lnTo>
                  <a:lnTo>
                    <a:pt x="227418" y="312978"/>
                  </a:lnTo>
                  <a:lnTo>
                    <a:pt x="1333" y="540397"/>
                  </a:lnTo>
                  <a:lnTo>
                    <a:pt x="86906" y="625462"/>
                  </a:lnTo>
                  <a:lnTo>
                    <a:pt x="312978" y="398043"/>
                  </a:lnTo>
                  <a:lnTo>
                    <a:pt x="540397" y="624128"/>
                  </a:lnTo>
                  <a:lnTo>
                    <a:pt x="625462" y="538556"/>
                  </a:lnTo>
                  <a:lnTo>
                    <a:pt x="398043" y="312470"/>
                  </a:lnTo>
                  <a:lnTo>
                    <a:pt x="624128" y="85064"/>
                  </a:lnTo>
                  <a:lnTo>
                    <a:pt x="538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3296" y="4411671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1333" y="540397"/>
                  </a:moveTo>
                  <a:lnTo>
                    <a:pt x="227418" y="312978"/>
                  </a:lnTo>
                  <a:lnTo>
                    <a:pt x="0" y="86906"/>
                  </a:lnTo>
                  <a:lnTo>
                    <a:pt x="85064" y="1333"/>
                  </a:lnTo>
                  <a:lnTo>
                    <a:pt x="312483" y="227406"/>
                  </a:lnTo>
                  <a:lnTo>
                    <a:pt x="538556" y="0"/>
                  </a:lnTo>
                  <a:lnTo>
                    <a:pt x="624128" y="85064"/>
                  </a:lnTo>
                  <a:lnTo>
                    <a:pt x="398043" y="312470"/>
                  </a:lnTo>
                  <a:lnTo>
                    <a:pt x="625462" y="538556"/>
                  </a:lnTo>
                  <a:lnTo>
                    <a:pt x="540397" y="624128"/>
                  </a:lnTo>
                  <a:lnTo>
                    <a:pt x="312978" y="398043"/>
                  </a:lnTo>
                  <a:lnTo>
                    <a:pt x="86906" y="625462"/>
                  </a:lnTo>
                  <a:lnTo>
                    <a:pt x="1333" y="5403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965" y="1419680"/>
            <a:ext cx="7736840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2327275" indent="-16510">
              <a:lnSpc>
                <a:spcPct val="140900"/>
              </a:lnSpc>
              <a:spcBef>
                <a:spcPts val="100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shall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prove 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ck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63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2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56944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8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14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27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600" spc="67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382" baseline="335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  <a:spcBef>
                <a:spcPts val="425"/>
              </a:spcBef>
              <a:tabLst>
                <a:tab pos="2450465" algn="l"/>
                <a:tab pos="3926840" algn="l"/>
              </a:tabLst>
            </a:pPr>
            <a:r>
              <a:rPr sz="4800" baseline="434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4800" spc="-24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2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4800" spc="12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12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3935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382" baseline="3935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baseline="434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3200" b="1" i="1" spc="-45" dirty="0">
                <a:latin typeface="Times New Roman"/>
                <a:cs typeface="Times New Roman"/>
              </a:rPr>
              <a:t>Wrong!	</a:t>
            </a: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I.H.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317" y="2598721"/>
            <a:ext cx="1891030" cy="1911985"/>
            <a:chOff x="6248317" y="2598721"/>
            <a:chExt cx="1891030" cy="1911985"/>
          </a:xfrm>
        </p:grpSpPr>
        <p:sp>
          <p:nvSpPr>
            <p:cNvPr id="11" name="object 11"/>
            <p:cNvSpPr/>
            <p:nvPr/>
          </p:nvSpPr>
          <p:spPr>
            <a:xfrm>
              <a:off x="6334893" y="2668912"/>
              <a:ext cx="1790064" cy="1826895"/>
            </a:xfrm>
            <a:custGeom>
              <a:avLst/>
              <a:gdLst/>
              <a:ahLst/>
              <a:cxnLst/>
              <a:rect l="l" t="t" r="r" b="b"/>
              <a:pathLst>
                <a:path w="1790065" h="1826895">
                  <a:moveTo>
                    <a:pt x="0" y="0"/>
                  </a:moveTo>
                  <a:lnTo>
                    <a:pt x="48827" y="2775"/>
                  </a:lnTo>
                  <a:lnTo>
                    <a:pt x="97312" y="6756"/>
                  </a:lnTo>
                  <a:lnTo>
                    <a:pt x="145439" y="11927"/>
                  </a:lnTo>
                  <a:lnTo>
                    <a:pt x="193193" y="18273"/>
                  </a:lnTo>
                  <a:lnTo>
                    <a:pt x="240558" y="25779"/>
                  </a:lnTo>
                  <a:lnTo>
                    <a:pt x="287518" y="34428"/>
                  </a:lnTo>
                  <a:lnTo>
                    <a:pt x="334058" y="44208"/>
                  </a:lnTo>
                  <a:lnTo>
                    <a:pt x="380163" y="55100"/>
                  </a:lnTo>
                  <a:lnTo>
                    <a:pt x="425816" y="67092"/>
                  </a:lnTo>
                  <a:lnTo>
                    <a:pt x="471002" y="80167"/>
                  </a:lnTo>
                  <a:lnTo>
                    <a:pt x="515705" y="94311"/>
                  </a:lnTo>
                  <a:lnTo>
                    <a:pt x="559909" y="109507"/>
                  </a:lnTo>
                  <a:lnTo>
                    <a:pt x="603600" y="125741"/>
                  </a:lnTo>
                  <a:lnTo>
                    <a:pt x="646761" y="142998"/>
                  </a:lnTo>
                  <a:lnTo>
                    <a:pt x="689377" y="161262"/>
                  </a:lnTo>
                  <a:lnTo>
                    <a:pt x="731432" y="180518"/>
                  </a:lnTo>
                  <a:lnTo>
                    <a:pt x="772911" y="200750"/>
                  </a:lnTo>
                  <a:lnTo>
                    <a:pt x="813797" y="221945"/>
                  </a:lnTo>
                  <a:lnTo>
                    <a:pt x="854075" y="244086"/>
                  </a:lnTo>
                  <a:lnTo>
                    <a:pt x="893731" y="267158"/>
                  </a:lnTo>
                  <a:lnTo>
                    <a:pt x="932747" y="291146"/>
                  </a:lnTo>
                  <a:lnTo>
                    <a:pt x="971108" y="316034"/>
                  </a:lnTo>
                  <a:lnTo>
                    <a:pt x="1008799" y="341809"/>
                  </a:lnTo>
                  <a:lnTo>
                    <a:pt x="1045804" y="368453"/>
                  </a:lnTo>
                  <a:lnTo>
                    <a:pt x="1082108" y="395952"/>
                  </a:lnTo>
                  <a:lnTo>
                    <a:pt x="1117694" y="424291"/>
                  </a:lnTo>
                  <a:lnTo>
                    <a:pt x="1152548" y="453455"/>
                  </a:lnTo>
                  <a:lnTo>
                    <a:pt x="1186653" y="483428"/>
                  </a:lnTo>
                  <a:lnTo>
                    <a:pt x="1219994" y="514195"/>
                  </a:lnTo>
                  <a:lnTo>
                    <a:pt x="1252556" y="545741"/>
                  </a:lnTo>
                  <a:lnTo>
                    <a:pt x="1284322" y="578051"/>
                  </a:lnTo>
                  <a:lnTo>
                    <a:pt x="1315277" y="611109"/>
                  </a:lnTo>
                  <a:lnTo>
                    <a:pt x="1345405" y="644900"/>
                  </a:lnTo>
                  <a:lnTo>
                    <a:pt x="1374691" y="679409"/>
                  </a:lnTo>
                  <a:lnTo>
                    <a:pt x="1403120" y="714621"/>
                  </a:lnTo>
                  <a:lnTo>
                    <a:pt x="1430674" y="750520"/>
                  </a:lnTo>
                  <a:lnTo>
                    <a:pt x="1457340" y="787091"/>
                  </a:lnTo>
                  <a:lnTo>
                    <a:pt x="1483101" y="824320"/>
                  </a:lnTo>
                  <a:lnTo>
                    <a:pt x="1507941" y="862190"/>
                  </a:lnTo>
                  <a:lnTo>
                    <a:pt x="1531846" y="900687"/>
                  </a:lnTo>
                  <a:lnTo>
                    <a:pt x="1554799" y="939795"/>
                  </a:lnTo>
                  <a:lnTo>
                    <a:pt x="1576784" y="979499"/>
                  </a:lnTo>
                  <a:lnTo>
                    <a:pt x="1597787" y="1019785"/>
                  </a:lnTo>
                  <a:lnTo>
                    <a:pt x="1617791" y="1060635"/>
                  </a:lnTo>
                  <a:lnTo>
                    <a:pt x="1636781" y="1102036"/>
                  </a:lnTo>
                  <a:lnTo>
                    <a:pt x="1654741" y="1143973"/>
                  </a:lnTo>
                  <a:lnTo>
                    <a:pt x="1671656" y="1186429"/>
                  </a:lnTo>
                  <a:lnTo>
                    <a:pt x="1687510" y="1229390"/>
                  </a:lnTo>
                  <a:lnTo>
                    <a:pt x="1702286" y="1272841"/>
                  </a:lnTo>
                  <a:lnTo>
                    <a:pt x="1715971" y="1316765"/>
                  </a:lnTo>
                  <a:lnTo>
                    <a:pt x="1728548" y="1361149"/>
                  </a:lnTo>
                  <a:lnTo>
                    <a:pt x="1740001" y="1405976"/>
                  </a:lnTo>
                  <a:lnTo>
                    <a:pt x="1750315" y="1451233"/>
                  </a:lnTo>
                  <a:lnTo>
                    <a:pt x="1759474" y="1496902"/>
                  </a:lnTo>
                  <a:lnTo>
                    <a:pt x="1767462" y="1542969"/>
                  </a:lnTo>
                  <a:lnTo>
                    <a:pt x="1774264" y="1589420"/>
                  </a:lnTo>
                  <a:lnTo>
                    <a:pt x="1779865" y="1636238"/>
                  </a:lnTo>
                  <a:lnTo>
                    <a:pt x="1784248" y="1683408"/>
                  </a:lnTo>
                  <a:lnTo>
                    <a:pt x="1787399" y="1730916"/>
                  </a:lnTo>
                  <a:lnTo>
                    <a:pt x="1789300" y="1778746"/>
                  </a:lnTo>
                  <a:lnTo>
                    <a:pt x="1789938" y="1826882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317" y="2598721"/>
              <a:ext cx="144780" cy="142875"/>
            </a:xfrm>
            <a:custGeom>
              <a:avLst/>
              <a:gdLst/>
              <a:ahLst/>
              <a:cxnLst/>
              <a:rect l="l" t="t" r="r" b="b"/>
              <a:pathLst>
                <a:path w="144779" h="142875">
                  <a:moveTo>
                    <a:pt x="144411" y="0"/>
                  </a:moveTo>
                  <a:lnTo>
                    <a:pt x="0" y="68275"/>
                  </a:lnTo>
                  <a:lnTo>
                    <a:pt x="141262" y="142849"/>
                  </a:lnTo>
                  <a:lnTo>
                    <a:pt x="85699" y="70167"/>
                  </a:lnTo>
                  <a:lnTo>
                    <a:pt x="14441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18" y="5026816"/>
            <a:ext cx="2073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11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34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</a:t>
            </a:r>
            <a:r>
              <a:rPr sz="3200" spc="-2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90" dirty="0">
                <a:solidFill>
                  <a:srgbClr val="009999"/>
                </a:solidFill>
                <a:latin typeface="Symbol"/>
                <a:cs typeface="Symbol"/>
              </a:rPr>
              <a:t>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7067" y="5538092"/>
            <a:ext cx="6142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49375" algn="l"/>
                <a:tab pos="5178425" algn="l"/>
              </a:tabLst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1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4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600" spc="67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b="1" i="1" spc="-5" dirty="0">
                <a:latin typeface="Times New Roman"/>
                <a:cs typeface="Times New Roman"/>
              </a:rPr>
              <a:t>no</a:t>
            </a:r>
            <a:r>
              <a:rPr sz="3200" b="1" i="1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choice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	Lose!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984" y="4991224"/>
            <a:ext cx="3366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desired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013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tighter</a:t>
            </a:r>
            <a:r>
              <a:rPr spc="-20" dirty="0"/>
              <a:t> </a:t>
            </a:r>
            <a:r>
              <a:rPr spc="-5" dirty="0"/>
              <a:t>upper</a:t>
            </a:r>
            <a:r>
              <a:rPr spc="-15" dirty="0"/>
              <a:t> </a:t>
            </a:r>
            <a:r>
              <a:rPr spc="-5" dirty="0"/>
              <a:t>bound!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102" y="1467103"/>
            <a:ext cx="7828915" cy="158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6586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spc="-5" dirty="0">
                <a:latin typeface="Times New Roman"/>
                <a:cs typeface="Times New Roman"/>
              </a:rPr>
              <a:t>Strengthen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inductive hypothesis.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52729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Subtract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low-order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sz="3200" i="1" spc="-5" dirty="0">
                <a:latin typeface="Times New Roman"/>
                <a:cs typeface="Times New Roman"/>
              </a:rPr>
              <a:t>Inductive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hypothesis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4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Asymptotic</a:t>
            </a:r>
            <a:r>
              <a:rPr spc="-80" dirty="0"/>
              <a:t> </a:t>
            </a:r>
            <a:r>
              <a:rPr spc="-5" dirty="0"/>
              <a:t>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94816" y="2393442"/>
            <a:ext cx="6814184" cy="1695450"/>
            <a:chOff x="1194816" y="2393442"/>
            <a:chExt cx="6814184" cy="16954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62" y="2513838"/>
              <a:ext cx="6704074" cy="15750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816" y="2393442"/>
              <a:ext cx="6813802" cy="15651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6432283" y="0"/>
                  </a:moveTo>
                  <a:lnTo>
                    <a:pt x="260616" y="0"/>
                  </a:lnTo>
                  <a:lnTo>
                    <a:pt x="213771" y="4198"/>
                  </a:lnTo>
                  <a:lnTo>
                    <a:pt x="169681" y="16304"/>
                  </a:lnTo>
                  <a:lnTo>
                    <a:pt x="129080" y="35580"/>
                  </a:lnTo>
                  <a:lnTo>
                    <a:pt x="92706" y="61291"/>
                  </a:lnTo>
                  <a:lnTo>
                    <a:pt x="61295" y="92701"/>
                  </a:lnTo>
                  <a:lnTo>
                    <a:pt x="35583" y="129075"/>
                  </a:lnTo>
                  <a:lnTo>
                    <a:pt x="16305" y="169676"/>
                  </a:lnTo>
                  <a:lnTo>
                    <a:pt x="4199" y="213768"/>
                  </a:lnTo>
                  <a:lnTo>
                    <a:pt x="0" y="260616"/>
                  </a:lnTo>
                  <a:lnTo>
                    <a:pt x="0" y="1303058"/>
                  </a:lnTo>
                  <a:lnTo>
                    <a:pt x="4199" y="1349906"/>
                  </a:lnTo>
                  <a:lnTo>
                    <a:pt x="16305" y="1394000"/>
                  </a:lnTo>
                  <a:lnTo>
                    <a:pt x="35583" y="1434602"/>
                  </a:lnTo>
                  <a:lnTo>
                    <a:pt x="61295" y="1470978"/>
                  </a:lnTo>
                  <a:lnTo>
                    <a:pt x="92706" y="1502390"/>
                  </a:lnTo>
                  <a:lnTo>
                    <a:pt x="129080" y="1528103"/>
                  </a:lnTo>
                  <a:lnTo>
                    <a:pt x="169681" y="1547381"/>
                  </a:lnTo>
                  <a:lnTo>
                    <a:pt x="213771" y="1559488"/>
                  </a:lnTo>
                  <a:lnTo>
                    <a:pt x="260616" y="1563687"/>
                  </a:lnTo>
                  <a:lnTo>
                    <a:pt x="6432283" y="1563687"/>
                  </a:lnTo>
                  <a:lnTo>
                    <a:pt x="6479128" y="1559488"/>
                  </a:lnTo>
                  <a:lnTo>
                    <a:pt x="6523218" y="1547381"/>
                  </a:lnTo>
                  <a:lnTo>
                    <a:pt x="6563819" y="1528103"/>
                  </a:lnTo>
                  <a:lnTo>
                    <a:pt x="6600193" y="1502390"/>
                  </a:lnTo>
                  <a:lnTo>
                    <a:pt x="6631604" y="1470978"/>
                  </a:lnTo>
                  <a:lnTo>
                    <a:pt x="6657316" y="1434602"/>
                  </a:lnTo>
                  <a:lnTo>
                    <a:pt x="6676594" y="1394000"/>
                  </a:lnTo>
                  <a:lnTo>
                    <a:pt x="6688700" y="1349906"/>
                  </a:lnTo>
                  <a:lnTo>
                    <a:pt x="6692900" y="1303058"/>
                  </a:lnTo>
                  <a:lnTo>
                    <a:pt x="6692900" y="260616"/>
                  </a:lnTo>
                  <a:lnTo>
                    <a:pt x="6688700" y="213768"/>
                  </a:lnTo>
                  <a:lnTo>
                    <a:pt x="6676594" y="169676"/>
                  </a:lnTo>
                  <a:lnTo>
                    <a:pt x="6657316" y="129075"/>
                  </a:lnTo>
                  <a:lnTo>
                    <a:pt x="6631604" y="92701"/>
                  </a:lnTo>
                  <a:lnTo>
                    <a:pt x="6600193" y="61291"/>
                  </a:lnTo>
                  <a:lnTo>
                    <a:pt x="6563819" y="35580"/>
                  </a:lnTo>
                  <a:lnTo>
                    <a:pt x="6523218" y="16304"/>
                  </a:lnTo>
                  <a:lnTo>
                    <a:pt x="6479128" y="4198"/>
                  </a:lnTo>
                  <a:lnTo>
                    <a:pt x="643228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0" y="260616"/>
                  </a:moveTo>
                  <a:lnTo>
                    <a:pt x="4199" y="213768"/>
                  </a:lnTo>
                  <a:lnTo>
                    <a:pt x="16305" y="169676"/>
                  </a:lnTo>
                  <a:lnTo>
                    <a:pt x="35583" y="129075"/>
                  </a:lnTo>
                  <a:lnTo>
                    <a:pt x="61295" y="92701"/>
                  </a:lnTo>
                  <a:lnTo>
                    <a:pt x="92706" y="61291"/>
                  </a:lnTo>
                  <a:lnTo>
                    <a:pt x="129080" y="35580"/>
                  </a:lnTo>
                  <a:lnTo>
                    <a:pt x="169681" y="16304"/>
                  </a:lnTo>
                  <a:lnTo>
                    <a:pt x="213771" y="4198"/>
                  </a:lnTo>
                  <a:lnTo>
                    <a:pt x="260616" y="0"/>
                  </a:lnTo>
                  <a:lnTo>
                    <a:pt x="6432283" y="0"/>
                  </a:lnTo>
                  <a:lnTo>
                    <a:pt x="6479128" y="4198"/>
                  </a:lnTo>
                  <a:lnTo>
                    <a:pt x="6523218" y="16304"/>
                  </a:lnTo>
                  <a:lnTo>
                    <a:pt x="6563819" y="35580"/>
                  </a:lnTo>
                  <a:lnTo>
                    <a:pt x="6600193" y="61291"/>
                  </a:lnTo>
                  <a:lnTo>
                    <a:pt x="6631604" y="92701"/>
                  </a:lnTo>
                  <a:lnTo>
                    <a:pt x="6657316" y="129075"/>
                  </a:lnTo>
                  <a:lnTo>
                    <a:pt x="6676594" y="169676"/>
                  </a:lnTo>
                  <a:lnTo>
                    <a:pt x="6688700" y="213768"/>
                  </a:lnTo>
                  <a:lnTo>
                    <a:pt x="6692900" y="260616"/>
                  </a:lnTo>
                  <a:lnTo>
                    <a:pt x="6692900" y="1303058"/>
                  </a:lnTo>
                  <a:lnTo>
                    <a:pt x="6688700" y="1349906"/>
                  </a:lnTo>
                  <a:lnTo>
                    <a:pt x="6676594" y="1394000"/>
                  </a:lnTo>
                  <a:lnTo>
                    <a:pt x="6657316" y="1434602"/>
                  </a:lnTo>
                  <a:lnTo>
                    <a:pt x="6631604" y="1470978"/>
                  </a:lnTo>
                  <a:lnTo>
                    <a:pt x="6600193" y="1502390"/>
                  </a:lnTo>
                  <a:lnTo>
                    <a:pt x="6563819" y="1528103"/>
                  </a:lnTo>
                  <a:lnTo>
                    <a:pt x="6523218" y="1547381"/>
                  </a:lnTo>
                  <a:lnTo>
                    <a:pt x="6479128" y="1559488"/>
                  </a:lnTo>
                  <a:lnTo>
                    <a:pt x="6432283" y="1563687"/>
                  </a:lnTo>
                  <a:lnTo>
                    <a:pt x="260616" y="1563687"/>
                  </a:lnTo>
                  <a:lnTo>
                    <a:pt x="213771" y="1559488"/>
                  </a:lnTo>
                  <a:lnTo>
                    <a:pt x="169681" y="1547381"/>
                  </a:lnTo>
                  <a:lnTo>
                    <a:pt x="129080" y="1528103"/>
                  </a:lnTo>
                  <a:lnTo>
                    <a:pt x="92706" y="1502390"/>
                  </a:lnTo>
                  <a:lnTo>
                    <a:pt x="61295" y="1470978"/>
                  </a:lnTo>
                  <a:lnTo>
                    <a:pt x="35583" y="1434602"/>
                  </a:lnTo>
                  <a:lnTo>
                    <a:pt x="16305" y="1394000"/>
                  </a:lnTo>
                  <a:lnTo>
                    <a:pt x="4199" y="1349906"/>
                  </a:lnTo>
                  <a:lnTo>
                    <a:pt x="0" y="1303058"/>
                  </a:lnTo>
                  <a:lnTo>
                    <a:pt x="0" y="260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9870" y="1441976"/>
            <a:ext cx="7409815" cy="353695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14"/>
              </a:spcBef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(upper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bounds):</a:t>
            </a:r>
            <a:endParaRPr sz="3600">
              <a:latin typeface="Times New Roman"/>
              <a:cs typeface="Times New Roman"/>
            </a:endParaRPr>
          </a:p>
          <a:p>
            <a:pPr marL="603250" marR="648970">
              <a:lnSpc>
                <a:spcPct val="80200"/>
              </a:lnSpc>
              <a:spcBef>
                <a:spcPts val="2575"/>
              </a:spcBef>
            </a:pPr>
            <a:r>
              <a:rPr sz="3600" spc="-150" dirty="0">
                <a:latin typeface="Times New Roman"/>
                <a:cs typeface="Times New Roman"/>
              </a:rPr>
              <a:t>We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write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-5" dirty="0">
                <a:latin typeface="Times New Roman"/>
                <a:cs typeface="Times New Roman"/>
              </a:rPr>
              <a:t> there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 constants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all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320"/>
              </a:spcBef>
              <a:tabLst>
                <a:tab pos="2068830" algn="l"/>
                <a:tab pos="4799965" algn="l"/>
              </a:tabLst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5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2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013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tighter</a:t>
            </a:r>
            <a:r>
              <a:rPr spc="-20" dirty="0"/>
              <a:t> </a:t>
            </a:r>
            <a:r>
              <a:rPr spc="-5" dirty="0"/>
              <a:t>upper</a:t>
            </a:r>
            <a:r>
              <a:rPr spc="-15" dirty="0"/>
              <a:t> </a:t>
            </a:r>
            <a:r>
              <a:rPr spc="-5" dirty="0"/>
              <a:t>bound!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102" y="1467103"/>
            <a:ext cx="7828915" cy="418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6586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spc="-5" dirty="0">
                <a:latin typeface="Times New Roman"/>
                <a:cs typeface="Times New Roman"/>
              </a:rPr>
              <a:t>Strengthen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inductive hypothesis.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52729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Subtract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low-order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sz="3200" i="1" spc="-5" dirty="0">
                <a:latin typeface="Times New Roman"/>
                <a:cs typeface="Times New Roman"/>
              </a:rPr>
              <a:t>Inductive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hypothesis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33220">
              <a:lnSpc>
                <a:spcPts val="3829"/>
              </a:lnSpc>
              <a:spcBef>
                <a:spcPts val="780"/>
              </a:spcBef>
              <a:tabLst>
                <a:tab pos="249618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	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ts val="431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4(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-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8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ct val="10000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ct val="100000"/>
              </a:lnSpc>
              <a:spcBef>
                <a:spcPts val="10"/>
              </a:spcBef>
              <a:tabLst>
                <a:tab pos="4604385" algn="l"/>
              </a:tabLst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7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013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tighter</a:t>
            </a:r>
            <a:r>
              <a:rPr spc="-20" dirty="0"/>
              <a:t> </a:t>
            </a:r>
            <a:r>
              <a:rPr spc="-5" dirty="0"/>
              <a:t>upper</a:t>
            </a:r>
            <a:r>
              <a:rPr spc="-15" dirty="0"/>
              <a:t> </a:t>
            </a:r>
            <a:r>
              <a:rPr spc="-5" dirty="0"/>
              <a:t>bound!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102" y="1467103"/>
            <a:ext cx="8259445" cy="485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6586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spc="-5" dirty="0">
                <a:latin typeface="Times New Roman"/>
                <a:cs typeface="Times New Roman"/>
              </a:rPr>
              <a:t>Strengthen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inductive hypothesis.</a:t>
            </a:r>
            <a:endParaRPr sz="3200">
              <a:latin typeface="Times New Roman"/>
              <a:cs typeface="Times New Roman"/>
            </a:endParaRPr>
          </a:p>
          <a:p>
            <a:pPr marL="252095" indent="-227329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52729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Subtract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low-order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sz="3200" i="1" spc="-5" dirty="0">
                <a:latin typeface="Times New Roman"/>
                <a:cs typeface="Times New Roman"/>
              </a:rPr>
              <a:t>Inductive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hypothesis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33220">
              <a:lnSpc>
                <a:spcPts val="3829"/>
              </a:lnSpc>
              <a:spcBef>
                <a:spcPts val="780"/>
              </a:spcBef>
              <a:tabLst>
                <a:tab pos="249618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	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ts val="431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4(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-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8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ct val="10000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496820">
              <a:lnSpc>
                <a:spcPct val="100000"/>
              </a:lnSpc>
              <a:spcBef>
                <a:spcPts val="10"/>
              </a:spcBef>
              <a:tabLst>
                <a:tab pos="4604385" algn="l"/>
              </a:tabLst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7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480"/>
              </a:spcBef>
            </a:pPr>
            <a:r>
              <a:rPr sz="3200" spc="-5" dirty="0">
                <a:latin typeface="Times New Roman"/>
                <a:cs typeface="Times New Roman"/>
              </a:rPr>
              <a:t>Pick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150" spc="40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enough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handle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initial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conditions.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00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Recursion-tree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1645348"/>
            <a:ext cx="7914640" cy="39516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marR="459105" indent="-231775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models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costs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(time) of 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execution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243840" marR="368935" indent="-231775">
              <a:lnSpc>
                <a:spcPts val="3460"/>
              </a:lnSpc>
              <a:spcBef>
                <a:spcPts val="95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recursion-tree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 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unreliable,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uses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ellipses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(…).</a:t>
            </a:r>
            <a:endParaRPr sz="3200">
              <a:latin typeface="Times New Roman"/>
              <a:cs typeface="Times New Roman"/>
            </a:endParaRPr>
          </a:p>
          <a:p>
            <a:pPr marL="243840" marR="154940" indent="-231775">
              <a:lnSpc>
                <a:spcPts val="3460"/>
              </a:lnSpc>
              <a:spcBef>
                <a:spcPts val="955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recursion-tree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 promotes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intuition,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however.</a:t>
            </a:r>
            <a:endParaRPr sz="3200">
              <a:latin typeface="Times New Roman"/>
              <a:cs typeface="Times New Roman"/>
            </a:endParaRPr>
          </a:p>
          <a:p>
            <a:pPr marL="243840" marR="5080" indent="-231775">
              <a:lnSpc>
                <a:spcPts val="3460"/>
              </a:lnSpc>
              <a:spcBef>
                <a:spcPts val="95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 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good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generating guesses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substitution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Example</a:t>
            </a:r>
            <a:r>
              <a:rPr sz="4400" b="1" spc="-3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recursion</a:t>
            </a:r>
            <a:r>
              <a:rPr sz="4400" b="1" spc="-1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402" y="1562353"/>
            <a:ext cx="5598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6023" y="1382979"/>
            <a:ext cx="5598795" cy="135890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094990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00200" y="2505075"/>
            <a:ext cx="3895725" cy="986155"/>
            <a:chOff x="1600200" y="2505075"/>
            <a:chExt cx="3895725" cy="986155"/>
          </a:xfrm>
        </p:grpSpPr>
        <p:sp>
          <p:nvSpPr>
            <p:cNvPr id="7" name="object 7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2911475"/>
              <a:ext cx="1198880" cy="579755"/>
            </a:xfrm>
            <a:custGeom>
              <a:avLst/>
              <a:gdLst/>
              <a:ahLst/>
              <a:cxnLst/>
              <a:rect l="l" t="t" r="r" b="b"/>
              <a:pathLst>
                <a:path w="1198880" h="579754">
                  <a:moveTo>
                    <a:pt x="119856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98562" y="579437"/>
                  </a:lnTo>
                  <a:lnTo>
                    <a:pt x="119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9448" y="2930779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21237" y="2895600"/>
            <a:ext cx="1198880" cy="579755"/>
          </a:xfrm>
          <a:custGeom>
            <a:avLst/>
            <a:gdLst/>
            <a:ahLst/>
            <a:cxnLst/>
            <a:rect l="l" t="t" r="r" b="b"/>
            <a:pathLst>
              <a:path w="1198879" h="579754">
                <a:moveTo>
                  <a:pt x="1198562" y="0"/>
                </a:moveTo>
                <a:lnTo>
                  <a:pt x="0" y="0"/>
                </a:lnTo>
                <a:lnTo>
                  <a:pt x="0" y="579437"/>
                </a:lnTo>
                <a:lnTo>
                  <a:pt x="1198562" y="579437"/>
                </a:lnTo>
                <a:lnTo>
                  <a:pt x="1198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0485" y="2914904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8062" y="2133600"/>
            <a:ext cx="520700" cy="579755"/>
          </a:xfrm>
          <a:custGeom>
            <a:avLst/>
            <a:gdLst/>
            <a:ahLst/>
            <a:cxnLst/>
            <a:rect l="l" t="t" r="r" b="b"/>
            <a:pathLst>
              <a:path w="520700" h="579755">
                <a:moveTo>
                  <a:pt x="520700" y="0"/>
                </a:moveTo>
                <a:lnTo>
                  <a:pt x="0" y="0"/>
                </a:lnTo>
                <a:lnTo>
                  <a:pt x="0" y="579437"/>
                </a:lnTo>
                <a:lnTo>
                  <a:pt x="520700" y="579437"/>
                </a:lnTo>
                <a:lnTo>
                  <a:pt x="52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3702" y="1562353"/>
            <a:ext cx="5624195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66495" algn="ctr">
              <a:lnSpc>
                <a:spcPts val="3765"/>
              </a:lnSpc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276475" y="2133600"/>
            <a:ext cx="3219450" cy="1076325"/>
            <a:chOff x="2276475" y="2133600"/>
            <a:chExt cx="3219450" cy="1076325"/>
          </a:xfrm>
        </p:grpSpPr>
        <p:sp>
          <p:nvSpPr>
            <p:cNvPr id="6" name="object 6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8062" y="2133600"/>
              <a:ext cx="520700" cy="579755"/>
            </a:xfrm>
            <a:custGeom>
              <a:avLst/>
              <a:gdLst/>
              <a:ahLst/>
              <a:cxnLst/>
              <a:rect l="l" t="t" r="r" b="b"/>
              <a:pathLst>
                <a:path w="520700" h="579755">
                  <a:moveTo>
                    <a:pt x="5207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20700" y="57943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3702" y="1562353"/>
            <a:ext cx="5624195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66495" algn="ctr">
              <a:lnSpc>
                <a:spcPts val="3765"/>
              </a:lnSpc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5800" y="2895600"/>
            <a:ext cx="5692775" cy="1417955"/>
            <a:chOff x="685800" y="2895600"/>
            <a:chExt cx="5692775" cy="1417955"/>
          </a:xfrm>
        </p:grpSpPr>
        <p:sp>
          <p:nvSpPr>
            <p:cNvPr id="11" name="object 11"/>
            <p:cNvSpPr/>
            <p:nvPr/>
          </p:nvSpPr>
          <p:spPr>
            <a:xfrm>
              <a:off x="149225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645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045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2895599"/>
              <a:ext cx="5334000" cy="1417955"/>
            </a:xfrm>
            <a:custGeom>
              <a:avLst/>
              <a:gdLst/>
              <a:ahLst/>
              <a:cxnLst/>
              <a:rect l="l" t="t" r="r" b="b"/>
              <a:pathLst>
                <a:path w="5334000" h="1417954">
                  <a:moveTo>
                    <a:pt x="1401762" y="838200"/>
                  </a:moveTo>
                  <a:lnTo>
                    <a:pt x="0" y="838200"/>
                  </a:lnTo>
                  <a:lnTo>
                    <a:pt x="0" y="1417637"/>
                  </a:lnTo>
                  <a:lnTo>
                    <a:pt x="1401762" y="1417637"/>
                  </a:lnTo>
                  <a:lnTo>
                    <a:pt x="1401762" y="838200"/>
                  </a:lnTo>
                  <a:close/>
                </a:path>
                <a:path w="5334000" h="1417954">
                  <a:moveTo>
                    <a:pt x="2112962" y="15875"/>
                  </a:moveTo>
                  <a:lnTo>
                    <a:pt x="1006475" y="15875"/>
                  </a:lnTo>
                  <a:lnTo>
                    <a:pt x="1006475" y="595312"/>
                  </a:lnTo>
                  <a:lnTo>
                    <a:pt x="2112962" y="595312"/>
                  </a:lnTo>
                  <a:lnTo>
                    <a:pt x="2112962" y="15875"/>
                  </a:lnTo>
                  <a:close/>
                </a:path>
                <a:path w="5334000" h="1417954">
                  <a:moveTo>
                    <a:pt x="2951162" y="838200"/>
                  </a:moveTo>
                  <a:lnTo>
                    <a:pt x="1752600" y="838200"/>
                  </a:lnTo>
                  <a:lnTo>
                    <a:pt x="1752600" y="1417637"/>
                  </a:lnTo>
                  <a:lnTo>
                    <a:pt x="2951162" y="1417637"/>
                  </a:lnTo>
                  <a:lnTo>
                    <a:pt x="2951162" y="838200"/>
                  </a:lnTo>
                  <a:close/>
                </a:path>
                <a:path w="5334000" h="1417954">
                  <a:moveTo>
                    <a:pt x="5334000" y="0"/>
                  </a:moveTo>
                  <a:lnTo>
                    <a:pt x="4227512" y="0"/>
                  </a:lnTo>
                  <a:lnTo>
                    <a:pt x="4227512" y="579437"/>
                  </a:lnTo>
                  <a:lnTo>
                    <a:pt x="5334000" y="579437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9648" y="2930779"/>
            <a:ext cx="2844165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635"/>
              </a:spcBef>
              <a:tabLst>
                <a:tab pos="1790064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87800" y="3732212"/>
            <a:ext cx="2849880" cy="579755"/>
          </a:xfrm>
          <a:custGeom>
            <a:avLst/>
            <a:gdLst/>
            <a:ahLst/>
            <a:cxnLst/>
            <a:rect l="l" t="t" r="r" b="b"/>
            <a:pathLst>
              <a:path w="2849879" h="579754">
                <a:moveTo>
                  <a:pt x="1198562" y="0"/>
                </a:moveTo>
                <a:lnTo>
                  <a:pt x="0" y="0"/>
                </a:lnTo>
                <a:lnTo>
                  <a:pt x="0" y="579437"/>
                </a:lnTo>
                <a:lnTo>
                  <a:pt x="1198562" y="579437"/>
                </a:lnTo>
                <a:lnTo>
                  <a:pt x="1198562" y="0"/>
                </a:lnTo>
                <a:close/>
              </a:path>
              <a:path w="2849879" h="579754">
                <a:moveTo>
                  <a:pt x="2849562" y="0"/>
                </a:moveTo>
                <a:lnTo>
                  <a:pt x="1651000" y="0"/>
                </a:lnTo>
                <a:lnTo>
                  <a:pt x="1651000" y="579437"/>
                </a:lnTo>
                <a:lnTo>
                  <a:pt x="2849562" y="579437"/>
                </a:lnTo>
                <a:lnTo>
                  <a:pt x="2849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1647" y="2914904"/>
            <a:ext cx="2742565" cy="135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50"/>
              </a:spcBef>
              <a:tabLst>
                <a:tab pos="1650364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/8)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52475" y="2505075"/>
            <a:ext cx="6057900" cy="2990850"/>
            <a:chOff x="752475" y="2505075"/>
            <a:chExt cx="6057900" cy="2990850"/>
          </a:xfrm>
        </p:grpSpPr>
        <p:sp>
          <p:nvSpPr>
            <p:cNvPr id="6" name="object 6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885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225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645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045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5" y="2911474"/>
              <a:ext cx="6057900" cy="1402080"/>
            </a:xfrm>
            <a:custGeom>
              <a:avLst/>
              <a:gdLst/>
              <a:ahLst/>
              <a:cxnLst/>
              <a:rect l="l" t="t" r="r" b="b"/>
              <a:pathLst>
                <a:path w="6057900" h="1402079">
                  <a:moveTo>
                    <a:pt x="1309687" y="822325"/>
                  </a:moveTo>
                  <a:lnTo>
                    <a:pt x="0" y="822325"/>
                  </a:lnTo>
                  <a:lnTo>
                    <a:pt x="0" y="1401762"/>
                  </a:lnTo>
                  <a:lnTo>
                    <a:pt x="1309687" y="1401762"/>
                  </a:lnTo>
                  <a:lnTo>
                    <a:pt x="1309687" y="822325"/>
                  </a:lnTo>
                  <a:close/>
                </a:path>
                <a:path w="6057900" h="1402079">
                  <a:moveTo>
                    <a:pt x="2046287" y="0"/>
                  </a:moveTo>
                  <a:lnTo>
                    <a:pt x="939800" y="0"/>
                  </a:lnTo>
                  <a:lnTo>
                    <a:pt x="939800" y="579437"/>
                  </a:lnTo>
                  <a:lnTo>
                    <a:pt x="2046287" y="579437"/>
                  </a:lnTo>
                  <a:lnTo>
                    <a:pt x="2046287" y="0"/>
                  </a:lnTo>
                  <a:close/>
                </a:path>
                <a:path w="6057900" h="1402079">
                  <a:moveTo>
                    <a:pt x="2855912" y="822325"/>
                  </a:moveTo>
                  <a:lnTo>
                    <a:pt x="1749425" y="822325"/>
                  </a:lnTo>
                  <a:lnTo>
                    <a:pt x="1749425" y="1401762"/>
                  </a:lnTo>
                  <a:lnTo>
                    <a:pt x="2855912" y="1401762"/>
                  </a:lnTo>
                  <a:lnTo>
                    <a:pt x="2855912" y="822325"/>
                  </a:lnTo>
                  <a:close/>
                </a:path>
                <a:path w="6057900" h="1402079">
                  <a:moveTo>
                    <a:pt x="4406900" y="820737"/>
                  </a:moveTo>
                  <a:lnTo>
                    <a:pt x="3300412" y="820737"/>
                  </a:lnTo>
                  <a:lnTo>
                    <a:pt x="3300412" y="1400175"/>
                  </a:lnTo>
                  <a:lnTo>
                    <a:pt x="4406900" y="1400175"/>
                  </a:lnTo>
                  <a:lnTo>
                    <a:pt x="4406900" y="820737"/>
                  </a:lnTo>
                  <a:close/>
                </a:path>
                <a:path w="6057900" h="1402079">
                  <a:moveTo>
                    <a:pt x="6057900" y="820737"/>
                  </a:moveTo>
                  <a:lnTo>
                    <a:pt x="4951412" y="820737"/>
                  </a:lnTo>
                  <a:lnTo>
                    <a:pt x="4951412" y="1400175"/>
                  </a:lnTo>
                  <a:lnTo>
                    <a:pt x="6057900" y="1400175"/>
                  </a:lnTo>
                  <a:lnTo>
                    <a:pt x="6057900" y="820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0129" y="2930779"/>
            <a:ext cx="2801620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635"/>
              </a:spcBef>
              <a:tabLst>
                <a:tab pos="1812289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3312" y="2895600"/>
            <a:ext cx="1106805" cy="579755"/>
          </a:xfrm>
          <a:custGeom>
            <a:avLst/>
            <a:gdLst/>
            <a:ahLst/>
            <a:cxnLst/>
            <a:rect l="l" t="t" r="r" b="b"/>
            <a:pathLst>
              <a:path w="1106804" h="579754">
                <a:moveTo>
                  <a:pt x="1106487" y="0"/>
                </a:moveTo>
                <a:lnTo>
                  <a:pt x="0" y="0"/>
                </a:lnTo>
                <a:lnTo>
                  <a:pt x="0" y="579437"/>
                </a:lnTo>
                <a:lnTo>
                  <a:pt x="1106487" y="579437"/>
                </a:lnTo>
                <a:lnTo>
                  <a:pt x="1106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0541" y="2914904"/>
            <a:ext cx="2703195" cy="135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50"/>
              </a:spcBef>
              <a:tabLst>
                <a:tab pos="1650364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0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897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4835" y="2133600"/>
            <a:ext cx="3314065" cy="2956560"/>
            <a:chOff x="754835" y="2133600"/>
            <a:chExt cx="3314065" cy="2956560"/>
          </a:xfrm>
        </p:grpSpPr>
        <p:sp>
          <p:nvSpPr>
            <p:cNvPr id="19" name="object 19"/>
            <p:cNvSpPr/>
            <p:nvPr/>
          </p:nvSpPr>
          <p:spPr>
            <a:xfrm>
              <a:off x="75483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286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8062" y="2133600"/>
              <a:ext cx="520700" cy="579755"/>
            </a:xfrm>
            <a:custGeom>
              <a:avLst/>
              <a:gdLst/>
              <a:ahLst/>
              <a:cxnLst/>
              <a:rect l="l" t="t" r="r" b="b"/>
              <a:pathLst>
                <a:path w="520700" h="579755">
                  <a:moveTo>
                    <a:pt x="5207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20700" y="57943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3702" y="1562353"/>
            <a:ext cx="5624195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66495" algn="ctr">
              <a:lnSpc>
                <a:spcPts val="3765"/>
              </a:lnSpc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52475" y="2505075"/>
            <a:ext cx="6057900" cy="2990850"/>
            <a:chOff x="752475" y="2505075"/>
            <a:chExt cx="6057900" cy="2990850"/>
          </a:xfrm>
        </p:grpSpPr>
        <p:sp>
          <p:nvSpPr>
            <p:cNvPr id="6" name="object 6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885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225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645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045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5" y="2911474"/>
              <a:ext cx="6057900" cy="1402080"/>
            </a:xfrm>
            <a:custGeom>
              <a:avLst/>
              <a:gdLst/>
              <a:ahLst/>
              <a:cxnLst/>
              <a:rect l="l" t="t" r="r" b="b"/>
              <a:pathLst>
                <a:path w="6057900" h="1402079">
                  <a:moveTo>
                    <a:pt x="1309687" y="822325"/>
                  </a:moveTo>
                  <a:lnTo>
                    <a:pt x="0" y="822325"/>
                  </a:lnTo>
                  <a:lnTo>
                    <a:pt x="0" y="1401762"/>
                  </a:lnTo>
                  <a:lnTo>
                    <a:pt x="1309687" y="1401762"/>
                  </a:lnTo>
                  <a:lnTo>
                    <a:pt x="1309687" y="822325"/>
                  </a:lnTo>
                  <a:close/>
                </a:path>
                <a:path w="6057900" h="1402079">
                  <a:moveTo>
                    <a:pt x="2046287" y="0"/>
                  </a:moveTo>
                  <a:lnTo>
                    <a:pt x="939800" y="0"/>
                  </a:lnTo>
                  <a:lnTo>
                    <a:pt x="939800" y="579437"/>
                  </a:lnTo>
                  <a:lnTo>
                    <a:pt x="2046287" y="579437"/>
                  </a:lnTo>
                  <a:lnTo>
                    <a:pt x="2046287" y="0"/>
                  </a:lnTo>
                  <a:close/>
                </a:path>
                <a:path w="6057900" h="1402079">
                  <a:moveTo>
                    <a:pt x="2855912" y="822325"/>
                  </a:moveTo>
                  <a:lnTo>
                    <a:pt x="1749425" y="822325"/>
                  </a:lnTo>
                  <a:lnTo>
                    <a:pt x="1749425" y="1401762"/>
                  </a:lnTo>
                  <a:lnTo>
                    <a:pt x="2855912" y="1401762"/>
                  </a:lnTo>
                  <a:lnTo>
                    <a:pt x="2855912" y="822325"/>
                  </a:lnTo>
                  <a:close/>
                </a:path>
                <a:path w="6057900" h="1402079">
                  <a:moveTo>
                    <a:pt x="4406900" y="820737"/>
                  </a:moveTo>
                  <a:lnTo>
                    <a:pt x="3300412" y="820737"/>
                  </a:lnTo>
                  <a:lnTo>
                    <a:pt x="3300412" y="1400175"/>
                  </a:lnTo>
                  <a:lnTo>
                    <a:pt x="4406900" y="1400175"/>
                  </a:lnTo>
                  <a:lnTo>
                    <a:pt x="4406900" y="820737"/>
                  </a:lnTo>
                  <a:close/>
                </a:path>
                <a:path w="6057900" h="1402079">
                  <a:moveTo>
                    <a:pt x="6057900" y="820737"/>
                  </a:moveTo>
                  <a:lnTo>
                    <a:pt x="4951412" y="820737"/>
                  </a:lnTo>
                  <a:lnTo>
                    <a:pt x="4951412" y="1400175"/>
                  </a:lnTo>
                  <a:lnTo>
                    <a:pt x="6057900" y="1400175"/>
                  </a:lnTo>
                  <a:lnTo>
                    <a:pt x="6057900" y="820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0129" y="2930779"/>
            <a:ext cx="2801620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635"/>
              </a:spcBef>
              <a:tabLst>
                <a:tab pos="1812289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3312" y="2895600"/>
            <a:ext cx="1106805" cy="579755"/>
          </a:xfrm>
          <a:custGeom>
            <a:avLst/>
            <a:gdLst/>
            <a:ahLst/>
            <a:cxnLst/>
            <a:rect l="l" t="t" r="r" b="b"/>
            <a:pathLst>
              <a:path w="1106804" h="579754">
                <a:moveTo>
                  <a:pt x="1106487" y="0"/>
                </a:moveTo>
                <a:lnTo>
                  <a:pt x="0" y="0"/>
                </a:lnTo>
                <a:lnTo>
                  <a:pt x="0" y="579437"/>
                </a:lnTo>
                <a:lnTo>
                  <a:pt x="1106487" y="579437"/>
                </a:lnTo>
                <a:lnTo>
                  <a:pt x="1106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0541" y="2914904"/>
            <a:ext cx="2703195" cy="135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50"/>
              </a:spcBef>
              <a:tabLst>
                <a:tab pos="1650364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0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897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4835" y="2133600"/>
            <a:ext cx="3314065" cy="2956560"/>
            <a:chOff x="754835" y="2133600"/>
            <a:chExt cx="3314065" cy="2956560"/>
          </a:xfrm>
        </p:grpSpPr>
        <p:sp>
          <p:nvSpPr>
            <p:cNvPr id="19" name="object 19"/>
            <p:cNvSpPr/>
            <p:nvPr/>
          </p:nvSpPr>
          <p:spPr>
            <a:xfrm>
              <a:off x="75483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286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8062" y="2133600"/>
              <a:ext cx="520700" cy="579755"/>
            </a:xfrm>
            <a:custGeom>
              <a:avLst/>
              <a:gdLst/>
              <a:ahLst/>
              <a:cxnLst/>
              <a:rect l="l" t="t" r="r" b="b"/>
              <a:pathLst>
                <a:path w="520700" h="579755">
                  <a:moveTo>
                    <a:pt x="5207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20700" y="57943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3702" y="1562353"/>
            <a:ext cx="8237220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225165">
              <a:lnSpc>
                <a:spcPts val="3765"/>
              </a:lnSpc>
              <a:tabLst>
                <a:tab pos="7663180" algn="l"/>
                <a:tab pos="7809230" algn="l"/>
              </a:tabLst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u="dash" spc="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i="1" spc="120" baseline="-1822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5787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52475" y="2505075"/>
            <a:ext cx="6872605" cy="2990850"/>
            <a:chOff x="752475" y="2505075"/>
            <a:chExt cx="6872605" cy="2990850"/>
          </a:xfrm>
        </p:grpSpPr>
        <p:sp>
          <p:nvSpPr>
            <p:cNvPr id="6" name="object 6"/>
            <p:cNvSpPr/>
            <p:nvPr/>
          </p:nvSpPr>
          <p:spPr>
            <a:xfrm>
              <a:off x="6019800" y="3200400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885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225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645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045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475" y="2911474"/>
              <a:ext cx="6057900" cy="1402080"/>
            </a:xfrm>
            <a:custGeom>
              <a:avLst/>
              <a:gdLst/>
              <a:ahLst/>
              <a:cxnLst/>
              <a:rect l="l" t="t" r="r" b="b"/>
              <a:pathLst>
                <a:path w="6057900" h="1402079">
                  <a:moveTo>
                    <a:pt x="1309687" y="822325"/>
                  </a:moveTo>
                  <a:lnTo>
                    <a:pt x="0" y="822325"/>
                  </a:lnTo>
                  <a:lnTo>
                    <a:pt x="0" y="1401762"/>
                  </a:lnTo>
                  <a:lnTo>
                    <a:pt x="1309687" y="1401762"/>
                  </a:lnTo>
                  <a:lnTo>
                    <a:pt x="1309687" y="822325"/>
                  </a:lnTo>
                  <a:close/>
                </a:path>
                <a:path w="6057900" h="1402079">
                  <a:moveTo>
                    <a:pt x="2046287" y="0"/>
                  </a:moveTo>
                  <a:lnTo>
                    <a:pt x="939800" y="0"/>
                  </a:lnTo>
                  <a:lnTo>
                    <a:pt x="939800" y="579437"/>
                  </a:lnTo>
                  <a:lnTo>
                    <a:pt x="2046287" y="579437"/>
                  </a:lnTo>
                  <a:lnTo>
                    <a:pt x="2046287" y="0"/>
                  </a:lnTo>
                  <a:close/>
                </a:path>
                <a:path w="6057900" h="1402079">
                  <a:moveTo>
                    <a:pt x="2855912" y="822325"/>
                  </a:moveTo>
                  <a:lnTo>
                    <a:pt x="1749425" y="822325"/>
                  </a:lnTo>
                  <a:lnTo>
                    <a:pt x="1749425" y="1401762"/>
                  </a:lnTo>
                  <a:lnTo>
                    <a:pt x="2855912" y="1401762"/>
                  </a:lnTo>
                  <a:lnTo>
                    <a:pt x="2855912" y="822325"/>
                  </a:lnTo>
                  <a:close/>
                </a:path>
                <a:path w="6057900" h="1402079">
                  <a:moveTo>
                    <a:pt x="4406900" y="820737"/>
                  </a:moveTo>
                  <a:lnTo>
                    <a:pt x="3300412" y="820737"/>
                  </a:lnTo>
                  <a:lnTo>
                    <a:pt x="3300412" y="1400175"/>
                  </a:lnTo>
                  <a:lnTo>
                    <a:pt x="4406900" y="1400175"/>
                  </a:lnTo>
                  <a:lnTo>
                    <a:pt x="4406900" y="820737"/>
                  </a:lnTo>
                  <a:close/>
                </a:path>
                <a:path w="6057900" h="1402079">
                  <a:moveTo>
                    <a:pt x="6057900" y="820737"/>
                  </a:moveTo>
                  <a:lnTo>
                    <a:pt x="4951412" y="820737"/>
                  </a:lnTo>
                  <a:lnTo>
                    <a:pt x="4951412" y="1400175"/>
                  </a:lnTo>
                  <a:lnTo>
                    <a:pt x="6057900" y="1400175"/>
                  </a:lnTo>
                  <a:lnTo>
                    <a:pt x="6057900" y="820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0129" y="2930779"/>
            <a:ext cx="2801620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635"/>
              </a:spcBef>
              <a:tabLst>
                <a:tab pos="1812289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13312" y="2895600"/>
            <a:ext cx="1106805" cy="579755"/>
          </a:xfrm>
          <a:custGeom>
            <a:avLst/>
            <a:gdLst/>
            <a:ahLst/>
            <a:cxnLst/>
            <a:rect l="l" t="t" r="r" b="b"/>
            <a:pathLst>
              <a:path w="1106804" h="579754">
                <a:moveTo>
                  <a:pt x="1106487" y="0"/>
                </a:moveTo>
                <a:lnTo>
                  <a:pt x="0" y="0"/>
                </a:lnTo>
                <a:lnTo>
                  <a:pt x="0" y="579437"/>
                </a:lnTo>
                <a:lnTo>
                  <a:pt x="1106487" y="579437"/>
                </a:lnTo>
                <a:lnTo>
                  <a:pt x="1106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80541" y="2914904"/>
            <a:ext cx="2703195" cy="135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50"/>
              </a:spcBef>
              <a:tabLst>
                <a:tab pos="1650364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897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4835" y="2133600"/>
            <a:ext cx="3314065" cy="2956560"/>
            <a:chOff x="754835" y="2133600"/>
            <a:chExt cx="3314065" cy="2956560"/>
          </a:xfrm>
        </p:grpSpPr>
        <p:sp>
          <p:nvSpPr>
            <p:cNvPr id="20" name="object 20"/>
            <p:cNvSpPr/>
            <p:nvPr/>
          </p:nvSpPr>
          <p:spPr>
            <a:xfrm>
              <a:off x="75483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286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48062" y="2133600"/>
              <a:ext cx="520700" cy="579755"/>
            </a:xfrm>
            <a:custGeom>
              <a:avLst/>
              <a:gdLst/>
              <a:ahLst/>
              <a:cxnLst/>
              <a:rect l="l" t="t" r="r" b="b"/>
              <a:pathLst>
                <a:path w="520700" h="579755">
                  <a:moveTo>
                    <a:pt x="5207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20700" y="57943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3702" y="1562353"/>
            <a:ext cx="8237220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225165">
              <a:lnSpc>
                <a:spcPts val="3765"/>
              </a:lnSpc>
              <a:tabLst>
                <a:tab pos="7663180" algn="l"/>
                <a:tab pos="7809230" algn="l"/>
              </a:tabLst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u="dash" spc="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i="1" spc="120" baseline="-1822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578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7000" y="3122651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59700" y="2703201"/>
            <a:ext cx="875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200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12" baseline="-2256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12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4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Asymptotic</a:t>
            </a:r>
            <a:r>
              <a:rPr spc="-80" dirty="0"/>
              <a:t> </a:t>
            </a:r>
            <a:r>
              <a:rPr spc="-5" dirty="0"/>
              <a:t>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94816" y="2393442"/>
            <a:ext cx="6814184" cy="1695450"/>
            <a:chOff x="1194816" y="2393442"/>
            <a:chExt cx="6814184" cy="16954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62" y="2513838"/>
              <a:ext cx="6704074" cy="15750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816" y="2393442"/>
              <a:ext cx="6813802" cy="15651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6432283" y="0"/>
                  </a:moveTo>
                  <a:lnTo>
                    <a:pt x="260616" y="0"/>
                  </a:lnTo>
                  <a:lnTo>
                    <a:pt x="213771" y="4198"/>
                  </a:lnTo>
                  <a:lnTo>
                    <a:pt x="169681" y="16304"/>
                  </a:lnTo>
                  <a:lnTo>
                    <a:pt x="129080" y="35580"/>
                  </a:lnTo>
                  <a:lnTo>
                    <a:pt x="92706" y="61291"/>
                  </a:lnTo>
                  <a:lnTo>
                    <a:pt x="61295" y="92701"/>
                  </a:lnTo>
                  <a:lnTo>
                    <a:pt x="35583" y="129075"/>
                  </a:lnTo>
                  <a:lnTo>
                    <a:pt x="16305" y="169676"/>
                  </a:lnTo>
                  <a:lnTo>
                    <a:pt x="4199" y="213768"/>
                  </a:lnTo>
                  <a:lnTo>
                    <a:pt x="0" y="260616"/>
                  </a:lnTo>
                  <a:lnTo>
                    <a:pt x="0" y="1303058"/>
                  </a:lnTo>
                  <a:lnTo>
                    <a:pt x="4199" y="1349906"/>
                  </a:lnTo>
                  <a:lnTo>
                    <a:pt x="16305" y="1394000"/>
                  </a:lnTo>
                  <a:lnTo>
                    <a:pt x="35583" y="1434602"/>
                  </a:lnTo>
                  <a:lnTo>
                    <a:pt x="61295" y="1470978"/>
                  </a:lnTo>
                  <a:lnTo>
                    <a:pt x="92706" y="1502390"/>
                  </a:lnTo>
                  <a:lnTo>
                    <a:pt x="129080" y="1528103"/>
                  </a:lnTo>
                  <a:lnTo>
                    <a:pt x="169681" y="1547381"/>
                  </a:lnTo>
                  <a:lnTo>
                    <a:pt x="213771" y="1559488"/>
                  </a:lnTo>
                  <a:lnTo>
                    <a:pt x="260616" y="1563687"/>
                  </a:lnTo>
                  <a:lnTo>
                    <a:pt x="6432283" y="1563687"/>
                  </a:lnTo>
                  <a:lnTo>
                    <a:pt x="6479128" y="1559488"/>
                  </a:lnTo>
                  <a:lnTo>
                    <a:pt x="6523218" y="1547381"/>
                  </a:lnTo>
                  <a:lnTo>
                    <a:pt x="6563819" y="1528103"/>
                  </a:lnTo>
                  <a:lnTo>
                    <a:pt x="6600193" y="1502390"/>
                  </a:lnTo>
                  <a:lnTo>
                    <a:pt x="6631604" y="1470978"/>
                  </a:lnTo>
                  <a:lnTo>
                    <a:pt x="6657316" y="1434602"/>
                  </a:lnTo>
                  <a:lnTo>
                    <a:pt x="6676594" y="1394000"/>
                  </a:lnTo>
                  <a:lnTo>
                    <a:pt x="6688700" y="1349906"/>
                  </a:lnTo>
                  <a:lnTo>
                    <a:pt x="6692900" y="1303058"/>
                  </a:lnTo>
                  <a:lnTo>
                    <a:pt x="6692900" y="260616"/>
                  </a:lnTo>
                  <a:lnTo>
                    <a:pt x="6688700" y="213768"/>
                  </a:lnTo>
                  <a:lnTo>
                    <a:pt x="6676594" y="169676"/>
                  </a:lnTo>
                  <a:lnTo>
                    <a:pt x="6657316" y="129075"/>
                  </a:lnTo>
                  <a:lnTo>
                    <a:pt x="6631604" y="92701"/>
                  </a:lnTo>
                  <a:lnTo>
                    <a:pt x="6600193" y="61291"/>
                  </a:lnTo>
                  <a:lnTo>
                    <a:pt x="6563819" y="35580"/>
                  </a:lnTo>
                  <a:lnTo>
                    <a:pt x="6523218" y="16304"/>
                  </a:lnTo>
                  <a:lnTo>
                    <a:pt x="6479128" y="4198"/>
                  </a:lnTo>
                  <a:lnTo>
                    <a:pt x="643228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0" y="260616"/>
                  </a:moveTo>
                  <a:lnTo>
                    <a:pt x="4199" y="213768"/>
                  </a:lnTo>
                  <a:lnTo>
                    <a:pt x="16305" y="169676"/>
                  </a:lnTo>
                  <a:lnTo>
                    <a:pt x="35583" y="129075"/>
                  </a:lnTo>
                  <a:lnTo>
                    <a:pt x="61295" y="92701"/>
                  </a:lnTo>
                  <a:lnTo>
                    <a:pt x="92706" y="61291"/>
                  </a:lnTo>
                  <a:lnTo>
                    <a:pt x="129080" y="35580"/>
                  </a:lnTo>
                  <a:lnTo>
                    <a:pt x="169681" y="16304"/>
                  </a:lnTo>
                  <a:lnTo>
                    <a:pt x="213771" y="4198"/>
                  </a:lnTo>
                  <a:lnTo>
                    <a:pt x="260616" y="0"/>
                  </a:lnTo>
                  <a:lnTo>
                    <a:pt x="6432283" y="0"/>
                  </a:lnTo>
                  <a:lnTo>
                    <a:pt x="6479128" y="4198"/>
                  </a:lnTo>
                  <a:lnTo>
                    <a:pt x="6523218" y="16304"/>
                  </a:lnTo>
                  <a:lnTo>
                    <a:pt x="6563819" y="35580"/>
                  </a:lnTo>
                  <a:lnTo>
                    <a:pt x="6600193" y="61291"/>
                  </a:lnTo>
                  <a:lnTo>
                    <a:pt x="6631604" y="92701"/>
                  </a:lnTo>
                  <a:lnTo>
                    <a:pt x="6657316" y="129075"/>
                  </a:lnTo>
                  <a:lnTo>
                    <a:pt x="6676594" y="169676"/>
                  </a:lnTo>
                  <a:lnTo>
                    <a:pt x="6688700" y="213768"/>
                  </a:lnTo>
                  <a:lnTo>
                    <a:pt x="6692900" y="260616"/>
                  </a:lnTo>
                  <a:lnTo>
                    <a:pt x="6692900" y="1303058"/>
                  </a:lnTo>
                  <a:lnTo>
                    <a:pt x="6688700" y="1349906"/>
                  </a:lnTo>
                  <a:lnTo>
                    <a:pt x="6676594" y="1394000"/>
                  </a:lnTo>
                  <a:lnTo>
                    <a:pt x="6657316" y="1434602"/>
                  </a:lnTo>
                  <a:lnTo>
                    <a:pt x="6631604" y="1470978"/>
                  </a:lnTo>
                  <a:lnTo>
                    <a:pt x="6600193" y="1502390"/>
                  </a:lnTo>
                  <a:lnTo>
                    <a:pt x="6563819" y="1528103"/>
                  </a:lnTo>
                  <a:lnTo>
                    <a:pt x="6523218" y="1547381"/>
                  </a:lnTo>
                  <a:lnTo>
                    <a:pt x="6479128" y="1559488"/>
                  </a:lnTo>
                  <a:lnTo>
                    <a:pt x="6432283" y="1563687"/>
                  </a:lnTo>
                  <a:lnTo>
                    <a:pt x="260616" y="1563687"/>
                  </a:lnTo>
                  <a:lnTo>
                    <a:pt x="213771" y="1559488"/>
                  </a:lnTo>
                  <a:lnTo>
                    <a:pt x="169681" y="1547381"/>
                  </a:lnTo>
                  <a:lnTo>
                    <a:pt x="129080" y="1528103"/>
                  </a:lnTo>
                  <a:lnTo>
                    <a:pt x="92706" y="1502390"/>
                  </a:lnTo>
                  <a:lnTo>
                    <a:pt x="61295" y="1470978"/>
                  </a:lnTo>
                  <a:lnTo>
                    <a:pt x="35583" y="1434602"/>
                  </a:lnTo>
                  <a:lnTo>
                    <a:pt x="16305" y="1394000"/>
                  </a:lnTo>
                  <a:lnTo>
                    <a:pt x="4199" y="1349906"/>
                  </a:lnTo>
                  <a:lnTo>
                    <a:pt x="0" y="1303058"/>
                  </a:lnTo>
                  <a:lnTo>
                    <a:pt x="0" y="260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800350" y="5029200"/>
            <a:ext cx="323850" cy="552450"/>
            <a:chOff x="2800350" y="5029200"/>
            <a:chExt cx="323850" cy="552450"/>
          </a:xfrm>
        </p:grpSpPr>
        <p:sp>
          <p:nvSpPr>
            <p:cNvPr id="12" name="object 12"/>
            <p:cNvSpPr/>
            <p:nvPr/>
          </p:nvSpPr>
          <p:spPr>
            <a:xfrm>
              <a:off x="2819400" y="5128437"/>
              <a:ext cx="248285" cy="434340"/>
            </a:xfrm>
            <a:custGeom>
              <a:avLst/>
              <a:gdLst/>
              <a:ahLst/>
              <a:cxnLst/>
              <a:rect l="l" t="t" r="r" b="b"/>
              <a:pathLst>
                <a:path w="248285" h="434339">
                  <a:moveTo>
                    <a:pt x="0" y="434162"/>
                  </a:moveTo>
                  <a:lnTo>
                    <a:pt x="248094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6976" y="5029200"/>
              <a:ext cx="177800" cy="212725"/>
            </a:xfrm>
            <a:custGeom>
              <a:avLst/>
              <a:gdLst/>
              <a:ahLst/>
              <a:cxnLst/>
              <a:rect l="l" t="t" r="r" b="b"/>
              <a:pathLst>
                <a:path w="177800" h="212725">
                  <a:moveTo>
                    <a:pt x="177228" y="0"/>
                  </a:moveTo>
                  <a:lnTo>
                    <a:pt x="0" y="118135"/>
                  </a:lnTo>
                  <a:lnTo>
                    <a:pt x="120510" y="99237"/>
                  </a:lnTo>
                  <a:lnTo>
                    <a:pt x="165404" y="212661"/>
                  </a:lnTo>
                  <a:lnTo>
                    <a:pt x="17722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33693" y="5029194"/>
            <a:ext cx="1320165" cy="1009650"/>
            <a:chOff x="3333693" y="5029194"/>
            <a:chExt cx="1320165" cy="1009650"/>
          </a:xfrm>
        </p:grpSpPr>
        <p:sp>
          <p:nvSpPr>
            <p:cNvPr id="15" name="object 15"/>
            <p:cNvSpPr/>
            <p:nvPr/>
          </p:nvSpPr>
          <p:spPr>
            <a:xfrm>
              <a:off x="3352743" y="5144046"/>
              <a:ext cx="1211580" cy="876300"/>
            </a:xfrm>
            <a:custGeom>
              <a:avLst/>
              <a:gdLst/>
              <a:ahLst/>
              <a:cxnLst/>
              <a:rect l="l" t="t" r="r" b="b"/>
              <a:pathLst>
                <a:path w="1211579" h="876300">
                  <a:moveTo>
                    <a:pt x="0" y="875753"/>
                  </a:moveTo>
                  <a:lnTo>
                    <a:pt x="53343" y="874822"/>
                  </a:lnTo>
                  <a:lnTo>
                    <a:pt x="106100" y="872055"/>
                  </a:lnTo>
                  <a:lnTo>
                    <a:pt x="158225" y="867489"/>
                  </a:lnTo>
                  <a:lnTo>
                    <a:pt x="209670" y="861163"/>
                  </a:lnTo>
                  <a:lnTo>
                    <a:pt x="260388" y="853115"/>
                  </a:lnTo>
                  <a:lnTo>
                    <a:pt x="310332" y="843382"/>
                  </a:lnTo>
                  <a:lnTo>
                    <a:pt x="359455" y="832004"/>
                  </a:lnTo>
                  <a:lnTo>
                    <a:pt x="407711" y="819018"/>
                  </a:lnTo>
                  <a:lnTo>
                    <a:pt x="455052" y="804463"/>
                  </a:lnTo>
                  <a:lnTo>
                    <a:pt x="501432" y="788376"/>
                  </a:lnTo>
                  <a:lnTo>
                    <a:pt x="546803" y="770796"/>
                  </a:lnTo>
                  <a:lnTo>
                    <a:pt x="591119" y="751760"/>
                  </a:lnTo>
                  <a:lnTo>
                    <a:pt x="634333" y="731308"/>
                  </a:lnTo>
                  <a:lnTo>
                    <a:pt x="676397" y="709476"/>
                  </a:lnTo>
                  <a:lnTo>
                    <a:pt x="717266" y="686304"/>
                  </a:lnTo>
                  <a:lnTo>
                    <a:pt x="756891" y="661829"/>
                  </a:lnTo>
                  <a:lnTo>
                    <a:pt x="795226" y="636089"/>
                  </a:lnTo>
                  <a:lnTo>
                    <a:pt x="832224" y="609123"/>
                  </a:lnTo>
                  <a:lnTo>
                    <a:pt x="867838" y="580968"/>
                  </a:lnTo>
                  <a:lnTo>
                    <a:pt x="902021" y="551664"/>
                  </a:lnTo>
                  <a:lnTo>
                    <a:pt x="934727" y="521247"/>
                  </a:lnTo>
                  <a:lnTo>
                    <a:pt x="965907" y="489756"/>
                  </a:lnTo>
                  <a:lnTo>
                    <a:pt x="995516" y="457230"/>
                  </a:lnTo>
                  <a:lnTo>
                    <a:pt x="1023507" y="423706"/>
                  </a:lnTo>
                  <a:lnTo>
                    <a:pt x="1049831" y="389222"/>
                  </a:lnTo>
                  <a:lnTo>
                    <a:pt x="1074444" y="353817"/>
                  </a:lnTo>
                  <a:lnTo>
                    <a:pt x="1097297" y="317529"/>
                  </a:lnTo>
                  <a:lnTo>
                    <a:pt x="1118343" y="280395"/>
                  </a:lnTo>
                  <a:lnTo>
                    <a:pt x="1137536" y="242455"/>
                  </a:lnTo>
                  <a:lnTo>
                    <a:pt x="1154829" y="203745"/>
                  </a:lnTo>
                  <a:lnTo>
                    <a:pt x="1170175" y="164305"/>
                  </a:lnTo>
                  <a:lnTo>
                    <a:pt x="1183527" y="124172"/>
                  </a:lnTo>
                  <a:lnTo>
                    <a:pt x="1194837" y="83385"/>
                  </a:lnTo>
                  <a:lnTo>
                    <a:pt x="1204060" y="41981"/>
                  </a:lnTo>
                  <a:lnTo>
                    <a:pt x="1211148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3567" y="5029194"/>
              <a:ext cx="190500" cy="196850"/>
            </a:xfrm>
            <a:custGeom>
              <a:avLst/>
              <a:gdLst/>
              <a:ahLst/>
              <a:cxnLst/>
              <a:rect l="l" t="t" r="r" b="b"/>
              <a:pathLst>
                <a:path w="190500" h="196850">
                  <a:moveTo>
                    <a:pt x="108432" y="0"/>
                  </a:moveTo>
                  <a:lnTo>
                    <a:pt x="0" y="183324"/>
                  </a:lnTo>
                  <a:lnTo>
                    <a:pt x="100380" y="114020"/>
                  </a:lnTo>
                  <a:lnTo>
                    <a:pt x="190030" y="196735"/>
                  </a:lnTo>
                  <a:lnTo>
                    <a:pt x="10843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7170" y="1441976"/>
            <a:ext cx="7435215" cy="485013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814"/>
              </a:spcBef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(upper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bounds):</a:t>
            </a:r>
            <a:endParaRPr sz="3600">
              <a:latin typeface="Times New Roman"/>
              <a:cs typeface="Times New Roman"/>
            </a:endParaRPr>
          </a:p>
          <a:p>
            <a:pPr marL="615950" marR="661670">
              <a:lnSpc>
                <a:spcPct val="80200"/>
              </a:lnSpc>
              <a:spcBef>
                <a:spcPts val="2575"/>
              </a:spcBef>
            </a:pPr>
            <a:r>
              <a:rPr sz="3600" spc="-150" dirty="0">
                <a:latin typeface="Times New Roman"/>
                <a:cs typeface="Times New Roman"/>
              </a:rPr>
              <a:t>We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write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-5" dirty="0">
                <a:latin typeface="Times New Roman"/>
                <a:cs typeface="Times New Roman"/>
              </a:rPr>
              <a:t> there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 constants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all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320"/>
              </a:spcBef>
              <a:tabLst>
                <a:tab pos="2081530" algn="l"/>
                <a:tab pos="4813300" algn="l"/>
              </a:tabLst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5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19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Times New Roman"/>
              <a:cs typeface="Times New Roman"/>
            </a:endParaRPr>
          </a:p>
          <a:p>
            <a:pPr marL="914400" marR="5060950">
              <a:lnSpc>
                <a:spcPct val="80000"/>
              </a:lnSpc>
            </a:pPr>
            <a:r>
              <a:rPr sz="2800" i="1" spc="-5" dirty="0">
                <a:latin typeface="Times New Roman"/>
                <a:cs typeface="Times New Roman"/>
              </a:rPr>
              <a:t>functions,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not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12,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2001-5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Erik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D.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Demaine</a:t>
            </a:r>
            <a:r>
              <a:rPr sz="1400" i="1" spc="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and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Charles</a:t>
            </a:r>
            <a:r>
              <a:rPr sz="1400" i="1" spc="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E.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1910" y="6523256"/>
            <a:ext cx="381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L2.4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52475" y="2505075"/>
            <a:ext cx="6057900" cy="2990850"/>
            <a:chOff x="752475" y="2505075"/>
            <a:chExt cx="6057900" cy="2990850"/>
          </a:xfrm>
        </p:grpSpPr>
        <p:sp>
          <p:nvSpPr>
            <p:cNvPr id="6" name="object 6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885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225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645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045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5" y="2911474"/>
              <a:ext cx="6057900" cy="1402080"/>
            </a:xfrm>
            <a:custGeom>
              <a:avLst/>
              <a:gdLst/>
              <a:ahLst/>
              <a:cxnLst/>
              <a:rect l="l" t="t" r="r" b="b"/>
              <a:pathLst>
                <a:path w="6057900" h="1402079">
                  <a:moveTo>
                    <a:pt x="1309687" y="822325"/>
                  </a:moveTo>
                  <a:lnTo>
                    <a:pt x="0" y="822325"/>
                  </a:lnTo>
                  <a:lnTo>
                    <a:pt x="0" y="1401762"/>
                  </a:lnTo>
                  <a:lnTo>
                    <a:pt x="1309687" y="1401762"/>
                  </a:lnTo>
                  <a:lnTo>
                    <a:pt x="1309687" y="822325"/>
                  </a:lnTo>
                  <a:close/>
                </a:path>
                <a:path w="6057900" h="1402079">
                  <a:moveTo>
                    <a:pt x="2046287" y="0"/>
                  </a:moveTo>
                  <a:lnTo>
                    <a:pt x="939800" y="0"/>
                  </a:lnTo>
                  <a:lnTo>
                    <a:pt x="939800" y="579437"/>
                  </a:lnTo>
                  <a:lnTo>
                    <a:pt x="2046287" y="579437"/>
                  </a:lnTo>
                  <a:lnTo>
                    <a:pt x="2046287" y="0"/>
                  </a:lnTo>
                  <a:close/>
                </a:path>
                <a:path w="6057900" h="1402079">
                  <a:moveTo>
                    <a:pt x="2855912" y="822325"/>
                  </a:moveTo>
                  <a:lnTo>
                    <a:pt x="1749425" y="822325"/>
                  </a:lnTo>
                  <a:lnTo>
                    <a:pt x="1749425" y="1401762"/>
                  </a:lnTo>
                  <a:lnTo>
                    <a:pt x="2855912" y="1401762"/>
                  </a:lnTo>
                  <a:lnTo>
                    <a:pt x="2855912" y="822325"/>
                  </a:lnTo>
                  <a:close/>
                </a:path>
                <a:path w="6057900" h="1402079">
                  <a:moveTo>
                    <a:pt x="4406900" y="820737"/>
                  </a:moveTo>
                  <a:lnTo>
                    <a:pt x="3300412" y="820737"/>
                  </a:lnTo>
                  <a:lnTo>
                    <a:pt x="3300412" y="1400175"/>
                  </a:lnTo>
                  <a:lnTo>
                    <a:pt x="4406900" y="1400175"/>
                  </a:lnTo>
                  <a:lnTo>
                    <a:pt x="4406900" y="820737"/>
                  </a:lnTo>
                  <a:close/>
                </a:path>
                <a:path w="6057900" h="1402079">
                  <a:moveTo>
                    <a:pt x="6057900" y="820737"/>
                  </a:moveTo>
                  <a:lnTo>
                    <a:pt x="4951412" y="820737"/>
                  </a:lnTo>
                  <a:lnTo>
                    <a:pt x="4951412" y="1400175"/>
                  </a:lnTo>
                  <a:lnTo>
                    <a:pt x="6057900" y="1400175"/>
                  </a:lnTo>
                  <a:lnTo>
                    <a:pt x="6057900" y="820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0129" y="2930779"/>
            <a:ext cx="2801620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635"/>
              </a:spcBef>
              <a:tabLst>
                <a:tab pos="1812289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897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4835" y="2133600"/>
            <a:ext cx="3314065" cy="2956560"/>
            <a:chOff x="754835" y="2133600"/>
            <a:chExt cx="3314065" cy="2956560"/>
          </a:xfrm>
        </p:grpSpPr>
        <p:sp>
          <p:nvSpPr>
            <p:cNvPr id="17" name="object 17"/>
            <p:cNvSpPr/>
            <p:nvPr/>
          </p:nvSpPr>
          <p:spPr>
            <a:xfrm>
              <a:off x="75483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286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8062" y="2133600"/>
              <a:ext cx="520700" cy="579755"/>
            </a:xfrm>
            <a:custGeom>
              <a:avLst/>
              <a:gdLst/>
              <a:ahLst/>
              <a:cxnLst/>
              <a:rect l="l" t="t" r="r" b="b"/>
              <a:pathLst>
                <a:path w="520700" h="579755">
                  <a:moveTo>
                    <a:pt x="5207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20700" y="57943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47000" y="3122651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59700" y="2703201"/>
            <a:ext cx="875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200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12" baseline="-2256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12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7451" y="3960852"/>
            <a:ext cx="644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20" dirty="0">
                <a:solidFill>
                  <a:srgbClr val="009999"/>
                </a:solidFill>
                <a:latin typeface="Times New Roman"/>
                <a:cs typeface="Times New Roman"/>
              </a:rPr>
              <a:t>56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3241" y="3751217"/>
            <a:ext cx="4547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3297554" algn="l"/>
                <a:tab pos="3449954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u="dash" baseline="25132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u="sng" spc="15" baseline="286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4800" spc="412" baseline="286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20" baseline="6076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2662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2662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702" y="1562353"/>
            <a:ext cx="8237220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225165">
              <a:lnSpc>
                <a:spcPts val="3765"/>
              </a:lnSpc>
              <a:tabLst>
                <a:tab pos="7663180" algn="l"/>
                <a:tab pos="7809230" algn="l"/>
              </a:tabLst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u="dash" spc="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i="1" spc="120" baseline="-1822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578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3312" y="2895600"/>
            <a:ext cx="1106805" cy="579755"/>
          </a:xfrm>
          <a:custGeom>
            <a:avLst/>
            <a:gdLst/>
            <a:ahLst/>
            <a:cxnLst/>
            <a:rect l="l" t="t" r="r" b="b"/>
            <a:pathLst>
              <a:path w="1106804" h="579754">
                <a:moveTo>
                  <a:pt x="1106487" y="0"/>
                </a:moveTo>
                <a:lnTo>
                  <a:pt x="0" y="0"/>
                </a:lnTo>
                <a:lnTo>
                  <a:pt x="0" y="579437"/>
                </a:lnTo>
                <a:lnTo>
                  <a:pt x="1106487" y="579437"/>
                </a:lnTo>
                <a:lnTo>
                  <a:pt x="1106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66366" y="2914904"/>
            <a:ext cx="2691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53030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27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u="dash" spc="7" baseline="25132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dash" baseline="25132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12127" y="4518278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52475" y="2505075"/>
            <a:ext cx="6057900" cy="2990850"/>
            <a:chOff x="752475" y="2505075"/>
            <a:chExt cx="6057900" cy="2990850"/>
          </a:xfrm>
        </p:grpSpPr>
        <p:sp>
          <p:nvSpPr>
            <p:cNvPr id="6" name="object 6"/>
            <p:cNvSpPr/>
            <p:nvPr/>
          </p:nvSpPr>
          <p:spPr>
            <a:xfrm>
              <a:off x="2286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885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225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645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045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5" y="2911474"/>
              <a:ext cx="6057900" cy="1402080"/>
            </a:xfrm>
            <a:custGeom>
              <a:avLst/>
              <a:gdLst/>
              <a:ahLst/>
              <a:cxnLst/>
              <a:rect l="l" t="t" r="r" b="b"/>
              <a:pathLst>
                <a:path w="6057900" h="1402079">
                  <a:moveTo>
                    <a:pt x="1309687" y="822325"/>
                  </a:moveTo>
                  <a:lnTo>
                    <a:pt x="0" y="822325"/>
                  </a:lnTo>
                  <a:lnTo>
                    <a:pt x="0" y="1401762"/>
                  </a:lnTo>
                  <a:lnTo>
                    <a:pt x="1309687" y="1401762"/>
                  </a:lnTo>
                  <a:lnTo>
                    <a:pt x="1309687" y="822325"/>
                  </a:lnTo>
                  <a:close/>
                </a:path>
                <a:path w="6057900" h="1402079">
                  <a:moveTo>
                    <a:pt x="2046287" y="0"/>
                  </a:moveTo>
                  <a:lnTo>
                    <a:pt x="939800" y="0"/>
                  </a:lnTo>
                  <a:lnTo>
                    <a:pt x="939800" y="579437"/>
                  </a:lnTo>
                  <a:lnTo>
                    <a:pt x="2046287" y="579437"/>
                  </a:lnTo>
                  <a:lnTo>
                    <a:pt x="2046287" y="0"/>
                  </a:lnTo>
                  <a:close/>
                </a:path>
                <a:path w="6057900" h="1402079">
                  <a:moveTo>
                    <a:pt x="2855912" y="822325"/>
                  </a:moveTo>
                  <a:lnTo>
                    <a:pt x="1749425" y="822325"/>
                  </a:lnTo>
                  <a:lnTo>
                    <a:pt x="1749425" y="1401762"/>
                  </a:lnTo>
                  <a:lnTo>
                    <a:pt x="2855912" y="1401762"/>
                  </a:lnTo>
                  <a:lnTo>
                    <a:pt x="2855912" y="822325"/>
                  </a:lnTo>
                  <a:close/>
                </a:path>
                <a:path w="6057900" h="1402079">
                  <a:moveTo>
                    <a:pt x="4406900" y="820737"/>
                  </a:moveTo>
                  <a:lnTo>
                    <a:pt x="3300412" y="820737"/>
                  </a:lnTo>
                  <a:lnTo>
                    <a:pt x="3300412" y="1400175"/>
                  </a:lnTo>
                  <a:lnTo>
                    <a:pt x="4406900" y="1400175"/>
                  </a:lnTo>
                  <a:lnTo>
                    <a:pt x="4406900" y="820737"/>
                  </a:lnTo>
                  <a:close/>
                </a:path>
                <a:path w="6057900" h="1402079">
                  <a:moveTo>
                    <a:pt x="6057900" y="820737"/>
                  </a:moveTo>
                  <a:lnTo>
                    <a:pt x="4951412" y="820737"/>
                  </a:lnTo>
                  <a:lnTo>
                    <a:pt x="4951412" y="1400175"/>
                  </a:lnTo>
                  <a:lnTo>
                    <a:pt x="6057900" y="1400175"/>
                  </a:lnTo>
                  <a:lnTo>
                    <a:pt x="6057900" y="820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21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recursion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0129" y="2930779"/>
            <a:ext cx="2801620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635"/>
              </a:spcBef>
              <a:tabLst>
                <a:tab pos="1812289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897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4835" y="4339992"/>
            <a:ext cx="8251190" cy="1353185"/>
            <a:chOff x="754835" y="4339992"/>
            <a:chExt cx="8251190" cy="1353185"/>
          </a:xfrm>
        </p:grpSpPr>
        <p:sp>
          <p:nvSpPr>
            <p:cNvPr id="17" name="object 17"/>
            <p:cNvSpPr/>
            <p:nvPr/>
          </p:nvSpPr>
          <p:spPr>
            <a:xfrm>
              <a:off x="75483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286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19599" y="5181599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0" y="0"/>
                  </a:moveTo>
                  <a:lnTo>
                    <a:pt x="457200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4157" y="5689581"/>
              <a:ext cx="278130" cy="0"/>
            </a:xfrm>
            <a:custGeom>
              <a:avLst/>
              <a:gdLst/>
              <a:ahLst/>
              <a:cxnLst/>
              <a:rect l="l" t="t" r="r" b="b"/>
              <a:pathLst>
                <a:path w="278129">
                  <a:moveTo>
                    <a:pt x="0" y="0"/>
                  </a:moveTo>
                  <a:lnTo>
                    <a:pt x="277806" y="0"/>
                  </a:lnTo>
                </a:path>
              </a:pathLst>
            </a:custGeom>
            <a:ln w="6349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5064" y="5689581"/>
              <a:ext cx="278130" cy="0"/>
            </a:xfrm>
            <a:custGeom>
              <a:avLst/>
              <a:gdLst/>
              <a:ahLst/>
              <a:cxnLst/>
              <a:rect l="l" t="t" r="r" b="b"/>
              <a:pathLst>
                <a:path w="278129">
                  <a:moveTo>
                    <a:pt x="0" y="0"/>
                  </a:moveTo>
                  <a:lnTo>
                    <a:pt x="277806" y="0"/>
                  </a:lnTo>
                </a:path>
              </a:pathLst>
            </a:custGeom>
            <a:ln w="6349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47000" y="3122651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59700" y="2703201"/>
            <a:ext cx="875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200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12" baseline="-2256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12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7451" y="3960852"/>
            <a:ext cx="644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20" dirty="0">
                <a:solidFill>
                  <a:srgbClr val="009999"/>
                </a:solidFill>
                <a:latin typeface="Times New Roman"/>
                <a:cs typeface="Times New Roman"/>
              </a:rPr>
              <a:t>56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3241" y="3751217"/>
            <a:ext cx="4547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3297554" algn="l"/>
                <a:tab pos="3449954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u="dash" baseline="25132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u="sng" spc="15" baseline="286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4800" spc="412" baseline="286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20" baseline="6076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2662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2662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9586" y="5217317"/>
            <a:ext cx="126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3630" algn="l"/>
              </a:tabLst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	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6940" y="5334051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3155" algn="l"/>
              </a:tabLst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5	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1877" y="5334051"/>
            <a:ext cx="2215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ts val="2640"/>
              </a:lnSpc>
              <a:spcBef>
                <a:spcPts val="100"/>
              </a:spcBef>
            </a:pPr>
            <a:r>
              <a:rPr sz="2400" u="sng" spc="-8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tabLst>
                <a:tab pos="796925" algn="l"/>
                <a:tab pos="1897380" algn="l"/>
              </a:tabLst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16	16	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32883" y="529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31955" y="4894276"/>
            <a:ext cx="3964940" cy="1086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4090" algn="l"/>
                <a:tab pos="1701800" algn="l"/>
                <a:tab pos="2075180" algn="l"/>
                <a:tab pos="2802890" algn="l"/>
              </a:tabLst>
            </a:pPr>
            <a:r>
              <a:rPr sz="6950" spc="-1989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900" spc="-580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49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900" spc="-580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r>
              <a:rPr sz="49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900" spc="-580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49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900" spc="-580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r>
              <a:rPr sz="4900" spc="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34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100" dirty="0">
                <a:solidFill>
                  <a:srgbClr val="009999"/>
                </a:solidFill>
                <a:latin typeface="Segoe UI Symbol"/>
                <a:cs typeface="Segoe UI Symbol"/>
              </a:rPr>
              <a:t></a:t>
            </a:r>
            <a:r>
              <a:rPr sz="6950" spc="-1265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endParaRPr sz="6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12127" y="4518278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5695" y="5383229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3305" algn="l"/>
              </a:tabLst>
            </a:pPr>
            <a:r>
              <a:rPr sz="3200" spc="-45" dirty="0">
                <a:latin typeface="Times New Roman"/>
                <a:cs typeface="Times New Roman"/>
              </a:rPr>
              <a:t>Total	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baseline="1736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2159" y="5918360"/>
            <a:ext cx="1315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48062" y="2133599"/>
            <a:ext cx="2472055" cy="1341755"/>
          </a:xfrm>
          <a:custGeom>
            <a:avLst/>
            <a:gdLst/>
            <a:ahLst/>
            <a:cxnLst/>
            <a:rect l="l" t="t" r="r" b="b"/>
            <a:pathLst>
              <a:path w="2472054" h="1341754">
                <a:moveTo>
                  <a:pt x="520700" y="0"/>
                </a:moveTo>
                <a:lnTo>
                  <a:pt x="0" y="0"/>
                </a:lnTo>
                <a:lnTo>
                  <a:pt x="0" y="579437"/>
                </a:lnTo>
                <a:lnTo>
                  <a:pt x="520700" y="579437"/>
                </a:lnTo>
                <a:lnTo>
                  <a:pt x="520700" y="0"/>
                </a:lnTo>
                <a:close/>
              </a:path>
              <a:path w="2472054" h="1341754">
                <a:moveTo>
                  <a:pt x="2471737" y="762000"/>
                </a:moveTo>
                <a:lnTo>
                  <a:pt x="1365250" y="762000"/>
                </a:lnTo>
                <a:lnTo>
                  <a:pt x="1365250" y="1341437"/>
                </a:lnTo>
                <a:lnTo>
                  <a:pt x="2471737" y="1341437"/>
                </a:lnTo>
                <a:lnTo>
                  <a:pt x="2471737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3702" y="1562353"/>
            <a:ext cx="8237220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76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225165">
              <a:lnSpc>
                <a:spcPts val="3765"/>
              </a:lnSpc>
              <a:tabLst>
                <a:tab pos="7663180" algn="l"/>
                <a:tab pos="7809230" algn="l"/>
              </a:tabLst>
            </a:pP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u="dash" spc="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i="1" spc="120" baseline="-1822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578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6366" y="2914904"/>
            <a:ext cx="2691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53030" algn="l"/>
              </a:tabLst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27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u="dash" spc="7" baseline="25132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dash" baseline="25132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30265" y="5916866"/>
            <a:ext cx="2702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geometric</a:t>
            </a:r>
            <a:r>
              <a:rPr sz="3200"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series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683625" y="6092825"/>
            <a:ext cx="311150" cy="311150"/>
            <a:chOff x="8683625" y="6092825"/>
            <a:chExt cx="311150" cy="311150"/>
          </a:xfrm>
        </p:grpSpPr>
        <p:sp>
          <p:nvSpPr>
            <p:cNvPr id="39" name="object 39"/>
            <p:cNvSpPr/>
            <p:nvPr/>
          </p:nvSpPr>
          <p:spPr>
            <a:xfrm>
              <a:off x="8686800" y="609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266700"/>
                  </a:lnTo>
                  <a:lnTo>
                    <a:pt x="152400" y="266700"/>
                  </a:lnTo>
                  <a:lnTo>
                    <a:pt x="107906" y="257718"/>
                  </a:lnTo>
                  <a:lnTo>
                    <a:pt x="71575" y="233224"/>
                  </a:lnTo>
                  <a:lnTo>
                    <a:pt x="47081" y="196893"/>
                  </a:lnTo>
                  <a:lnTo>
                    <a:pt x="38100" y="152400"/>
                  </a:lnTo>
                  <a:lnTo>
                    <a:pt x="47081" y="107906"/>
                  </a:lnTo>
                  <a:lnTo>
                    <a:pt x="71575" y="71575"/>
                  </a:lnTo>
                  <a:lnTo>
                    <a:pt x="107906" y="47081"/>
                  </a:lnTo>
                  <a:lnTo>
                    <a:pt x="152400" y="38100"/>
                  </a:lnTo>
                  <a:lnTo>
                    <a:pt x="304800" y="38100"/>
                  </a:lnTo>
                  <a:lnTo>
                    <a:pt x="304800" y="0"/>
                  </a:lnTo>
                  <a:close/>
                </a:path>
                <a:path w="304800" h="304800">
                  <a:moveTo>
                    <a:pt x="304800" y="38100"/>
                  </a:moveTo>
                  <a:lnTo>
                    <a:pt x="152400" y="38100"/>
                  </a:lnTo>
                  <a:lnTo>
                    <a:pt x="196893" y="47081"/>
                  </a:lnTo>
                  <a:lnTo>
                    <a:pt x="233224" y="71575"/>
                  </a:lnTo>
                  <a:lnTo>
                    <a:pt x="257718" y="107906"/>
                  </a:lnTo>
                  <a:lnTo>
                    <a:pt x="266700" y="152400"/>
                  </a:lnTo>
                  <a:lnTo>
                    <a:pt x="257718" y="196893"/>
                  </a:lnTo>
                  <a:lnTo>
                    <a:pt x="233224" y="233224"/>
                  </a:lnTo>
                  <a:lnTo>
                    <a:pt x="196893" y="257718"/>
                  </a:lnTo>
                  <a:lnTo>
                    <a:pt x="152400" y="266700"/>
                  </a:lnTo>
                  <a:lnTo>
                    <a:pt x="304800" y="266700"/>
                  </a:lnTo>
                  <a:lnTo>
                    <a:pt x="304800" y="3810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1725" y="6130925"/>
              <a:ext cx="234950" cy="23495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686800" y="609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79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spc="-5" dirty="0"/>
              <a:t>master</a:t>
            </a:r>
            <a:r>
              <a:rPr spc="-30" dirty="0"/>
              <a:t> </a:t>
            </a:r>
            <a:r>
              <a:rPr spc="-5" dirty="0"/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739" y="2114232"/>
            <a:ext cx="7254875" cy="27076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375"/>
              </a:spcBef>
            </a:pPr>
            <a:r>
              <a:rPr sz="3200" spc="-5" dirty="0">
                <a:latin typeface="Times New Roman"/>
                <a:cs typeface="Times New Roman"/>
              </a:rPr>
              <a:t>The master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 applies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</a:t>
            </a:r>
            <a:endParaRPr sz="3200">
              <a:latin typeface="Times New Roman"/>
              <a:cs typeface="Times New Roman"/>
            </a:endParaRPr>
          </a:p>
          <a:p>
            <a:pPr marL="1858645">
              <a:lnSpc>
                <a:spcPct val="100000"/>
              </a:lnSpc>
              <a:spcBef>
                <a:spcPts val="1060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 marR="276860" indent="-635">
              <a:lnSpc>
                <a:spcPts val="3640"/>
              </a:lnSpc>
              <a:spcBef>
                <a:spcPts val="1455"/>
              </a:spcBef>
              <a:tabLst>
                <a:tab pos="3931285" algn="l"/>
                <a:tab pos="4203065" algn="l"/>
              </a:tabLst>
            </a:pP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	</a:t>
            </a:r>
            <a:r>
              <a:rPr sz="3200" spc="-5" dirty="0">
                <a:latin typeface="Times New Roman"/>
                <a:cs typeface="Times New Roman"/>
              </a:rPr>
              <a:t>is asymptotically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positive.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</a:t>
            </a:r>
            <a:r>
              <a:rPr spc="-40" dirty="0"/>
              <a:t> </a:t>
            </a:r>
            <a:r>
              <a:rPr spc="-5" dirty="0"/>
              <a:t>common</a:t>
            </a:r>
            <a:r>
              <a:rPr spc="-40" dirty="0"/>
              <a:t> </a:t>
            </a:r>
            <a:r>
              <a:rPr spc="-5" dirty="0"/>
              <a:t>cases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365" y="1495310"/>
            <a:ext cx="7672705" cy="27438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 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polynomially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slower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</a:t>
            </a:r>
            <a:r>
              <a:rPr spc="-40" dirty="0"/>
              <a:t> </a:t>
            </a:r>
            <a:r>
              <a:rPr spc="-5" dirty="0"/>
              <a:t>common</a:t>
            </a:r>
            <a:r>
              <a:rPr spc="-40" dirty="0"/>
              <a:t> </a:t>
            </a:r>
            <a:r>
              <a:rPr spc="-5" dirty="0"/>
              <a:t>cases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365" y="1495310"/>
            <a:ext cx="7804150" cy="46342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 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polynomially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slower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i="1" spc="-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ow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 </a:t>
            </a:r>
            <a:r>
              <a:rPr sz="3200" spc="-10" dirty="0">
                <a:latin typeface="Times New Roman"/>
                <a:cs typeface="Times New Roman"/>
              </a:rPr>
              <a:t>si</a:t>
            </a:r>
            <a:r>
              <a:rPr sz="3200" spc="-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il</a:t>
            </a:r>
            <a:r>
              <a:rPr sz="3200" spc="-5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36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</a:t>
            </a:r>
            <a:r>
              <a:rPr spc="-20" dirty="0"/>
              <a:t> </a:t>
            </a:r>
            <a:r>
              <a:rPr spc="-5" dirty="0"/>
              <a:t>common</a:t>
            </a:r>
            <a:r>
              <a:rPr spc="-25" dirty="0"/>
              <a:t> </a:t>
            </a:r>
            <a:r>
              <a:rPr spc="-5" dirty="0"/>
              <a:t>cases</a:t>
            </a:r>
            <a:r>
              <a:rPr spc="-15" dirty="0"/>
              <a:t> </a:t>
            </a:r>
            <a:r>
              <a:rPr spc="-5" dirty="0"/>
              <a:t>(cont.)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365" y="1388948"/>
            <a:ext cx="8237220" cy="39808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 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ows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ynom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ll</a:t>
            </a:r>
            <a:r>
              <a:rPr sz="3200" spc="-5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st</a:t>
            </a:r>
            <a:r>
              <a:rPr sz="3200" spc="-5" dirty="0">
                <a:latin typeface="Times New Roman"/>
                <a:cs typeface="Times New Roman"/>
              </a:rPr>
              <a:t>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i="1" spc="-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spc="-5" dirty="0">
                <a:latin typeface="Times New Roman"/>
                <a:cs typeface="Times New Roman"/>
              </a:rPr>
              <a:t>by  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</a:t>
            </a:r>
            <a:r>
              <a:rPr sz="3200" b="1" i="1" spc="-10" dirty="0">
                <a:latin typeface="Times New Roman"/>
                <a:cs typeface="Times New Roman"/>
              </a:rPr>
              <a:t>n</a:t>
            </a:r>
            <a:r>
              <a:rPr sz="3200" b="1" i="1" spc="-5" dirty="0">
                <a:latin typeface="Times New Roman"/>
                <a:cs typeface="Times New Roman"/>
              </a:rPr>
              <a:t>d</a:t>
            </a:r>
            <a:r>
              <a:rPr sz="3200" b="1" i="1" spc="2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tisfi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eg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rit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iti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luti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4226" y="1799366"/>
            <a:ext cx="6557645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15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Symbol"/>
                <a:cs typeface="Symbol"/>
              </a:rPr>
              <a:t>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4074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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526" y="1799366"/>
            <a:ext cx="7351395" cy="411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654"/>
              </a:lnSpc>
              <a:spcBef>
                <a:spcPts val="95"/>
              </a:spcBef>
              <a:tabLst>
                <a:tab pos="8540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53440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15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Symbol"/>
                <a:cs typeface="Symbol"/>
              </a:rPr>
              <a:t>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5344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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54075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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926" y="1562297"/>
            <a:ext cx="7523480" cy="233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3150" baseline="25132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15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(reg.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cond.)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2804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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926" y="1562297"/>
            <a:ext cx="8316595" cy="447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3150" baseline="25132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15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150" spc="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(reg.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cond.)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2804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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700"/>
              </a:lnSpc>
              <a:spcBef>
                <a:spcPts val="25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4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/lg</a:t>
            </a:r>
            <a:r>
              <a:rPr sz="3200" spc="-459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28040" marR="17780" indent="-635">
              <a:lnSpc>
                <a:spcPct val="88300"/>
              </a:lnSpc>
              <a:spcBef>
                <a:spcPts val="310"/>
              </a:spcBef>
              <a:tabLst>
                <a:tab pos="603186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/lg</a:t>
            </a:r>
            <a:r>
              <a:rPr sz="3200" spc="-459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  </a:t>
            </a:r>
            <a:r>
              <a:rPr sz="3200" spc="-5" dirty="0">
                <a:latin typeface="Times New Roman"/>
                <a:cs typeface="Times New Roman"/>
              </a:rPr>
              <a:t>Master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apply.	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-15" dirty="0">
                <a:latin typeface="Times New Roman"/>
                <a:cs typeface="Times New Roman"/>
              </a:rPr>
              <a:t>particular,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every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350" spc="-8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35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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(lg</a:t>
            </a:r>
            <a:r>
              <a:rPr sz="320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4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Asymptotic</a:t>
            </a:r>
            <a:r>
              <a:rPr spc="-80" dirty="0"/>
              <a:t> </a:t>
            </a:r>
            <a:r>
              <a:rPr spc="-5" dirty="0"/>
              <a:t>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94816" y="2393442"/>
            <a:ext cx="6814184" cy="1695450"/>
            <a:chOff x="1194816" y="2393442"/>
            <a:chExt cx="6814184" cy="16954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62" y="2513838"/>
              <a:ext cx="6704074" cy="15750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816" y="2393442"/>
              <a:ext cx="6813802" cy="15651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6432283" y="0"/>
                  </a:moveTo>
                  <a:lnTo>
                    <a:pt x="260616" y="0"/>
                  </a:lnTo>
                  <a:lnTo>
                    <a:pt x="213771" y="4198"/>
                  </a:lnTo>
                  <a:lnTo>
                    <a:pt x="169681" y="16304"/>
                  </a:lnTo>
                  <a:lnTo>
                    <a:pt x="129080" y="35580"/>
                  </a:lnTo>
                  <a:lnTo>
                    <a:pt x="92706" y="61291"/>
                  </a:lnTo>
                  <a:lnTo>
                    <a:pt x="61295" y="92701"/>
                  </a:lnTo>
                  <a:lnTo>
                    <a:pt x="35583" y="129075"/>
                  </a:lnTo>
                  <a:lnTo>
                    <a:pt x="16305" y="169676"/>
                  </a:lnTo>
                  <a:lnTo>
                    <a:pt x="4199" y="213768"/>
                  </a:lnTo>
                  <a:lnTo>
                    <a:pt x="0" y="260616"/>
                  </a:lnTo>
                  <a:lnTo>
                    <a:pt x="0" y="1303058"/>
                  </a:lnTo>
                  <a:lnTo>
                    <a:pt x="4199" y="1349906"/>
                  </a:lnTo>
                  <a:lnTo>
                    <a:pt x="16305" y="1394000"/>
                  </a:lnTo>
                  <a:lnTo>
                    <a:pt x="35583" y="1434602"/>
                  </a:lnTo>
                  <a:lnTo>
                    <a:pt x="61295" y="1470978"/>
                  </a:lnTo>
                  <a:lnTo>
                    <a:pt x="92706" y="1502390"/>
                  </a:lnTo>
                  <a:lnTo>
                    <a:pt x="129080" y="1528103"/>
                  </a:lnTo>
                  <a:lnTo>
                    <a:pt x="169681" y="1547381"/>
                  </a:lnTo>
                  <a:lnTo>
                    <a:pt x="213771" y="1559488"/>
                  </a:lnTo>
                  <a:lnTo>
                    <a:pt x="260616" y="1563687"/>
                  </a:lnTo>
                  <a:lnTo>
                    <a:pt x="6432283" y="1563687"/>
                  </a:lnTo>
                  <a:lnTo>
                    <a:pt x="6479128" y="1559488"/>
                  </a:lnTo>
                  <a:lnTo>
                    <a:pt x="6523218" y="1547381"/>
                  </a:lnTo>
                  <a:lnTo>
                    <a:pt x="6563819" y="1528103"/>
                  </a:lnTo>
                  <a:lnTo>
                    <a:pt x="6600193" y="1502390"/>
                  </a:lnTo>
                  <a:lnTo>
                    <a:pt x="6631604" y="1470978"/>
                  </a:lnTo>
                  <a:lnTo>
                    <a:pt x="6657316" y="1434602"/>
                  </a:lnTo>
                  <a:lnTo>
                    <a:pt x="6676594" y="1394000"/>
                  </a:lnTo>
                  <a:lnTo>
                    <a:pt x="6688700" y="1349906"/>
                  </a:lnTo>
                  <a:lnTo>
                    <a:pt x="6692900" y="1303058"/>
                  </a:lnTo>
                  <a:lnTo>
                    <a:pt x="6692900" y="260616"/>
                  </a:lnTo>
                  <a:lnTo>
                    <a:pt x="6688700" y="213768"/>
                  </a:lnTo>
                  <a:lnTo>
                    <a:pt x="6676594" y="169676"/>
                  </a:lnTo>
                  <a:lnTo>
                    <a:pt x="6657316" y="129075"/>
                  </a:lnTo>
                  <a:lnTo>
                    <a:pt x="6631604" y="92701"/>
                  </a:lnTo>
                  <a:lnTo>
                    <a:pt x="6600193" y="61291"/>
                  </a:lnTo>
                  <a:lnTo>
                    <a:pt x="6563819" y="35580"/>
                  </a:lnTo>
                  <a:lnTo>
                    <a:pt x="6523218" y="16304"/>
                  </a:lnTo>
                  <a:lnTo>
                    <a:pt x="6479128" y="4198"/>
                  </a:lnTo>
                  <a:lnTo>
                    <a:pt x="643228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5550" y="2443166"/>
              <a:ext cx="6692900" cy="1564005"/>
            </a:xfrm>
            <a:custGeom>
              <a:avLst/>
              <a:gdLst/>
              <a:ahLst/>
              <a:cxnLst/>
              <a:rect l="l" t="t" r="r" b="b"/>
              <a:pathLst>
                <a:path w="6692900" h="1564004">
                  <a:moveTo>
                    <a:pt x="0" y="260616"/>
                  </a:moveTo>
                  <a:lnTo>
                    <a:pt x="4199" y="213768"/>
                  </a:lnTo>
                  <a:lnTo>
                    <a:pt x="16305" y="169676"/>
                  </a:lnTo>
                  <a:lnTo>
                    <a:pt x="35583" y="129075"/>
                  </a:lnTo>
                  <a:lnTo>
                    <a:pt x="61295" y="92701"/>
                  </a:lnTo>
                  <a:lnTo>
                    <a:pt x="92706" y="61291"/>
                  </a:lnTo>
                  <a:lnTo>
                    <a:pt x="129080" y="35580"/>
                  </a:lnTo>
                  <a:lnTo>
                    <a:pt x="169681" y="16304"/>
                  </a:lnTo>
                  <a:lnTo>
                    <a:pt x="213771" y="4198"/>
                  </a:lnTo>
                  <a:lnTo>
                    <a:pt x="260616" y="0"/>
                  </a:lnTo>
                  <a:lnTo>
                    <a:pt x="6432283" y="0"/>
                  </a:lnTo>
                  <a:lnTo>
                    <a:pt x="6479128" y="4198"/>
                  </a:lnTo>
                  <a:lnTo>
                    <a:pt x="6523218" y="16304"/>
                  </a:lnTo>
                  <a:lnTo>
                    <a:pt x="6563819" y="35580"/>
                  </a:lnTo>
                  <a:lnTo>
                    <a:pt x="6600193" y="61291"/>
                  </a:lnTo>
                  <a:lnTo>
                    <a:pt x="6631604" y="92701"/>
                  </a:lnTo>
                  <a:lnTo>
                    <a:pt x="6657316" y="129075"/>
                  </a:lnTo>
                  <a:lnTo>
                    <a:pt x="6676594" y="169676"/>
                  </a:lnTo>
                  <a:lnTo>
                    <a:pt x="6688700" y="213768"/>
                  </a:lnTo>
                  <a:lnTo>
                    <a:pt x="6692900" y="260616"/>
                  </a:lnTo>
                  <a:lnTo>
                    <a:pt x="6692900" y="1303058"/>
                  </a:lnTo>
                  <a:lnTo>
                    <a:pt x="6688700" y="1349906"/>
                  </a:lnTo>
                  <a:lnTo>
                    <a:pt x="6676594" y="1394000"/>
                  </a:lnTo>
                  <a:lnTo>
                    <a:pt x="6657316" y="1434602"/>
                  </a:lnTo>
                  <a:lnTo>
                    <a:pt x="6631604" y="1470978"/>
                  </a:lnTo>
                  <a:lnTo>
                    <a:pt x="6600193" y="1502390"/>
                  </a:lnTo>
                  <a:lnTo>
                    <a:pt x="6563819" y="1528103"/>
                  </a:lnTo>
                  <a:lnTo>
                    <a:pt x="6523218" y="1547381"/>
                  </a:lnTo>
                  <a:lnTo>
                    <a:pt x="6479128" y="1559488"/>
                  </a:lnTo>
                  <a:lnTo>
                    <a:pt x="6432283" y="1563687"/>
                  </a:lnTo>
                  <a:lnTo>
                    <a:pt x="260616" y="1563687"/>
                  </a:lnTo>
                  <a:lnTo>
                    <a:pt x="213771" y="1559488"/>
                  </a:lnTo>
                  <a:lnTo>
                    <a:pt x="169681" y="1547381"/>
                  </a:lnTo>
                  <a:lnTo>
                    <a:pt x="129080" y="1528103"/>
                  </a:lnTo>
                  <a:lnTo>
                    <a:pt x="92706" y="1502390"/>
                  </a:lnTo>
                  <a:lnTo>
                    <a:pt x="61295" y="1470978"/>
                  </a:lnTo>
                  <a:lnTo>
                    <a:pt x="35583" y="1434602"/>
                  </a:lnTo>
                  <a:lnTo>
                    <a:pt x="16305" y="1394000"/>
                  </a:lnTo>
                  <a:lnTo>
                    <a:pt x="4199" y="1349906"/>
                  </a:lnTo>
                  <a:lnTo>
                    <a:pt x="0" y="1303058"/>
                  </a:lnTo>
                  <a:lnTo>
                    <a:pt x="0" y="260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5221" y="1441976"/>
            <a:ext cx="6708775" cy="243903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14"/>
              </a:spcBef>
            </a:pPr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-notation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(upper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bounds):</a:t>
            </a:r>
            <a:endParaRPr sz="3600">
              <a:latin typeface="Times New Roman"/>
              <a:cs typeface="Times New Roman"/>
            </a:endParaRPr>
          </a:p>
          <a:p>
            <a:pPr marL="508000" marR="43180">
              <a:lnSpc>
                <a:spcPct val="80200"/>
              </a:lnSpc>
              <a:spcBef>
                <a:spcPts val="2575"/>
              </a:spcBef>
            </a:pPr>
            <a:r>
              <a:rPr sz="3600" spc="-150" dirty="0">
                <a:latin typeface="Times New Roman"/>
                <a:cs typeface="Times New Roman"/>
              </a:rPr>
              <a:t>We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write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-5" dirty="0">
                <a:latin typeface="Times New Roman"/>
                <a:cs typeface="Times New Roman"/>
              </a:rPr>
              <a:t> there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 constants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all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270" y="4403261"/>
            <a:ext cx="419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43430" algn="l"/>
              </a:tabLst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39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939" y="5498084"/>
            <a:ext cx="1477645" cy="7937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70"/>
              </a:spcBef>
            </a:pPr>
            <a:r>
              <a:rPr sz="2800" i="1" spc="-5" dirty="0">
                <a:latin typeface="Times New Roman"/>
                <a:cs typeface="Times New Roman"/>
              </a:rPr>
              <a:t>functions,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not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00350" y="5029200"/>
            <a:ext cx="323850" cy="552450"/>
            <a:chOff x="2800350" y="5029200"/>
            <a:chExt cx="323850" cy="552450"/>
          </a:xfrm>
        </p:grpSpPr>
        <p:sp>
          <p:nvSpPr>
            <p:cNvPr id="15" name="object 15"/>
            <p:cNvSpPr/>
            <p:nvPr/>
          </p:nvSpPr>
          <p:spPr>
            <a:xfrm>
              <a:off x="2819400" y="5128437"/>
              <a:ext cx="248285" cy="434340"/>
            </a:xfrm>
            <a:custGeom>
              <a:avLst/>
              <a:gdLst/>
              <a:ahLst/>
              <a:cxnLst/>
              <a:rect l="l" t="t" r="r" b="b"/>
              <a:pathLst>
                <a:path w="248285" h="434339">
                  <a:moveTo>
                    <a:pt x="0" y="434162"/>
                  </a:moveTo>
                  <a:lnTo>
                    <a:pt x="248094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6976" y="5029200"/>
              <a:ext cx="177800" cy="212725"/>
            </a:xfrm>
            <a:custGeom>
              <a:avLst/>
              <a:gdLst/>
              <a:ahLst/>
              <a:cxnLst/>
              <a:rect l="l" t="t" r="r" b="b"/>
              <a:pathLst>
                <a:path w="177800" h="212725">
                  <a:moveTo>
                    <a:pt x="177228" y="0"/>
                  </a:moveTo>
                  <a:lnTo>
                    <a:pt x="0" y="118135"/>
                  </a:lnTo>
                  <a:lnTo>
                    <a:pt x="120510" y="99237"/>
                  </a:lnTo>
                  <a:lnTo>
                    <a:pt x="165404" y="212661"/>
                  </a:lnTo>
                  <a:lnTo>
                    <a:pt x="17722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333693" y="4876797"/>
            <a:ext cx="2096135" cy="1162050"/>
            <a:chOff x="3333693" y="4876797"/>
            <a:chExt cx="2096135" cy="1162050"/>
          </a:xfrm>
        </p:grpSpPr>
        <p:sp>
          <p:nvSpPr>
            <p:cNvPr id="18" name="object 18"/>
            <p:cNvSpPr/>
            <p:nvPr/>
          </p:nvSpPr>
          <p:spPr>
            <a:xfrm>
              <a:off x="3761716" y="4988191"/>
              <a:ext cx="1649095" cy="498475"/>
            </a:xfrm>
            <a:custGeom>
              <a:avLst/>
              <a:gdLst/>
              <a:ahLst/>
              <a:cxnLst/>
              <a:rect l="l" t="t" r="r" b="b"/>
              <a:pathLst>
                <a:path w="1649095" h="498475">
                  <a:moveTo>
                    <a:pt x="1648561" y="498208"/>
                  </a:moveTo>
                  <a:lnTo>
                    <a:pt x="1582282" y="497740"/>
                  </a:lnTo>
                  <a:lnTo>
                    <a:pt x="1516655" y="496349"/>
                  </a:lnTo>
                  <a:lnTo>
                    <a:pt x="1451727" y="494051"/>
                  </a:lnTo>
                  <a:lnTo>
                    <a:pt x="1387546" y="490864"/>
                  </a:lnTo>
                  <a:lnTo>
                    <a:pt x="1324161" y="486805"/>
                  </a:lnTo>
                  <a:lnTo>
                    <a:pt x="1261617" y="481891"/>
                  </a:lnTo>
                  <a:lnTo>
                    <a:pt x="1199964" y="476140"/>
                  </a:lnTo>
                  <a:lnTo>
                    <a:pt x="1139248" y="469569"/>
                  </a:lnTo>
                  <a:lnTo>
                    <a:pt x="1079517" y="462195"/>
                  </a:lnTo>
                  <a:lnTo>
                    <a:pt x="1020818" y="454036"/>
                  </a:lnTo>
                  <a:lnTo>
                    <a:pt x="963199" y="445109"/>
                  </a:lnTo>
                  <a:lnTo>
                    <a:pt x="906708" y="435430"/>
                  </a:lnTo>
                  <a:lnTo>
                    <a:pt x="851393" y="425018"/>
                  </a:lnTo>
                  <a:lnTo>
                    <a:pt x="797299" y="413890"/>
                  </a:lnTo>
                  <a:lnTo>
                    <a:pt x="744477" y="402063"/>
                  </a:lnTo>
                  <a:lnTo>
                    <a:pt x="692972" y="389554"/>
                  </a:lnTo>
                  <a:lnTo>
                    <a:pt x="642832" y="376380"/>
                  </a:lnTo>
                  <a:lnTo>
                    <a:pt x="594105" y="362560"/>
                  </a:lnTo>
                  <a:lnTo>
                    <a:pt x="546839" y="348109"/>
                  </a:lnTo>
                  <a:lnTo>
                    <a:pt x="501081" y="333046"/>
                  </a:lnTo>
                  <a:lnTo>
                    <a:pt x="456878" y="317388"/>
                  </a:lnTo>
                  <a:lnTo>
                    <a:pt x="414279" y="301151"/>
                  </a:lnTo>
                  <a:lnTo>
                    <a:pt x="373330" y="284354"/>
                  </a:lnTo>
                  <a:lnTo>
                    <a:pt x="334080" y="267014"/>
                  </a:lnTo>
                  <a:lnTo>
                    <a:pt x="296575" y="249147"/>
                  </a:lnTo>
                  <a:lnTo>
                    <a:pt x="260863" y="230771"/>
                  </a:lnTo>
                  <a:lnTo>
                    <a:pt x="226993" y="211904"/>
                  </a:lnTo>
                  <a:lnTo>
                    <a:pt x="164965" y="172764"/>
                  </a:lnTo>
                  <a:lnTo>
                    <a:pt x="110871" y="131866"/>
                  </a:lnTo>
                  <a:lnTo>
                    <a:pt x="65092" y="89346"/>
                  </a:lnTo>
                  <a:lnTo>
                    <a:pt x="28008" y="45345"/>
                  </a:lnTo>
                  <a:lnTo>
                    <a:pt x="12846" y="2283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7733" y="4876797"/>
              <a:ext cx="184785" cy="208279"/>
            </a:xfrm>
            <a:custGeom>
              <a:avLst/>
              <a:gdLst/>
              <a:ahLst/>
              <a:cxnLst/>
              <a:rect l="l" t="t" r="r" b="b"/>
              <a:pathLst>
                <a:path w="184785" h="208279">
                  <a:moveTo>
                    <a:pt x="46062" y="0"/>
                  </a:moveTo>
                  <a:lnTo>
                    <a:pt x="0" y="207949"/>
                  </a:lnTo>
                  <a:lnTo>
                    <a:pt x="73863" y="110870"/>
                  </a:lnTo>
                  <a:lnTo>
                    <a:pt x="184784" y="161620"/>
                  </a:lnTo>
                  <a:lnTo>
                    <a:pt x="460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743" y="5144045"/>
              <a:ext cx="1211580" cy="876300"/>
            </a:xfrm>
            <a:custGeom>
              <a:avLst/>
              <a:gdLst/>
              <a:ahLst/>
              <a:cxnLst/>
              <a:rect l="l" t="t" r="r" b="b"/>
              <a:pathLst>
                <a:path w="1211579" h="876300">
                  <a:moveTo>
                    <a:pt x="0" y="875753"/>
                  </a:moveTo>
                  <a:lnTo>
                    <a:pt x="53343" y="874822"/>
                  </a:lnTo>
                  <a:lnTo>
                    <a:pt x="106100" y="872055"/>
                  </a:lnTo>
                  <a:lnTo>
                    <a:pt x="158225" y="867489"/>
                  </a:lnTo>
                  <a:lnTo>
                    <a:pt x="209670" y="861163"/>
                  </a:lnTo>
                  <a:lnTo>
                    <a:pt x="260388" y="853115"/>
                  </a:lnTo>
                  <a:lnTo>
                    <a:pt x="310332" y="843382"/>
                  </a:lnTo>
                  <a:lnTo>
                    <a:pt x="359455" y="832004"/>
                  </a:lnTo>
                  <a:lnTo>
                    <a:pt x="407711" y="819018"/>
                  </a:lnTo>
                  <a:lnTo>
                    <a:pt x="455052" y="804463"/>
                  </a:lnTo>
                  <a:lnTo>
                    <a:pt x="501432" y="788376"/>
                  </a:lnTo>
                  <a:lnTo>
                    <a:pt x="546803" y="770796"/>
                  </a:lnTo>
                  <a:lnTo>
                    <a:pt x="591119" y="751760"/>
                  </a:lnTo>
                  <a:lnTo>
                    <a:pt x="634333" y="731308"/>
                  </a:lnTo>
                  <a:lnTo>
                    <a:pt x="676397" y="709476"/>
                  </a:lnTo>
                  <a:lnTo>
                    <a:pt x="717266" y="686304"/>
                  </a:lnTo>
                  <a:lnTo>
                    <a:pt x="756891" y="661829"/>
                  </a:lnTo>
                  <a:lnTo>
                    <a:pt x="795226" y="636089"/>
                  </a:lnTo>
                  <a:lnTo>
                    <a:pt x="832224" y="609123"/>
                  </a:lnTo>
                  <a:lnTo>
                    <a:pt x="867838" y="580968"/>
                  </a:lnTo>
                  <a:lnTo>
                    <a:pt x="902021" y="551664"/>
                  </a:lnTo>
                  <a:lnTo>
                    <a:pt x="934727" y="521247"/>
                  </a:lnTo>
                  <a:lnTo>
                    <a:pt x="965907" y="489756"/>
                  </a:lnTo>
                  <a:lnTo>
                    <a:pt x="995516" y="457230"/>
                  </a:lnTo>
                  <a:lnTo>
                    <a:pt x="1023507" y="423706"/>
                  </a:lnTo>
                  <a:lnTo>
                    <a:pt x="1049831" y="389222"/>
                  </a:lnTo>
                  <a:lnTo>
                    <a:pt x="1074444" y="353817"/>
                  </a:lnTo>
                  <a:lnTo>
                    <a:pt x="1097297" y="317529"/>
                  </a:lnTo>
                  <a:lnTo>
                    <a:pt x="1118343" y="280395"/>
                  </a:lnTo>
                  <a:lnTo>
                    <a:pt x="1137536" y="242455"/>
                  </a:lnTo>
                  <a:lnTo>
                    <a:pt x="1154829" y="203745"/>
                  </a:lnTo>
                  <a:lnTo>
                    <a:pt x="1170175" y="164305"/>
                  </a:lnTo>
                  <a:lnTo>
                    <a:pt x="1183527" y="124172"/>
                  </a:lnTo>
                  <a:lnTo>
                    <a:pt x="1194837" y="83385"/>
                  </a:lnTo>
                  <a:lnTo>
                    <a:pt x="1204060" y="41981"/>
                  </a:lnTo>
                  <a:lnTo>
                    <a:pt x="1211148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3567" y="5029194"/>
              <a:ext cx="190500" cy="196850"/>
            </a:xfrm>
            <a:custGeom>
              <a:avLst/>
              <a:gdLst/>
              <a:ahLst/>
              <a:cxnLst/>
              <a:rect l="l" t="t" r="r" b="b"/>
              <a:pathLst>
                <a:path w="190500" h="196850">
                  <a:moveTo>
                    <a:pt x="108432" y="0"/>
                  </a:moveTo>
                  <a:lnTo>
                    <a:pt x="0" y="183324"/>
                  </a:lnTo>
                  <a:lnTo>
                    <a:pt x="100380" y="114020"/>
                  </a:lnTo>
                  <a:lnTo>
                    <a:pt x="190030" y="196735"/>
                  </a:lnTo>
                  <a:lnTo>
                    <a:pt x="10843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52440" y="4096369"/>
            <a:ext cx="2688590" cy="1891030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25"/>
              </a:spcBef>
            </a:pP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6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2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01600" marR="30480">
              <a:lnSpc>
                <a:spcPct val="80000"/>
              </a:lnSpc>
              <a:spcBef>
                <a:spcPts val="2565"/>
              </a:spcBef>
            </a:pPr>
            <a:r>
              <a:rPr sz="2800" i="1" spc="-30" dirty="0">
                <a:latin typeface="Times New Roman"/>
                <a:cs typeface="Times New Roman"/>
              </a:rPr>
              <a:t>funny, </a:t>
            </a:r>
            <a:r>
              <a:rPr sz="2800" i="1" spc="-5" dirty="0">
                <a:latin typeface="Times New Roman"/>
                <a:cs typeface="Times New Roman"/>
              </a:rPr>
              <a:t>“one-way” </a:t>
            </a:r>
            <a:r>
              <a:rPr sz="2800" i="1" spc="-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equality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27137" y="2230438"/>
            <a:ext cx="4899025" cy="3189605"/>
            <a:chOff x="1227137" y="2230438"/>
            <a:chExt cx="4899025" cy="3189605"/>
          </a:xfrm>
        </p:grpSpPr>
        <p:sp>
          <p:nvSpPr>
            <p:cNvPr id="6" name="object 6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9000" y="1858962"/>
            <a:ext cx="5780405" cy="3825875"/>
            <a:chOff x="889000" y="1858962"/>
            <a:chExt cx="5780405" cy="3825875"/>
          </a:xfrm>
        </p:grpSpPr>
        <p:sp>
          <p:nvSpPr>
            <p:cNvPr id="14" name="object 14"/>
            <p:cNvSpPr/>
            <p:nvPr/>
          </p:nvSpPr>
          <p:spPr>
            <a:xfrm>
              <a:off x="889000" y="2620962"/>
              <a:ext cx="5780405" cy="3063875"/>
            </a:xfrm>
            <a:custGeom>
              <a:avLst/>
              <a:gdLst/>
              <a:ahLst/>
              <a:cxnLst/>
              <a:rect l="l" t="t" r="r" b="b"/>
              <a:pathLst>
                <a:path w="5780405" h="3063875">
                  <a:moveTo>
                    <a:pt x="886625" y="1835746"/>
                  </a:moveTo>
                  <a:lnTo>
                    <a:pt x="340245" y="1642833"/>
                  </a:lnTo>
                  <a:lnTo>
                    <a:pt x="143637" y="2199690"/>
                  </a:lnTo>
                  <a:lnTo>
                    <a:pt x="690016" y="2392603"/>
                  </a:lnTo>
                  <a:lnTo>
                    <a:pt x="886625" y="1835746"/>
                  </a:lnTo>
                  <a:close/>
                </a:path>
                <a:path w="5780405" h="3063875">
                  <a:moveTo>
                    <a:pt x="955675" y="2484437"/>
                  </a:moveTo>
                  <a:lnTo>
                    <a:pt x="0" y="2484437"/>
                  </a:lnTo>
                  <a:lnTo>
                    <a:pt x="0" y="3063875"/>
                  </a:lnTo>
                  <a:lnTo>
                    <a:pt x="955675" y="3063875"/>
                  </a:lnTo>
                  <a:lnTo>
                    <a:pt x="955675" y="2484437"/>
                  </a:lnTo>
                  <a:close/>
                </a:path>
                <a:path w="5780405" h="3063875">
                  <a:moveTo>
                    <a:pt x="5780087" y="0"/>
                  </a:moveTo>
                  <a:lnTo>
                    <a:pt x="4637087" y="0"/>
                  </a:lnTo>
                  <a:lnTo>
                    <a:pt x="4637087" y="579437"/>
                  </a:lnTo>
                  <a:lnTo>
                    <a:pt x="5780087" y="579437"/>
                  </a:lnTo>
                  <a:lnTo>
                    <a:pt x="5780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5147" y="1878266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3137" y="2457323"/>
            <a:ext cx="4497705" cy="1734185"/>
            <a:chOff x="973137" y="2457323"/>
            <a:chExt cx="4497705" cy="1734185"/>
          </a:xfrm>
        </p:grpSpPr>
        <p:sp>
          <p:nvSpPr>
            <p:cNvPr id="21" name="object 21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5675" y="3614991"/>
            <a:ext cx="4475480" cy="202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  <a:tabLst>
                <a:tab pos="1424305" algn="l"/>
                <a:tab pos="2720340" algn="l"/>
                <a:tab pos="3329304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735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87612" y="3298418"/>
            <a:ext cx="1371600" cy="130810"/>
          </a:xfrm>
          <a:custGeom>
            <a:avLst/>
            <a:gdLst/>
            <a:ahLst/>
            <a:cxnLst/>
            <a:rect l="l" t="t" r="r" b="b"/>
            <a:pathLst>
              <a:path w="1371600" h="130810">
                <a:moveTo>
                  <a:pt x="0" y="19773"/>
                </a:moveTo>
                <a:lnTo>
                  <a:pt x="67001" y="47562"/>
                </a:lnTo>
                <a:lnTo>
                  <a:pt x="105161" y="60146"/>
                </a:lnTo>
                <a:lnTo>
                  <a:pt x="146160" y="71812"/>
                </a:lnTo>
                <a:lnTo>
                  <a:pt x="189793" y="82527"/>
                </a:lnTo>
                <a:lnTo>
                  <a:pt x="235860" y="92256"/>
                </a:lnTo>
                <a:lnTo>
                  <a:pt x="284157" y="100966"/>
                </a:lnTo>
                <a:lnTo>
                  <a:pt x="334484" y="108624"/>
                </a:lnTo>
                <a:lnTo>
                  <a:pt x="386637" y="115195"/>
                </a:lnTo>
                <a:lnTo>
                  <a:pt x="440414" y="120646"/>
                </a:lnTo>
                <a:lnTo>
                  <a:pt x="495614" y="124944"/>
                </a:lnTo>
                <a:lnTo>
                  <a:pt x="552035" y="128055"/>
                </a:lnTo>
                <a:lnTo>
                  <a:pt x="609473" y="129945"/>
                </a:lnTo>
                <a:lnTo>
                  <a:pt x="667727" y="130581"/>
                </a:lnTo>
                <a:lnTo>
                  <a:pt x="731744" y="129811"/>
                </a:lnTo>
                <a:lnTo>
                  <a:pt x="794679" y="127533"/>
                </a:lnTo>
                <a:lnTo>
                  <a:pt x="856275" y="123795"/>
                </a:lnTo>
                <a:lnTo>
                  <a:pt x="916273" y="118645"/>
                </a:lnTo>
                <a:lnTo>
                  <a:pt x="974416" y="112130"/>
                </a:lnTo>
                <a:lnTo>
                  <a:pt x="1030444" y="104299"/>
                </a:lnTo>
                <a:lnTo>
                  <a:pt x="1084100" y="95199"/>
                </a:lnTo>
                <a:lnTo>
                  <a:pt x="1135125" y="84878"/>
                </a:lnTo>
                <a:lnTo>
                  <a:pt x="1183261" y="73385"/>
                </a:lnTo>
                <a:lnTo>
                  <a:pt x="1228249" y="60766"/>
                </a:lnTo>
                <a:lnTo>
                  <a:pt x="1269832" y="47070"/>
                </a:lnTo>
                <a:lnTo>
                  <a:pt x="1307750" y="32346"/>
                </a:lnTo>
                <a:lnTo>
                  <a:pt x="1341746" y="16639"/>
                </a:lnTo>
                <a:lnTo>
                  <a:pt x="137156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07752" y="2000516"/>
            <a:ext cx="302069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0375" algn="ctr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420"/>
              </a:lnSpc>
              <a:spcBef>
                <a:spcPts val="600"/>
              </a:spcBef>
              <a:tabLst>
                <a:tab pos="1334135" algn="l"/>
                <a:tab pos="200977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43535">
              <a:lnSpc>
                <a:spcPts val="342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27137" y="2230438"/>
            <a:ext cx="4899025" cy="3189605"/>
            <a:chOff x="1227137" y="2230438"/>
            <a:chExt cx="4899025" cy="3189605"/>
          </a:xfrm>
        </p:grpSpPr>
        <p:sp>
          <p:nvSpPr>
            <p:cNvPr id="6" name="object 6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9000" y="2620962"/>
            <a:ext cx="5780405" cy="3063875"/>
          </a:xfrm>
          <a:custGeom>
            <a:avLst/>
            <a:gdLst/>
            <a:ahLst/>
            <a:cxnLst/>
            <a:rect l="l" t="t" r="r" b="b"/>
            <a:pathLst>
              <a:path w="5780405" h="3063875">
                <a:moveTo>
                  <a:pt x="955675" y="2484437"/>
                </a:moveTo>
                <a:lnTo>
                  <a:pt x="0" y="2484437"/>
                </a:lnTo>
                <a:lnTo>
                  <a:pt x="0" y="3063875"/>
                </a:lnTo>
                <a:lnTo>
                  <a:pt x="955675" y="3063875"/>
                </a:lnTo>
                <a:lnTo>
                  <a:pt x="955675" y="2484437"/>
                </a:lnTo>
                <a:close/>
              </a:path>
              <a:path w="5780405" h="3063875">
                <a:moveTo>
                  <a:pt x="5780087" y="0"/>
                </a:moveTo>
                <a:lnTo>
                  <a:pt x="4637087" y="0"/>
                </a:lnTo>
                <a:lnTo>
                  <a:pt x="4637087" y="579437"/>
                </a:lnTo>
                <a:lnTo>
                  <a:pt x="5780087" y="579437"/>
                </a:lnTo>
                <a:lnTo>
                  <a:pt x="5780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8375" y="5104258"/>
            <a:ext cx="796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73137" y="1858962"/>
            <a:ext cx="4497705" cy="3154680"/>
            <a:chOff x="973137" y="1858962"/>
            <a:chExt cx="4497705" cy="3154680"/>
          </a:xfrm>
        </p:grpSpPr>
        <p:sp>
          <p:nvSpPr>
            <p:cNvPr id="16" name="object 16"/>
            <p:cNvSpPr/>
            <p:nvPr/>
          </p:nvSpPr>
          <p:spPr>
            <a:xfrm>
              <a:off x="1032647" y="42637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318" y="3614991"/>
            <a:ext cx="625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649855" algn="l"/>
                <a:tab pos="3258820" algn="l"/>
                <a:tab pos="6212205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82850" y="2128837"/>
            <a:ext cx="4989830" cy="1304925"/>
            <a:chOff x="2482850" y="2128837"/>
            <a:chExt cx="4989830" cy="1304925"/>
          </a:xfrm>
        </p:grpSpPr>
        <p:sp>
          <p:nvSpPr>
            <p:cNvPr id="25" name="object 25"/>
            <p:cNvSpPr/>
            <p:nvPr/>
          </p:nvSpPr>
          <p:spPr>
            <a:xfrm>
              <a:off x="2487612" y="3298418"/>
              <a:ext cx="1371600" cy="130810"/>
            </a:xfrm>
            <a:custGeom>
              <a:avLst/>
              <a:gdLst/>
              <a:ahLst/>
              <a:cxnLst/>
              <a:rect l="l" t="t" r="r" b="b"/>
              <a:pathLst>
                <a:path w="1371600" h="130810">
                  <a:moveTo>
                    <a:pt x="0" y="19773"/>
                  </a:moveTo>
                  <a:lnTo>
                    <a:pt x="67001" y="47562"/>
                  </a:lnTo>
                  <a:lnTo>
                    <a:pt x="105161" y="60146"/>
                  </a:lnTo>
                  <a:lnTo>
                    <a:pt x="146160" y="71812"/>
                  </a:lnTo>
                  <a:lnTo>
                    <a:pt x="189793" y="82527"/>
                  </a:lnTo>
                  <a:lnTo>
                    <a:pt x="235860" y="92256"/>
                  </a:lnTo>
                  <a:lnTo>
                    <a:pt x="284157" y="100966"/>
                  </a:lnTo>
                  <a:lnTo>
                    <a:pt x="334484" y="108624"/>
                  </a:lnTo>
                  <a:lnTo>
                    <a:pt x="386637" y="115195"/>
                  </a:lnTo>
                  <a:lnTo>
                    <a:pt x="440414" y="120646"/>
                  </a:lnTo>
                  <a:lnTo>
                    <a:pt x="495614" y="124944"/>
                  </a:lnTo>
                  <a:lnTo>
                    <a:pt x="552035" y="128055"/>
                  </a:lnTo>
                  <a:lnTo>
                    <a:pt x="609473" y="129945"/>
                  </a:lnTo>
                  <a:lnTo>
                    <a:pt x="667727" y="130581"/>
                  </a:lnTo>
                  <a:lnTo>
                    <a:pt x="731744" y="129811"/>
                  </a:lnTo>
                  <a:lnTo>
                    <a:pt x="794679" y="127533"/>
                  </a:lnTo>
                  <a:lnTo>
                    <a:pt x="856275" y="123795"/>
                  </a:lnTo>
                  <a:lnTo>
                    <a:pt x="916273" y="118645"/>
                  </a:lnTo>
                  <a:lnTo>
                    <a:pt x="974416" y="112130"/>
                  </a:lnTo>
                  <a:lnTo>
                    <a:pt x="1030444" y="104299"/>
                  </a:lnTo>
                  <a:lnTo>
                    <a:pt x="1084100" y="95199"/>
                  </a:lnTo>
                  <a:lnTo>
                    <a:pt x="1135125" y="84878"/>
                  </a:lnTo>
                  <a:lnTo>
                    <a:pt x="1183261" y="73385"/>
                  </a:lnTo>
                  <a:lnTo>
                    <a:pt x="1228249" y="60766"/>
                  </a:lnTo>
                  <a:lnTo>
                    <a:pt x="1269832" y="47070"/>
                  </a:lnTo>
                  <a:lnTo>
                    <a:pt x="1307750" y="32346"/>
                  </a:lnTo>
                  <a:lnTo>
                    <a:pt x="1341746" y="16639"/>
                  </a:lnTo>
                  <a:lnTo>
                    <a:pt x="137156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0600" y="2133600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2667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05147" y="1878266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8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8297" y="1848104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9500" y="2610104"/>
            <a:ext cx="1245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7752" y="2000516"/>
            <a:ext cx="383476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43535" marR="43180" indent="-305435">
              <a:lnSpc>
                <a:spcPct val="78100"/>
              </a:lnSpc>
              <a:spcBef>
                <a:spcPts val="1440"/>
              </a:spcBef>
              <a:tabLst>
                <a:tab pos="1334135" algn="l"/>
                <a:tab pos="2009775" algn="l"/>
                <a:tab pos="3783329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</a:t>
            </a:r>
            <a:r>
              <a:rPr sz="3200" i="1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9226" y="3554666"/>
            <a:ext cx="156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-13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86400" y="2890837"/>
            <a:ext cx="1905000" cy="1000125"/>
            <a:chOff x="5486400" y="2890837"/>
            <a:chExt cx="1905000" cy="1000125"/>
          </a:xfrm>
        </p:grpSpPr>
        <p:sp>
          <p:nvSpPr>
            <p:cNvPr id="33" name="object 33"/>
            <p:cNvSpPr/>
            <p:nvPr/>
          </p:nvSpPr>
          <p:spPr>
            <a:xfrm>
              <a:off x="6629400" y="2895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64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84321" y="4518120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27137" y="2230438"/>
            <a:ext cx="4899025" cy="3189605"/>
            <a:chOff x="1227137" y="2230438"/>
            <a:chExt cx="4899025" cy="3189605"/>
          </a:xfrm>
        </p:grpSpPr>
        <p:sp>
          <p:nvSpPr>
            <p:cNvPr id="6" name="object 6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9000" y="2620962"/>
            <a:ext cx="5780405" cy="3063875"/>
          </a:xfrm>
          <a:custGeom>
            <a:avLst/>
            <a:gdLst/>
            <a:ahLst/>
            <a:cxnLst/>
            <a:rect l="l" t="t" r="r" b="b"/>
            <a:pathLst>
              <a:path w="5780405" h="3063875">
                <a:moveTo>
                  <a:pt x="955675" y="2484437"/>
                </a:moveTo>
                <a:lnTo>
                  <a:pt x="0" y="2484437"/>
                </a:lnTo>
                <a:lnTo>
                  <a:pt x="0" y="3063875"/>
                </a:lnTo>
                <a:lnTo>
                  <a:pt x="955675" y="3063875"/>
                </a:lnTo>
                <a:lnTo>
                  <a:pt x="955675" y="2484437"/>
                </a:lnTo>
                <a:close/>
              </a:path>
              <a:path w="5780405" h="3063875">
                <a:moveTo>
                  <a:pt x="5780087" y="0"/>
                </a:moveTo>
                <a:lnTo>
                  <a:pt x="4637087" y="0"/>
                </a:lnTo>
                <a:lnTo>
                  <a:pt x="4637087" y="579437"/>
                </a:lnTo>
                <a:lnTo>
                  <a:pt x="5780087" y="579437"/>
                </a:lnTo>
                <a:lnTo>
                  <a:pt x="5780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8375" y="5104258"/>
            <a:ext cx="796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73137" y="1858962"/>
            <a:ext cx="4497705" cy="3154680"/>
            <a:chOff x="973137" y="1858962"/>
            <a:chExt cx="4497705" cy="3154680"/>
          </a:xfrm>
        </p:grpSpPr>
        <p:sp>
          <p:nvSpPr>
            <p:cNvPr id="16" name="object 16"/>
            <p:cNvSpPr/>
            <p:nvPr/>
          </p:nvSpPr>
          <p:spPr>
            <a:xfrm>
              <a:off x="1032647" y="42637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318" y="3614991"/>
            <a:ext cx="625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649855" algn="l"/>
                <a:tab pos="3258820" algn="l"/>
                <a:tab pos="6212205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325" y="2057400"/>
            <a:ext cx="3803650" cy="3581400"/>
            <a:chOff x="60325" y="2057400"/>
            <a:chExt cx="3803650" cy="3581400"/>
          </a:xfrm>
        </p:grpSpPr>
        <p:sp>
          <p:nvSpPr>
            <p:cNvPr id="25" name="object 25"/>
            <p:cNvSpPr/>
            <p:nvPr/>
          </p:nvSpPr>
          <p:spPr>
            <a:xfrm>
              <a:off x="2487612" y="3298418"/>
              <a:ext cx="1371600" cy="130810"/>
            </a:xfrm>
            <a:custGeom>
              <a:avLst/>
              <a:gdLst/>
              <a:ahLst/>
              <a:cxnLst/>
              <a:rect l="l" t="t" r="r" b="b"/>
              <a:pathLst>
                <a:path w="1371600" h="130810">
                  <a:moveTo>
                    <a:pt x="0" y="19773"/>
                  </a:moveTo>
                  <a:lnTo>
                    <a:pt x="67001" y="47562"/>
                  </a:lnTo>
                  <a:lnTo>
                    <a:pt x="105161" y="60146"/>
                  </a:lnTo>
                  <a:lnTo>
                    <a:pt x="146160" y="71812"/>
                  </a:lnTo>
                  <a:lnTo>
                    <a:pt x="189793" y="82527"/>
                  </a:lnTo>
                  <a:lnTo>
                    <a:pt x="235860" y="92256"/>
                  </a:lnTo>
                  <a:lnTo>
                    <a:pt x="284157" y="100966"/>
                  </a:lnTo>
                  <a:lnTo>
                    <a:pt x="334484" y="108624"/>
                  </a:lnTo>
                  <a:lnTo>
                    <a:pt x="386637" y="115195"/>
                  </a:lnTo>
                  <a:lnTo>
                    <a:pt x="440414" y="120646"/>
                  </a:lnTo>
                  <a:lnTo>
                    <a:pt x="495614" y="124944"/>
                  </a:lnTo>
                  <a:lnTo>
                    <a:pt x="552035" y="128055"/>
                  </a:lnTo>
                  <a:lnTo>
                    <a:pt x="609473" y="129945"/>
                  </a:lnTo>
                  <a:lnTo>
                    <a:pt x="667727" y="130581"/>
                  </a:lnTo>
                  <a:lnTo>
                    <a:pt x="731744" y="129811"/>
                  </a:lnTo>
                  <a:lnTo>
                    <a:pt x="794679" y="127533"/>
                  </a:lnTo>
                  <a:lnTo>
                    <a:pt x="856275" y="123795"/>
                  </a:lnTo>
                  <a:lnTo>
                    <a:pt x="916273" y="118645"/>
                  </a:lnTo>
                  <a:lnTo>
                    <a:pt x="974416" y="112130"/>
                  </a:lnTo>
                  <a:lnTo>
                    <a:pt x="1030444" y="104299"/>
                  </a:lnTo>
                  <a:lnTo>
                    <a:pt x="1084100" y="95199"/>
                  </a:lnTo>
                  <a:lnTo>
                    <a:pt x="1135125" y="84878"/>
                  </a:lnTo>
                  <a:lnTo>
                    <a:pt x="1183261" y="73385"/>
                  </a:lnTo>
                  <a:lnTo>
                    <a:pt x="1228249" y="60766"/>
                  </a:lnTo>
                  <a:lnTo>
                    <a:pt x="1269832" y="47070"/>
                  </a:lnTo>
                  <a:lnTo>
                    <a:pt x="1307750" y="32346"/>
                  </a:lnTo>
                  <a:lnTo>
                    <a:pt x="1341746" y="16639"/>
                  </a:lnTo>
                  <a:lnTo>
                    <a:pt x="137156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1200" y="3657600"/>
              <a:ext cx="0" cy="1911350"/>
            </a:xfrm>
            <a:custGeom>
              <a:avLst/>
              <a:gdLst/>
              <a:ahLst/>
              <a:cxnLst/>
              <a:rect l="l" t="t" r="r" b="b"/>
              <a:pathLst>
                <a:path h="1911350">
                  <a:moveTo>
                    <a:pt x="0" y="0"/>
                  </a:moveTo>
                  <a:lnTo>
                    <a:pt x="0" y="19113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8812" y="55340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52387" y="34925"/>
                  </a:lnTo>
                  <a:lnTo>
                    <a:pt x="0" y="0"/>
                  </a:lnTo>
                  <a:lnTo>
                    <a:pt x="52387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1200" y="2127250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31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8806" y="205740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400" y="0"/>
                  </a:moveTo>
                  <a:lnTo>
                    <a:pt x="0" y="104775"/>
                  </a:lnTo>
                  <a:lnTo>
                    <a:pt x="52387" y="69850"/>
                  </a:lnTo>
                  <a:lnTo>
                    <a:pt x="104775" y="104775"/>
                  </a:lnTo>
                  <a:lnTo>
                    <a:pt x="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325" y="3200400"/>
              <a:ext cx="1303655" cy="457200"/>
            </a:xfrm>
            <a:custGeom>
              <a:avLst/>
              <a:gdLst/>
              <a:ahLst/>
              <a:cxnLst/>
              <a:rect l="l" t="t" r="r" b="b"/>
              <a:pathLst>
                <a:path w="1303655" h="457200">
                  <a:moveTo>
                    <a:pt x="130333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03337" y="457200"/>
                  </a:lnTo>
                  <a:lnTo>
                    <a:pt x="1303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3935" y="339953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064" y="3222752"/>
            <a:ext cx="114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24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400" spc="1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00600" y="2133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05147" y="1878266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8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18297" y="1848104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29500" y="2610104"/>
            <a:ext cx="1245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7752" y="2000516"/>
            <a:ext cx="383476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43535" marR="43180" indent="-305435">
              <a:lnSpc>
                <a:spcPct val="78100"/>
              </a:lnSpc>
              <a:spcBef>
                <a:spcPts val="1440"/>
              </a:spcBef>
              <a:tabLst>
                <a:tab pos="1334135" algn="l"/>
                <a:tab pos="2009775" algn="l"/>
                <a:tab pos="3783329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</a:t>
            </a:r>
            <a:r>
              <a:rPr sz="3200" i="1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9226" y="3554666"/>
            <a:ext cx="156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-13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86400" y="2890837"/>
            <a:ext cx="1905000" cy="1000125"/>
            <a:chOff x="5486400" y="2890837"/>
            <a:chExt cx="1905000" cy="1000125"/>
          </a:xfrm>
        </p:grpSpPr>
        <p:sp>
          <p:nvSpPr>
            <p:cNvPr id="40" name="object 40"/>
            <p:cNvSpPr/>
            <p:nvPr/>
          </p:nvSpPr>
          <p:spPr>
            <a:xfrm>
              <a:off x="6629400" y="2895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864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83527" y="4518914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828800" y="541020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525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20903" y="5104258"/>
            <a:ext cx="166560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7137" y="2230438"/>
            <a:ext cx="4899025" cy="3189605"/>
            <a:chOff x="1227137" y="2230438"/>
            <a:chExt cx="4899025" cy="3189605"/>
          </a:xfrm>
        </p:grpSpPr>
        <p:sp>
          <p:nvSpPr>
            <p:cNvPr id="8" name="object 8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0" dirty="0"/>
              <a:t> </a:t>
            </a:r>
            <a:r>
              <a:rPr spc="-5" dirty="0"/>
              <a:t>theorem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9000" y="2620962"/>
            <a:ext cx="5780405" cy="3063875"/>
          </a:xfrm>
          <a:custGeom>
            <a:avLst/>
            <a:gdLst/>
            <a:ahLst/>
            <a:cxnLst/>
            <a:rect l="l" t="t" r="r" b="b"/>
            <a:pathLst>
              <a:path w="5780405" h="3063875">
                <a:moveTo>
                  <a:pt x="955675" y="2484437"/>
                </a:moveTo>
                <a:lnTo>
                  <a:pt x="0" y="2484437"/>
                </a:lnTo>
                <a:lnTo>
                  <a:pt x="0" y="3063875"/>
                </a:lnTo>
                <a:lnTo>
                  <a:pt x="955675" y="3063875"/>
                </a:lnTo>
                <a:lnTo>
                  <a:pt x="955675" y="2484437"/>
                </a:lnTo>
                <a:close/>
              </a:path>
              <a:path w="5780405" h="3063875">
                <a:moveTo>
                  <a:pt x="5780087" y="0"/>
                </a:moveTo>
                <a:lnTo>
                  <a:pt x="4637087" y="0"/>
                </a:lnTo>
                <a:lnTo>
                  <a:pt x="4637087" y="579437"/>
                </a:lnTo>
                <a:lnTo>
                  <a:pt x="5780087" y="579437"/>
                </a:lnTo>
                <a:lnTo>
                  <a:pt x="5780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8375" y="5104258"/>
            <a:ext cx="796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3137" y="1858962"/>
            <a:ext cx="4497705" cy="3154680"/>
            <a:chOff x="973137" y="1858962"/>
            <a:chExt cx="4497705" cy="3154680"/>
          </a:xfrm>
        </p:grpSpPr>
        <p:sp>
          <p:nvSpPr>
            <p:cNvPr id="18" name="object 18"/>
            <p:cNvSpPr/>
            <p:nvPr/>
          </p:nvSpPr>
          <p:spPr>
            <a:xfrm>
              <a:off x="1032647" y="42637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6318" y="3614991"/>
            <a:ext cx="625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649855" algn="l"/>
                <a:tab pos="3258820" algn="l"/>
                <a:tab pos="6212205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325" y="2057400"/>
            <a:ext cx="3803650" cy="3581400"/>
            <a:chOff x="60325" y="2057400"/>
            <a:chExt cx="3803650" cy="3581400"/>
          </a:xfrm>
        </p:grpSpPr>
        <p:sp>
          <p:nvSpPr>
            <p:cNvPr id="27" name="object 27"/>
            <p:cNvSpPr/>
            <p:nvPr/>
          </p:nvSpPr>
          <p:spPr>
            <a:xfrm>
              <a:off x="2487612" y="3298418"/>
              <a:ext cx="1371600" cy="130810"/>
            </a:xfrm>
            <a:custGeom>
              <a:avLst/>
              <a:gdLst/>
              <a:ahLst/>
              <a:cxnLst/>
              <a:rect l="l" t="t" r="r" b="b"/>
              <a:pathLst>
                <a:path w="1371600" h="130810">
                  <a:moveTo>
                    <a:pt x="0" y="19773"/>
                  </a:moveTo>
                  <a:lnTo>
                    <a:pt x="67001" y="47562"/>
                  </a:lnTo>
                  <a:lnTo>
                    <a:pt x="105161" y="60146"/>
                  </a:lnTo>
                  <a:lnTo>
                    <a:pt x="146160" y="71812"/>
                  </a:lnTo>
                  <a:lnTo>
                    <a:pt x="189793" y="82527"/>
                  </a:lnTo>
                  <a:lnTo>
                    <a:pt x="235860" y="92256"/>
                  </a:lnTo>
                  <a:lnTo>
                    <a:pt x="284157" y="100966"/>
                  </a:lnTo>
                  <a:lnTo>
                    <a:pt x="334484" y="108624"/>
                  </a:lnTo>
                  <a:lnTo>
                    <a:pt x="386637" y="115195"/>
                  </a:lnTo>
                  <a:lnTo>
                    <a:pt x="440414" y="120646"/>
                  </a:lnTo>
                  <a:lnTo>
                    <a:pt x="495614" y="124944"/>
                  </a:lnTo>
                  <a:lnTo>
                    <a:pt x="552035" y="128055"/>
                  </a:lnTo>
                  <a:lnTo>
                    <a:pt x="609473" y="129945"/>
                  </a:lnTo>
                  <a:lnTo>
                    <a:pt x="667727" y="130581"/>
                  </a:lnTo>
                  <a:lnTo>
                    <a:pt x="731744" y="129811"/>
                  </a:lnTo>
                  <a:lnTo>
                    <a:pt x="794679" y="127533"/>
                  </a:lnTo>
                  <a:lnTo>
                    <a:pt x="856275" y="123795"/>
                  </a:lnTo>
                  <a:lnTo>
                    <a:pt x="916273" y="118645"/>
                  </a:lnTo>
                  <a:lnTo>
                    <a:pt x="974416" y="112130"/>
                  </a:lnTo>
                  <a:lnTo>
                    <a:pt x="1030444" y="104299"/>
                  </a:lnTo>
                  <a:lnTo>
                    <a:pt x="1084100" y="95199"/>
                  </a:lnTo>
                  <a:lnTo>
                    <a:pt x="1135125" y="84878"/>
                  </a:lnTo>
                  <a:lnTo>
                    <a:pt x="1183261" y="73385"/>
                  </a:lnTo>
                  <a:lnTo>
                    <a:pt x="1228249" y="60766"/>
                  </a:lnTo>
                  <a:lnTo>
                    <a:pt x="1269832" y="47070"/>
                  </a:lnTo>
                  <a:lnTo>
                    <a:pt x="1307750" y="32346"/>
                  </a:lnTo>
                  <a:lnTo>
                    <a:pt x="1341746" y="16639"/>
                  </a:lnTo>
                  <a:lnTo>
                    <a:pt x="137156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1200" y="3657600"/>
              <a:ext cx="0" cy="1911350"/>
            </a:xfrm>
            <a:custGeom>
              <a:avLst/>
              <a:gdLst/>
              <a:ahLst/>
              <a:cxnLst/>
              <a:rect l="l" t="t" r="r" b="b"/>
              <a:pathLst>
                <a:path h="1911350">
                  <a:moveTo>
                    <a:pt x="0" y="0"/>
                  </a:moveTo>
                  <a:lnTo>
                    <a:pt x="0" y="19113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8812" y="55340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52387" y="34925"/>
                  </a:lnTo>
                  <a:lnTo>
                    <a:pt x="0" y="0"/>
                  </a:lnTo>
                  <a:lnTo>
                    <a:pt x="52387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1200" y="2127250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31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806" y="205740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400" y="0"/>
                  </a:moveTo>
                  <a:lnTo>
                    <a:pt x="0" y="104775"/>
                  </a:lnTo>
                  <a:lnTo>
                    <a:pt x="52387" y="69850"/>
                  </a:lnTo>
                  <a:lnTo>
                    <a:pt x="104775" y="104775"/>
                  </a:lnTo>
                  <a:lnTo>
                    <a:pt x="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25" y="3200400"/>
              <a:ext cx="1303655" cy="457200"/>
            </a:xfrm>
            <a:custGeom>
              <a:avLst/>
              <a:gdLst/>
              <a:ahLst/>
              <a:cxnLst/>
              <a:rect l="l" t="t" r="r" b="b"/>
              <a:pathLst>
                <a:path w="1303655" h="457200">
                  <a:moveTo>
                    <a:pt x="130333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03337" y="457200"/>
                  </a:lnTo>
                  <a:lnTo>
                    <a:pt x="1303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03935" y="339953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064" y="3222752"/>
            <a:ext cx="114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24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400" spc="1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133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05147" y="1878266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8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8297" y="1848104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29500" y="2610104"/>
            <a:ext cx="1245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7752" y="2000516"/>
            <a:ext cx="383476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43535" marR="43180" indent="-305435">
              <a:lnSpc>
                <a:spcPct val="78100"/>
              </a:lnSpc>
              <a:spcBef>
                <a:spcPts val="1440"/>
              </a:spcBef>
              <a:tabLst>
                <a:tab pos="1334135" algn="l"/>
                <a:tab pos="2009775" algn="l"/>
                <a:tab pos="3783329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</a:t>
            </a:r>
            <a:r>
              <a:rPr sz="3200" i="1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69226" y="3554666"/>
            <a:ext cx="156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-13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48037" y="2890837"/>
            <a:ext cx="4043679" cy="3210560"/>
            <a:chOff x="3348037" y="2890837"/>
            <a:chExt cx="4043679" cy="3210560"/>
          </a:xfrm>
        </p:grpSpPr>
        <p:sp>
          <p:nvSpPr>
            <p:cNvPr id="42" name="object 42"/>
            <p:cNvSpPr/>
            <p:nvPr/>
          </p:nvSpPr>
          <p:spPr>
            <a:xfrm>
              <a:off x="6629400" y="2895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64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3665" y="4490466"/>
              <a:ext cx="2982466" cy="161086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52800" y="4419605"/>
              <a:ext cx="2971800" cy="1600200"/>
            </a:xfrm>
            <a:custGeom>
              <a:avLst/>
              <a:gdLst/>
              <a:ahLst/>
              <a:cxnLst/>
              <a:rect l="l" t="t" r="r" b="b"/>
              <a:pathLst>
                <a:path w="2971800" h="1600200">
                  <a:moveTo>
                    <a:pt x="2705100" y="0"/>
                  </a:moveTo>
                  <a:lnTo>
                    <a:pt x="266700" y="0"/>
                  </a:ln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0" y="1333487"/>
                  </a:lnTo>
                  <a:lnTo>
                    <a:pt x="4296" y="1381427"/>
                  </a:lnTo>
                  <a:lnTo>
                    <a:pt x="16685" y="1426549"/>
                  </a:lnTo>
                  <a:lnTo>
                    <a:pt x="36412" y="1468099"/>
                  </a:lnTo>
                  <a:lnTo>
                    <a:pt x="62724" y="1505324"/>
                  </a:lnTo>
                  <a:lnTo>
                    <a:pt x="94868" y="1537470"/>
                  </a:lnTo>
                  <a:lnTo>
                    <a:pt x="132091" y="1563784"/>
                  </a:lnTo>
                  <a:lnTo>
                    <a:pt x="173639" y="1583513"/>
                  </a:lnTo>
                  <a:lnTo>
                    <a:pt x="218760" y="1595902"/>
                  </a:lnTo>
                  <a:lnTo>
                    <a:pt x="266700" y="1600200"/>
                  </a:lnTo>
                  <a:lnTo>
                    <a:pt x="2705100" y="1600200"/>
                  </a:lnTo>
                  <a:lnTo>
                    <a:pt x="2753039" y="1595902"/>
                  </a:lnTo>
                  <a:lnTo>
                    <a:pt x="2798160" y="1583513"/>
                  </a:lnTo>
                  <a:lnTo>
                    <a:pt x="2839708" y="1563784"/>
                  </a:lnTo>
                  <a:lnTo>
                    <a:pt x="2876931" y="1537470"/>
                  </a:lnTo>
                  <a:lnTo>
                    <a:pt x="2909075" y="1505324"/>
                  </a:lnTo>
                  <a:lnTo>
                    <a:pt x="2935387" y="1468099"/>
                  </a:lnTo>
                  <a:lnTo>
                    <a:pt x="2955114" y="1426549"/>
                  </a:lnTo>
                  <a:lnTo>
                    <a:pt x="2967503" y="1381427"/>
                  </a:lnTo>
                  <a:lnTo>
                    <a:pt x="2971800" y="1333487"/>
                  </a:lnTo>
                  <a:lnTo>
                    <a:pt x="2971800" y="266700"/>
                  </a:lnTo>
                  <a:lnTo>
                    <a:pt x="2967503" y="218760"/>
                  </a:lnTo>
                  <a:lnTo>
                    <a:pt x="2955114" y="173639"/>
                  </a:lnTo>
                  <a:lnTo>
                    <a:pt x="2935387" y="132091"/>
                  </a:lnTo>
                  <a:lnTo>
                    <a:pt x="2909075" y="94868"/>
                  </a:lnTo>
                  <a:lnTo>
                    <a:pt x="2876931" y="62724"/>
                  </a:lnTo>
                  <a:lnTo>
                    <a:pt x="2839708" y="36412"/>
                  </a:lnTo>
                  <a:lnTo>
                    <a:pt x="2798160" y="16685"/>
                  </a:lnTo>
                  <a:lnTo>
                    <a:pt x="2753039" y="4296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52800" y="4419605"/>
              <a:ext cx="2971800" cy="1600200"/>
            </a:xfrm>
            <a:custGeom>
              <a:avLst/>
              <a:gdLst/>
              <a:ahLst/>
              <a:cxnLst/>
              <a:rect l="l" t="t" r="r" b="b"/>
              <a:pathLst>
                <a:path w="2971800" h="16002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2705100" y="0"/>
                  </a:lnTo>
                  <a:lnTo>
                    <a:pt x="2753039" y="4296"/>
                  </a:lnTo>
                  <a:lnTo>
                    <a:pt x="2798160" y="16685"/>
                  </a:lnTo>
                  <a:lnTo>
                    <a:pt x="2839708" y="36412"/>
                  </a:lnTo>
                  <a:lnTo>
                    <a:pt x="2876931" y="62724"/>
                  </a:lnTo>
                  <a:lnTo>
                    <a:pt x="2909075" y="94868"/>
                  </a:lnTo>
                  <a:lnTo>
                    <a:pt x="2935387" y="132091"/>
                  </a:lnTo>
                  <a:lnTo>
                    <a:pt x="2955114" y="173639"/>
                  </a:lnTo>
                  <a:lnTo>
                    <a:pt x="2967503" y="218760"/>
                  </a:lnTo>
                  <a:lnTo>
                    <a:pt x="2971800" y="266700"/>
                  </a:lnTo>
                  <a:lnTo>
                    <a:pt x="2971800" y="1333487"/>
                  </a:lnTo>
                  <a:lnTo>
                    <a:pt x="2967503" y="1381427"/>
                  </a:lnTo>
                  <a:lnTo>
                    <a:pt x="2955114" y="1426549"/>
                  </a:lnTo>
                  <a:lnTo>
                    <a:pt x="2935387" y="1468099"/>
                  </a:lnTo>
                  <a:lnTo>
                    <a:pt x="2909075" y="1505324"/>
                  </a:lnTo>
                  <a:lnTo>
                    <a:pt x="2876931" y="1537470"/>
                  </a:lnTo>
                  <a:lnTo>
                    <a:pt x="2839708" y="1563784"/>
                  </a:lnTo>
                  <a:lnTo>
                    <a:pt x="2798160" y="1583513"/>
                  </a:lnTo>
                  <a:lnTo>
                    <a:pt x="2753039" y="1595902"/>
                  </a:lnTo>
                  <a:lnTo>
                    <a:pt x="2705100" y="1600200"/>
                  </a:lnTo>
                  <a:lnTo>
                    <a:pt x="266700" y="1600200"/>
                  </a:lnTo>
                  <a:lnTo>
                    <a:pt x="218760" y="1595902"/>
                  </a:lnTo>
                  <a:lnTo>
                    <a:pt x="173639" y="1583513"/>
                  </a:lnTo>
                  <a:lnTo>
                    <a:pt x="132091" y="1563784"/>
                  </a:lnTo>
                  <a:lnTo>
                    <a:pt x="94868" y="1537470"/>
                  </a:lnTo>
                  <a:lnTo>
                    <a:pt x="62724" y="1505324"/>
                  </a:lnTo>
                  <a:lnTo>
                    <a:pt x="36412" y="1468099"/>
                  </a:lnTo>
                  <a:lnTo>
                    <a:pt x="16685" y="1426549"/>
                  </a:lnTo>
                  <a:lnTo>
                    <a:pt x="4296" y="1381427"/>
                  </a:lnTo>
                  <a:lnTo>
                    <a:pt x="0" y="1333487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558540" y="4438903"/>
            <a:ext cx="2536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36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#leaves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080"/>
                </a:solidFill>
                <a:latin typeface="Times New Roman"/>
                <a:cs typeface="Times New Roman"/>
              </a:rPr>
              <a:t>a</a:t>
            </a:r>
            <a:r>
              <a:rPr sz="3150" i="1" spc="7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h</a:t>
            </a:r>
            <a:endParaRPr sz="3150" baseline="25132">
              <a:latin typeface="Times New Roman"/>
              <a:cs typeface="Times New Roman"/>
            </a:endParaRPr>
          </a:p>
          <a:p>
            <a:pPr marL="1347470">
              <a:lnSpc>
                <a:spcPts val="3360"/>
              </a:lnSpc>
            </a:pPr>
            <a:r>
              <a:rPr sz="4800" spc="-7" baseline="-16493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4800" spc="-97" baseline="-16493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8080"/>
                </a:solidFill>
                <a:latin typeface="Times New Roman"/>
                <a:cs typeface="Times New Roman"/>
              </a:rPr>
              <a:t>a</a:t>
            </a:r>
            <a:r>
              <a:rPr sz="2100" spc="10" dirty="0">
                <a:solidFill>
                  <a:srgbClr val="008080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8080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68476" y="5292344"/>
            <a:ext cx="1226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spc="-7" baseline="-16493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4800" spc="-104" baseline="-16493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8080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8080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8080"/>
                </a:solidFill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83527" y="4518914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27137" y="2230438"/>
            <a:ext cx="6016625" cy="3189605"/>
            <a:chOff x="1227137" y="2230438"/>
            <a:chExt cx="6016625" cy="3189605"/>
          </a:xfrm>
        </p:grpSpPr>
        <p:sp>
          <p:nvSpPr>
            <p:cNvPr id="6" name="object 6"/>
            <p:cNvSpPr/>
            <p:nvPr/>
          </p:nvSpPr>
          <p:spPr>
            <a:xfrm>
              <a:off x="1828800" y="5410200"/>
              <a:ext cx="5410200" cy="0"/>
            </a:xfrm>
            <a:custGeom>
              <a:avLst/>
              <a:gdLst/>
              <a:ahLst/>
              <a:cxnLst/>
              <a:rect l="l" t="t" r="r" b="b"/>
              <a:pathLst>
                <a:path w="5410200">
                  <a:moveTo>
                    <a:pt x="0" y="0"/>
                  </a:moveTo>
                  <a:lnTo>
                    <a:pt x="54102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000" y="2620962"/>
            <a:ext cx="5780405" cy="3063875"/>
          </a:xfrm>
          <a:custGeom>
            <a:avLst/>
            <a:gdLst/>
            <a:ahLst/>
            <a:cxnLst/>
            <a:rect l="l" t="t" r="r" b="b"/>
            <a:pathLst>
              <a:path w="5780405" h="3063875">
                <a:moveTo>
                  <a:pt x="955675" y="2484437"/>
                </a:moveTo>
                <a:lnTo>
                  <a:pt x="0" y="2484437"/>
                </a:lnTo>
                <a:lnTo>
                  <a:pt x="0" y="3063875"/>
                </a:lnTo>
                <a:lnTo>
                  <a:pt x="955675" y="3063875"/>
                </a:lnTo>
                <a:lnTo>
                  <a:pt x="955675" y="2484437"/>
                </a:lnTo>
                <a:close/>
              </a:path>
              <a:path w="5780405" h="3063875">
                <a:moveTo>
                  <a:pt x="5780087" y="0"/>
                </a:moveTo>
                <a:lnTo>
                  <a:pt x="4637087" y="0"/>
                </a:lnTo>
                <a:lnTo>
                  <a:pt x="4637087" y="579437"/>
                </a:lnTo>
                <a:lnTo>
                  <a:pt x="5780087" y="579437"/>
                </a:lnTo>
                <a:lnTo>
                  <a:pt x="5780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8375" y="5104258"/>
            <a:ext cx="796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3137" y="1858962"/>
            <a:ext cx="4497705" cy="3154680"/>
            <a:chOff x="973137" y="1858962"/>
            <a:chExt cx="4497705" cy="3154680"/>
          </a:xfrm>
        </p:grpSpPr>
        <p:sp>
          <p:nvSpPr>
            <p:cNvPr id="17" name="object 17"/>
            <p:cNvSpPr/>
            <p:nvPr/>
          </p:nvSpPr>
          <p:spPr>
            <a:xfrm>
              <a:off x="1032647" y="42637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6318" y="3614991"/>
            <a:ext cx="625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649855" algn="l"/>
                <a:tab pos="3258820" algn="l"/>
                <a:tab pos="6212205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325" y="2057400"/>
            <a:ext cx="3803650" cy="3581400"/>
            <a:chOff x="60325" y="2057400"/>
            <a:chExt cx="3803650" cy="3581400"/>
          </a:xfrm>
        </p:grpSpPr>
        <p:sp>
          <p:nvSpPr>
            <p:cNvPr id="26" name="object 26"/>
            <p:cNvSpPr/>
            <p:nvPr/>
          </p:nvSpPr>
          <p:spPr>
            <a:xfrm>
              <a:off x="2487612" y="3298418"/>
              <a:ext cx="1371600" cy="130810"/>
            </a:xfrm>
            <a:custGeom>
              <a:avLst/>
              <a:gdLst/>
              <a:ahLst/>
              <a:cxnLst/>
              <a:rect l="l" t="t" r="r" b="b"/>
              <a:pathLst>
                <a:path w="1371600" h="130810">
                  <a:moveTo>
                    <a:pt x="0" y="19773"/>
                  </a:moveTo>
                  <a:lnTo>
                    <a:pt x="67001" y="47562"/>
                  </a:lnTo>
                  <a:lnTo>
                    <a:pt x="105161" y="60146"/>
                  </a:lnTo>
                  <a:lnTo>
                    <a:pt x="146160" y="71812"/>
                  </a:lnTo>
                  <a:lnTo>
                    <a:pt x="189793" y="82527"/>
                  </a:lnTo>
                  <a:lnTo>
                    <a:pt x="235860" y="92256"/>
                  </a:lnTo>
                  <a:lnTo>
                    <a:pt x="284157" y="100966"/>
                  </a:lnTo>
                  <a:lnTo>
                    <a:pt x="334484" y="108624"/>
                  </a:lnTo>
                  <a:lnTo>
                    <a:pt x="386637" y="115195"/>
                  </a:lnTo>
                  <a:lnTo>
                    <a:pt x="440414" y="120646"/>
                  </a:lnTo>
                  <a:lnTo>
                    <a:pt x="495614" y="124944"/>
                  </a:lnTo>
                  <a:lnTo>
                    <a:pt x="552035" y="128055"/>
                  </a:lnTo>
                  <a:lnTo>
                    <a:pt x="609473" y="129945"/>
                  </a:lnTo>
                  <a:lnTo>
                    <a:pt x="667727" y="130581"/>
                  </a:lnTo>
                  <a:lnTo>
                    <a:pt x="731744" y="129811"/>
                  </a:lnTo>
                  <a:lnTo>
                    <a:pt x="794679" y="127533"/>
                  </a:lnTo>
                  <a:lnTo>
                    <a:pt x="856275" y="123795"/>
                  </a:lnTo>
                  <a:lnTo>
                    <a:pt x="916273" y="118645"/>
                  </a:lnTo>
                  <a:lnTo>
                    <a:pt x="974416" y="112130"/>
                  </a:lnTo>
                  <a:lnTo>
                    <a:pt x="1030444" y="104299"/>
                  </a:lnTo>
                  <a:lnTo>
                    <a:pt x="1084100" y="95199"/>
                  </a:lnTo>
                  <a:lnTo>
                    <a:pt x="1135125" y="84878"/>
                  </a:lnTo>
                  <a:lnTo>
                    <a:pt x="1183261" y="73385"/>
                  </a:lnTo>
                  <a:lnTo>
                    <a:pt x="1228249" y="60766"/>
                  </a:lnTo>
                  <a:lnTo>
                    <a:pt x="1269832" y="47070"/>
                  </a:lnTo>
                  <a:lnTo>
                    <a:pt x="1307750" y="32346"/>
                  </a:lnTo>
                  <a:lnTo>
                    <a:pt x="1341746" y="16639"/>
                  </a:lnTo>
                  <a:lnTo>
                    <a:pt x="137156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1200" y="3657600"/>
              <a:ext cx="0" cy="1911350"/>
            </a:xfrm>
            <a:custGeom>
              <a:avLst/>
              <a:gdLst/>
              <a:ahLst/>
              <a:cxnLst/>
              <a:rect l="l" t="t" r="r" b="b"/>
              <a:pathLst>
                <a:path h="1911350">
                  <a:moveTo>
                    <a:pt x="0" y="0"/>
                  </a:moveTo>
                  <a:lnTo>
                    <a:pt x="0" y="19113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812" y="55340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52387" y="34925"/>
                  </a:lnTo>
                  <a:lnTo>
                    <a:pt x="0" y="0"/>
                  </a:lnTo>
                  <a:lnTo>
                    <a:pt x="52387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1200" y="2127250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31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806" y="205740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400" y="0"/>
                  </a:moveTo>
                  <a:lnTo>
                    <a:pt x="0" y="104775"/>
                  </a:lnTo>
                  <a:lnTo>
                    <a:pt x="52387" y="69850"/>
                  </a:lnTo>
                  <a:lnTo>
                    <a:pt x="104775" y="104775"/>
                  </a:lnTo>
                  <a:lnTo>
                    <a:pt x="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25" y="3200400"/>
              <a:ext cx="1303655" cy="457200"/>
            </a:xfrm>
            <a:custGeom>
              <a:avLst/>
              <a:gdLst/>
              <a:ahLst/>
              <a:cxnLst/>
              <a:rect l="l" t="t" r="r" b="b"/>
              <a:pathLst>
                <a:path w="1303655" h="457200">
                  <a:moveTo>
                    <a:pt x="130333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03337" y="457200"/>
                  </a:lnTo>
                  <a:lnTo>
                    <a:pt x="1303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03935" y="339953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064" y="3222752"/>
            <a:ext cx="114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24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400" spc="1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00600" y="2133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18297" y="1848104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5147" y="1878266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8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29500" y="2610104"/>
            <a:ext cx="1245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7752" y="2000516"/>
            <a:ext cx="383476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43535" marR="43180" indent="-305435">
              <a:lnSpc>
                <a:spcPct val="78100"/>
              </a:lnSpc>
              <a:spcBef>
                <a:spcPts val="1440"/>
              </a:spcBef>
              <a:tabLst>
                <a:tab pos="1334135" algn="l"/>
                <a:tab pos="2009775" algn="l"/>
                <a:tab pos="3783329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</a:t>
            </a:r>
            <a:r>
              <a:rPr sz="3200" i="1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9226" y="3554666"/>
            <a:ext cx="156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-13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50898" y="2890837"/>
            <a:ext cx="5545455" cy="3324860"/>
            <a:chOff x="1850898" y="2890837"/>
            <a:chExt cx="5545455" cy="3324860"/>
          </a:xfrm>
        </p:grpSpPr>
        <p:sp>
          <p:nvSpPr>
            <p:cNvPr id="41" name="object 41"/>
            <p:cNvSpPr/>
            <p:nvPr/>
          </p:nvSpPr>
          <p:spPr>
            <a:xfrm>
              <a:off x="6629400" y="2895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64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5866" y="4490466"/>
              <a:ext cx="5086348" cy="17251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7164" y="4434839"/>
              <a:ext cx="413066" cy="16870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0898" y="4434839"/>
              <a:ext cx="257238" cy="168706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05000" y="4419606"/>
              <a:ext cx="5075555" cy="1714500"/>
            </a:xfrm>
            <a:custGeom>
              <a:avLst/>
              <a:gdLst/>
              <a:ahLst/>
              <a:cxnLst/>
              <a:rect l="l" t="t" r="r" b="b"/>
              <a:pathLst>
                <a:path w="5075555" h="1714500">
                  <a:moveTo>
                    <a:pt x="4789487" y="0"/>
                  </a:moveTo>
                  <a:lnTo>
                    <a:pt x="285750" y="0"/>
                  </a:lnTo>
                  <a:lnTo>
                    <a:pt x="239401" y="3739"/>
                  </a:lnTo>
                  <a:lnTo>
                    <a:pt x="195432" y="14567"/>
                  </a:lnTo>
                  <a:lnTo>
                    <a:pt x="154433" y="31893"/>
                  </a:lnTo>
                  <a:lnTo>
                    <a:pt x="116991" y="55131"/>
                  </a:lnTo>
                  <a:lnTo>
                    <a:pt x="83696" y="83691"/>
                  </a:lnTo>
                  <a:lnTo>
                    <a:pt x="55134" y="116986"/>
                  </a:lnTo>
                  <a:lnTo>
                    <a:pt x="31895" y="154428"/>
                  </a:lnTo>
                  <a:lnTo>
                    <a:pt x="14568" y="195428"/>
                  </a:lnTo>
                  <a:lnTo>
                    <a:pt x="3740" y="239398"/>
                  </a:lnTo>
                  <a:lnTo>
                    <a:pt x="0" y="285750"/>
                  </a:lnTo>
                  <a:lnTo>
                    <a:pt x="0" y="1428737"/>
                  </a:lnTo>
                  <a:lnTo>
                    <a:pt x="3740" y="1475089"/>
                  </a:lnTo>
                  <a:lnTo>
                    <a:pt x="14568" y="1519060"/>
                  </a:lnTo>
                  <a:lnTo>
                    <a:pt x="31895" y="1560061"/>
                  </a:lnTo>
                  <a:lnTo>
                    <a:pt x="55134" y="1597505"/>
                  </a:lnTo>
                  <a:lnTo>
                    <a:pt x="83696" y="1630802"/>
                  </a:lnTo>
                  <a:lnTo>
                    <a:pt x="116991" y="1659364"/>
                  </a:lnTo>
                  <a:lnTo>
                    <a:pt x="154433" y="1682603"/>
                  </a:lnTo>
                  <a:lnTo>
                    <a:pt x="195432" y="1699931"/>
                  </a:lnTo>
                  <a:lnTo>
                    <a:pt x="239401" y="1710759"/>
                  </a:lnTo>
                  <a:lnTo>
                    <a:pt x="285750" y="1714500"/>
                  </a:lnTo>
                  <a:lnTo>
                    <a:pt x="4789487" y="1714500"/>
                  </a:lnTo>
                  <a:lnTo>
                    <a:pt x="4835836" y="1710759"/>
                  </a:lnTo>
                  <a:lnTo>
                    <a:pt x="4879804" y="1699931"/>
                  </a:lnTo>
                  <a:lnTo>
                    <a:pt x="4920803" y="1682603"/>
                  </a:lnTo>
                  <a:lnTo>
                    <a:pt x="4958245" y="1659364"/>
                  </a:lnTo>
                  <a:lnTo>
                    <a:pt x="4991541" y="1630802"/>
                  </a:lnTo>
                  <a:lnTo>
                    <a:pt x="5020102" y="1597505"/>
                  </a:lnTo>
                  <a:lnTo>
                    <a:pt x="5043341" y="1560061"/>
                  </a:lnTo>
                  <a:lnTo>
                    <a:pt x="5060669" y="1519060"/>
                  </a:lnTo>
                  <a:lnTo>
                    <a:pt x="5071497" y="1475089"/>
                  </a:lnTo>
                  <a:lnTo>
                    <a:pt x="5075237" y="1428737"/>
                  </a:lnTo>
                  <a:lnTo>
                    <a:pt x="5075237" y="285750"/>
                  </a:lnTo>
                  <a:lnTo>
                    <a:pt x="5071497" y="239398"/>
                  </a:lnTo>
                  <a:lnTo>
                    <a:pt x="5060669" y="195428"/>
                  </a:lnTo>
                  <a:lnTo>
                    <a:pt x="5043341" y="154428"/>
                  </a:lnTo>
                  <a:lnTo>
                    <a:pt x="5020102" y="116986"/>
                  </a:lnTo>
                  <a:lnTo>
                    <a:pt x="4991541" y="83691"/>
                  </a:lnTo>
                  <a:lnTo>
                    <a:pt x="4958245" y="55131"/>
                  </a:lnTo>
                  <a:lnTo>
                    <a:pt x="4920803" y="31893"/>
                  </a:lnTo>
                  <a:lnTo>
                    <a:pt x="4879804" y="14567"/>
                  </a:lnTo>
                  <a:lnTo>
                    <a:pt x="4835836" y="3739"/>
                  </a:lnTo>
                  <a:lnTo>
                    <a:pt x="47894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05000" y="4419606"/>
              <a:ext cx="5075555" cy="1714500"/>
            </a:xfrm>
            <a:custGeom>
              <a:avLst/>
              <a:gdLst/>
              <a:ahLst/>
              <a:cxnLst/>
              <a:rect l="l" t="t" r="r" b="b"/>
              <a:pathLst>
                <a:path w="5075555" h="1714500">
                  <a:moveTo>
                    <a:pt x="0" y="285750"/>
                  </a:moveTo>
                  <a:lnTo>
                    <a:pt x="3740" y="239398"/>
                  </a:lnTo>
                  <a:lnTo>
                    <a:pt x="14568" y="195428"/>
                  </a:lnTo>
                  <a:lnTo>
                    <a:pt x="31895" y="154428"/>
                  </a:lnTo>
                  <a:lnTo>
                    <a:pt x="55134" y="116986"/>
                  </a:lnTo>
                  <a:lnTo>
                    <a:pt x="83696" y="83691"/>
                  </a:lnTo>
                  <a:lnTo>
                    <a:pt x="116991" y="55131"/>
                  </a:lnTo>
                  <a:lnTo>
                    <a:pt x="154433" y="31893"/>
                  </a:lnTo>
                  <a:lnTo>
                    <a:pt x="195432" y="14567"/>
                  </a:lnTo>
                  <a:lnTo>
                    <a:pt x="239401" y="3739"/>
                  </a:lnTo>
                  <a:lnTo>
                    <a:pt x="285750" y="0"/>
                  </a:lnTo>
                  <a:lnTo>
                    <a:pt x="4789487" y="0"/>
                  </a:lnTo>
                  <a:lnTo>
                    <a:pt x="4835836" y="3739"/>
                  </a:lnTo>
                  <a:lnTo>
                    <a:pt x="4879804" y="14567"/>
                  </a:lnTo>
                  <a:lnTo>
                    <a:pt x="4920803" y="31893"/>
                  </a:lnTo>
                  <a:lnTo>
                    <a:pt x="4958245" y="55131"/>
                  </a:lnTo>
                  <a:lnTo>
                    <a:pt x="4991541" y="83691"/>
                  </a:lnTo>
                  <a:lnTo>
                    <a:pt x="5020102" y="116986"/>
                  </a:lnTo>
                  <a:lnTo>
                    <a:pt x="5043341" y="154428"/>
                  </a:lnTo>
                  <a:lnTo>
                    <a:pt x="5060669" y="195428"/>
                  </a:lnTo>
                  <a:lnTo>
                    <a:pt x="5071497" y="239398"/>
                  </a:lnTo>
                  <a:lnTo>
                    <a:pt x="5075237" y="285750"/>
                  </a:lnTo>
                  <a:lnTo>
                    <a:pt x="5075237" y="1428737"/>
                  </a:lnTo>
                  <a:lnTo>
                    <a:pt x="5071497" y="1475089"/>
                  </a:lnTo>
                  <a:lnTo>
                    <a:pt x="5060669" y="1519060"/>
                  </a:lnTo>
                  <a:lnTo>
                    <a:pt x="5043341" y="1560061"/>
                  </a:lnTo>
                  <a:lnTo>
                    <a:pt x="5020102" y="1597505"/>
                  </a:lnTo>
                  <a:lnTo>
                    <a:pt x="4991541" y="1630802"/>
                  </a:lnTo>
                  <a:lnTo>
                    <a:pt x="4958245" y="1659364"/>
                  </a:lnTo>
                  <a:lnTo>
                    <a:pt x="4920803" y="1682603"/>
                  </a:lnTo>
                  <a:lnTo>
                    <a:pt x="4879804" y="1699931"/>
                  </a:lnTo>
                  <a:lnTo>
                    <a:pt x="4835836" y="1710759"/>
                  </a:lnTo>
                  <a:lnTo>
                    <a:pt x="4789487" y="1714500"/>
                  </a:lnTo>
                  <a:lnTo>
                    <a:pt x="285750" y="1714500"/>
                  </a:lnTo>
                  <a:lnTo>
                    <a:pt x="239401" y="1710759"/>
                  </a:lnTo>
                  <a:lnTo>
                    <a:pt x="195432" y="1699931"/>
                  </a:lnTo>
                  <a:lnTo>
                    <a:pt x="154433" y="1682603"/>
                  </a:lnTo>
                  <a:lnTo>
                    <a:pt x="116991" y="1659364"/>
                  </a:lnTo>
                  <a:lnTo>
                    <a:pt x="83696" y="1630802"/>
                  </a:lnTo>
                  <a:lnTo>
                    <a:pt x="55134" y="1597505"/>
                  </a:lnTo>
                  <a:lnTo>
                    <a:pt x="31895" y="1560061"/>
                  </a:lnTo>
                  <a:lnTo>
                    <a:pt x="14568" y="1519060"/>
                  </a:lnTo>
                  <a:lnTo>
                    <a:pt x="3740" y="1475089"/>
                  </a:lnTo>
                  <a:lnTo>
                    <a:pt x="0" y="1428737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975994" y="4441190"/>
            <a:ext cx="4850765" cy="122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-635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weight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increases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geometrically </a:t>
            </a:r>
            <a:r>
              <a:rPr sz="2800" dirty="0">
                <a:latin typeface="Times New Roman"/>
                <a:cs typeface="Times New Roman"/>
              </a:rPr>
              <a:t>from the root to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leaves.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leaves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76200" y="5593089"/>
            <a:ext cx="3903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fraction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total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weight.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04849" y="5720270"/>
            <a:ext cx="1468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spc="7" baseline="-16493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4800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-11904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1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4800" baseline="-16493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83527" y="4518914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20903" y="5104258"/>
            <a:ext cx="166560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62800" y="5799138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27137" y="2230438"/>
            <a:ext cx="6016625" cy="3189605"/>
            <a:chOff x="1227137" y="2230438"/>
            <a:chExt cx="6016625" cy="3189605"/>
          </a:xfrm>
        </p:grpSpPr>
        <p:sp>
          <p:nvSpPr>
            <p:cNvPr id="6" name="object 6"/>
            <p:cNvSpPr/>
            <p:nvPr/>
          </p:nvSpPr>
          <p:spPr>
            <a:xfrm>
              <a:off x="1828800" y="5410200"/>
              <a:ext cx="5410200" cy="0"/>
            </a:xfrm>
            <a:custGeom>
              <a:avLst/>
              <a:gdLst/>
              <a:ahLst/>
              <a:cxnLst/>
              <a:rect l="l" t="t" r="r" b="b"/>
              <a:pathLst>
                <a:path w="5410200">
                  <a:moveTo>
                    <a:pt x="0" y="0"/>
                  </a:moveTo>
                  <a:lnTo>
                    <a:pt x="54102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000" y="2620962"/>
            <a:ext cx="5780405" cy="3063875"/>
          </a:xfrm>
          <a:custGeom>
            <a:avLst/>
            <a:gdLst/>
            <a:ahLst/>
            <a:cxnLst/>
            <a:rect l="l" t="t" r="r" b="b"/>
            <a:pathLst>
              <a:path w="5780405" h="3063875">
                <a:moveTo>
                  <a:pt x="955675" y="2484437"/>
                </a:moveTo>
                <a:lnTo>
                  <a:pt x="0" y="2484437"/>
                </a:lnTo>
                <a:lnTo>
                  <a:pt x="0" y="3063875"/>
                </a:lnTo>
                <a:lnTo>
                  <a:pt x="955675" y="3063875"/>
                </a:lnTo>
                <a:lnTo>
                  <a:pt x="955675" y="2484437"/>
                </a:lnTo>
                <a:close/>
              </a:path>
              <a:path w="5780405" h="3063875">
                <a:moveTo>
                  <a:pt x="5780087" y="0"/>
                </a:moveTo>
                <a:lnTo>
                  <a:pt x="4637087" y="0"/>
                </a:lnTo>
                <a:lnTo>
                  <a:pt x="4637087" y="579437"/>
                </a:lnTo>
                <a:lnTo>
                  <a:pt x="5780087" y="579437"/>
                </a:lnTo>
                <a:lnTo>
                  <a:pt x="5780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8375" y="5104258"/>
            <a:ext cx="796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3137" y="1858962"/>
            <a:ext cx="4497705" cy="3154680"/>
            <a:chOff x="973137" y="1858962"/>
            <a:chExt cx="4497705" cy="3154680"/>
          </a:xfrm>
        </p:grpSpPr>
        <p:sp>
          <p:nvSpPr>
            <p:cNvPr id="17" name="object 17"/>
            <p:cNvSpPr/>
            <p:nvPr/>
          </p:nvSpPr>
          <p:spPr>
            <a:xfrm>
              <a:off x="1032647" y="42637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6318" y="3614991"/>
            <a:ext cx="625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649855" algn="l"/>
                <a:tab pos="3258820" algn="l"/>
                <a:tab pos="6212205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325" y="2057400"/>
            <a:ext cx="3803650" cy="3581400"/>
            <a:chOff x="60325" y="2057400"/>
            <a:chExt cx="3803650" cy="3581400"/>
          </a:xfrm>
        </p:grpSpPr>
        <p:sp>
          <p:nvSpPr>
            <p:cNvPr id="26" name="object 26"/>
            <p:cNvSpPr/>
            <p:nvPr/>
          </p:nvSpPr>
          <p:spPr>
            <a:xfrm>
              <a:off x="2487612" y="3298418"/>
              <a:ext cx="1371600" cy="130810"/>
            </a:xfrm>
            <a:custGeom>
              <a:avLst/>
              <a:gdLst/>
              <a:ahLst/>
              <a:cxnLst/>
              <a:rect l="l" t="t" r="r" b="b"/>
              <a:pathLst>
                <a:path w="1371600" h="130810">
                  <a:moveTo>
                    <a:pt x="0" y="19773"/>
                  </a:moveTo>
                  <a:lnTo>
                    <a:pt x="67001" y="47562"/>
                  </a:lnTo>
                  <a:lnTo>
                    <a:pt x="105161" y="60146"/>
                  </a:lnTo>
                  <a:lnTo>
                    <a:pt x="146160" y="71812"/>
                  </a:lnTo>
                  <a:lnTo>
                    <a:pt x="189793" y="82527"/>
                  </a:lnTo>
                  <a:lnTo>
                    <a:pt x="235860" y="92256"/>
                  </a:lnTo>
                  <a:lnTo>
                    <a:pt x="284157" y="100966"/>
                  </a:lnTo>
                  <a:lnTo>
                    <a:pt x="334484" y="108624"/>
                  </a:lnTo>
                  <a:lnTo>
                    <a:pt x="386637" y="115195"/>
                  </a:lnTo>
                  <a:lnTo>
                    <a:pt x="440414" y="120646"/>
                  </a:lnTo>
                  <a:lnTo>
                    <a:pt x="495614" y="124944"/>
                  </a:lnTo>
                  <a:lnTo>
                    <a:pt x="552035" y="128055"/>
                  </a:lnTo>
                  <a:lnTo>
                    <a:pt x="609473" y="129945"/>
                  </a:lnTo>
                  <a:lnTo>
                    <a:pt x="667727" y="130581"/>
                  </a:lnTo>
                  <a:lnTo>
                    <a:pt x="731744" y="129811"/>
                  </a:lnTo>
                  <a:lnTo>
                    <a:pt x="794679" y="127533"/>
                  </a:lnTo>
                  <a:lnTo>
                    <a:pt x="856275" y="123795"/>
                  </a:lnTo>
                  <a:lnTo>
                    <a:pt x="916273" y="118645"/>
                  </a:lnTo>
                  <a:lnTo>
                    <a:pt x="974416" y="112130"/>
                  </a:lnTo>
                  <a:lnTo>
                    <a:pt x="1030444" y="104299"/>
                  </a:lnTo>
                  <a:lnTo>
                    <a:pt x="1084100" y="95199"/>
                  </a:lnTo>
                  <a:lnTo>
                    <a:pt x="1135125" y="84878"/>
                  </a:lnTo>
                  <a:lnTo>
                    <a:pt x="1183261" y="73385"/>
                  </a:lnTo>
                  <a:lnTo>
                    <a:pt x="1228249" y="60766"/>
                  </a:lnTo>
                  <a:lnTo>
                    <a:pt x="1269832" y="47070"/>
                  </a:lnTo>
                  <a:lnTo>
                    <a:pt x="1307750" y="32346"/>
                  </a:lnTo>
                  <a:lnTo>
                    <a:pt x="1341746" y="16639"/>
                  </a:lnTo>
                  <a:lnTo>
                    <a:pt x="137156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1200" y="3657600"/>
              <a:ext cx="0" cy="1911350"/>
            </a:xfrm>
            <a:custGeom>
              <a:avLst/>
              <a:gdLst/>
              <a:ahLst/>
              <a:cxnLst/>
              <a:rect l="l" t="t" r="r" b="b"/>
              <a:pathLst>
                <a:path h="1911350">
                  <a:moveTo>
                    <a:pt x="0" y="0"/>
                  </a:moveTo>
                  <a:lnTo>
                    <a:pt x="0" y="19113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812" y="55340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52387" y="34925"/>
                  </a:lnTo>
                  <a:lnTo>
                    <a:pt x="0" y="0"/>
                  </a:lnTo>
                  <a:lnTo>
                    <a:pt x="52387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1200" y="2127250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31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806" y="205740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400" y="0"/>
                  </a:moveTo>
                  <a:lnTo>
                    <a:pt x="0" y="104775"/>
                  </a:lnTo>
                  <a:lnTo>
                    <a:pt x="52387" y="69850"/>
                  </a:lnTo>
                  <a:lnTo>
                    <a:pt x="104775" y="104775"/>
                  </a:lnTo>
                  <a:lnTo>
                    <a:pt x="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25" y="3200400"/>
              <a:ext cx="1303655" cy="457200"/>
            </a:xfrm>
            <a:custGeom>
              <a:avLst/>
              <a:gdLst/>
              <a:ahLst/>
              <a:cxnLst/>
              <a:rect l="l" t="t" r="r" b="b"/>
              <a:pathLst>
                <a:path w="1303655" h="457200">
                  <a:moveTo>
                    <a:pt x="130333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03337" y="457200"/>
                  </a:lnTo>
                  <a:lnTo>
                    <a:pt x="1303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03935" y="339953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064" y="3222752"/>
            <a:ext cx="114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24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400" spc="1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00600" y="2133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05147" y="1878266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8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18297" y="1848104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29500" y="2610104"/>
            <a:ext cx="1245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7752" y="2000516"/>
            <a:ext cx="383476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43535" marR="43180" indent="-305435">
              <a:lnSpc>
                <a:spcPct val="78100"/>
              </a:lnSpc>
              <a:spcBef>
                <a:spcPts val="1440"/>
              </a:spcBef>
              <a:tabLst>
                <a:tab pos="1334135" algn="l"/>
                <a:tab pos="2009775" algn="l"/>
                <a:tab pos="3783329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</a:t>
            </a:r>
            <a:r>
              <a:rPr sz="3200" i="1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9226" y="3554666"/>
            <a:ext cx="156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-13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54173" y="2890837"/>
            <a:ext cx="5237480" cy="3112770"/>
            <a:chOff x="2154173" y="2890837"/>
            <a:chExt cx="5237480" cy="3112770"/>
          </a:xfrm>
        </p:grpSpPr>
        <p:sp>
          <p:nvSpPr>
            <p:cNvPr id="41" name="object 41"/>
            <p:cNvSpPr/>
            <p:nvPr/>
          </p:nvSpPr>
          <p:spPr>
            <a:xfrm>
              <a:off x="6629400" y="2895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64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9716" y="4703064"/>
              <a:ext cx="4335016" cy="12999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4173" y="4626864"/>
              <a:ext cx="4677154" cy="130301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228849" y="4632325"/>
              <a:ext cx="4324350" cy="1289050"/>
            </a:xfrm>
            <a:custGeom>
              <a:avLst/>
              <a:gdLst/>
              <a:ahLst/>
              <a:cxnLst/>
              <a:rect l="l" t="t" r="r" b="b"/>
              <a:pathLst>
                <a:path w="4324350" h="1289050">
                  <a:moveTo>
                    <a:pt x="4109504" y="0"/>
                  </a:moveTo>
                  <a:lnTo>
                    <a:pt x="214845" y="0"/>
                  </a:lnTo>
                  <a:lnTo>
                    <a:pt x="165583" y="5674"/>
                  </a:lnTo>
                  <a:lnTo>
                    <a:pt x="120362" y="21837"/>
                  </a:lnTo>
                  <a:lnTo>
                    <a:pt x="80470" y="47199"/>
                  </a:lnTo>
                  <a:lnTo>
                    <a:pt x="47199" y="80470"/>
                  </a:lnTo>
                  <a:lnTo>
                    <a:pt x="21837" y="120362"/>
                  </a:lnTo>
                  <a:lnTo>
                    <a:pt x="5674" y="165583"/>
                  </a:lnTo>
                  <a:lnTo>
                    <a:pt x="0" y="214845"/>
                  </a:lnTo>
                  <a:lnTo>
                    <a:pt x="0" y="1074204"/>
                  </a:lnTo>
                  <a:lnTo>
                    <a:pt x="5674" y="1123466"/>
                  </a:lnTo>
                  <a:lnTo>
                    <a:pt x="21837" y="1168687"/>
                  </a:lnTo>
                  <a:lnTo>
                    <a:pt x="47199" y="1208579"/>
                  </a:lnTo>
                  <a:lnTo>
                    <a:pt x="80470" y="1241850"/>
                  </a:lnTo>
                  <a:lnTo>
                    <a:pt x="120362" y="1267212"/>
                  </a:lnTo>
                  <a:lnTo>
                    <a:pt x="165583" y="1283375"/>
                  </a:lnTo>
                  <a:lnTo>
                    <a:pt x="214845" y="1289050"/>
                  </a:lnTo>
                  <a:lnTo>
                    <a:pt x="4109504" y="1289050"/>
                  </a:lnTo>
                  <a:lnTo>
                    <a:pt x="4158766" y="1283375"/>
                  </a:lnTo>
                  <a:lnTo>
                    <a:pt x="4203987" y="1267212"/>
                  </a:lnTo>
                  <a:lnTo>
                    <a:pt x="4243879" y="1241850"/>
                  </a:lnTo>
                  <a:lnTo>
                    <a:pt x="4277150" y="1208579"/>
                  </a:lnTo>
                  <a:lnTo>
                    <a:pt x="4302512" y="1168687"/>
                  </a:lnTo>
                  <a:lnTo>
                    <a:pt x="4318675" y="1123466"/>
                  </a:lnTo>
                  <a:lnTo>
                    <a:pt x="4324350" y="1074204"/>
                  </a:lnTo>
                  <a:lnTo>
                    <a:pt x="4324350" y="214845"/>
                  </a:lnTo>
                  <a:lnTo>
                    <a:pt x="4318675" y="165583"/>
                  </a:lnTo>
                  <a:lnTo>
                    <a:pt x="4302512" y="120362"/>
                  </a:lnTo>
                  <a:lnTo>
                    <a:pt x="4277150" y="80470"/>
                  </a:lnTo>
                  <a:lnTo>
                    <a:pt x="4243879" y="47199"/>
                  </a:lnTo>
                  <a:lnTo>
                    <a:pt x="4203987" y="21837"/>
                  </a:lnTo>
                  <a:lnTo>
                    <a:pt x="4158766" y="5674"/>
                  </a:lnTo>
                  <a:lnTo>
                    <a:pt x="410950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8849" y="4632325"/>
              <a:ext cx="4324350" cy="1289050"/>
            </a:xfrm>
            <a:custGeom>
              <a:avLst/>
              <a:gdLst/>
              <a:ahLst/>
              <a:cxnLst/>
              <a:rect l="l" t="t" r="r" b="b"/>
              <a:pathLst>
                <a:path w="4324350" h="1289050">
                  <a:moveTo>
                    <a:pt x="0" y="214845"/>
                  </a:moveTo>
                  <a:lnTo>
                    <a:pt x="5674" y="165583"/>
                  </a:lnTo>
                  <a:lnTo>
                    <a:pt x="21837" y="120362"/>
                  </a:lnTo>
                  <a:lnTo>
                    <a:pt x="47199" y="80470"/>
                  </a:lnTo>
                  <a:lnTo>
                    <a:pt x="80470" y="47199"/>
                  </a:lnTo>
                  <a:lnTo>
                    <a:pt x="120362" y="21837"/>
                  </a:lnTo>
                  <a:lnTo>
                    <a:pt x="165583" y="5674"/>
                  </a:lnTo>
                  <a:lnTo>
                    <a:pt x="214845" y="0"/>
                  </a:lnTo>
                  <a:lnTo>
                    <a:pt x="4109504" y="0"/>
                  </a:lnTo>
                  <a:lnTo>
                    <a:pt x="4158766" y="5674"/>
                  </a:lnTo>
                  <a:lnTo>
                    <a:pt x="4203987" y="21837"/>
                  </a:lnTo>
                  <a:lnTo>
                    <a:pt x="4243879" y="47199"/>
                  </a:lnTo>
                  <a:lnTo>
                    <a:pt x="4277150" y="80470"/>
                  </a:lnTo>
                  <a:lnTo>
                    <a:pt x="4302512" y="120362"/>
                  </a:lnTo>
                  <a:lnTo>
                    <a:pt x="4318675" y="165583"/>
                  </a:lnTo>
                  <a:lnTo>
                    <a:pt x="4324350" y="214845"/>
                  </a:lnTo>
                  <a:lnTo>
                    <a:pt x="4324350" y="1074204"/>
                  </a:lnTo>
                  <a:lnTo>
                    <a:pt x="4318675" y="1123466"/>
                  </a:lnTo>
                  <a:lnTo>
                    <a:pt x="4302512" y="1168687"/>
                  </a:lnTo>
                  <a:lnTo>
                    <a:pt x="4277150" y="1208579"/>
                  </a:lnTo>
                  <a:lnTo>
                    <a:pt x="4243879" y="1241850"/>
                  </a:lnTo>
                  <a:lnTo>
                    <a:pt x="4203987" y="1267212"/>
                  </a:lnTo>
                  <a:lnTo>
                    <a:pt x="4158766" y="1283375"/>
                  </a:lnTo>
                  <a:lnTo>
                    <a:pt x="4109504" y="1289050"/>
                  </a:lnTo>
                  <a:lnTo>
                    <a:pt x="214845" y="1289050"/>
                  </a:lnTo>
                  <a:lnTo>
                    <a:pt x="165583" y="1283375"/>
                  </a:lnTo>
                  <a:lnTo>
                    <a:pt x="120362" y="1267212"/>
                  </a:lnTo>
                  <a:lnTo>
                    <a:pt x="80470" y="1241850"/>
                  </a:lnTo>
                  <a:lnTo>
                    <a:pt x="47199" y="1208579"/>
                  </a:lnTo>
                  <a:lnTo>
                    <a:pt x="21837" y="1168687"/>
                  </a:lnTo>
                  <a:lnTo>
                    <a:pt x="5674" y="1123466"/>
                  </a:lnTo>
                  <a:lnTo>
                    <a:pt x="0" y="1074204"/>
                  </a:lnTo>
                  <a:lnTo>
                    <a:pt x="0" y="214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9076" y="4633214"/>
            <a:ext cx="4186554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-635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2800" b="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: 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k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= 0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The weight </a:t>
            </a:r>
            <a:r>
              <a:rPr sz="2800" dirty="0">
                <a:latin typeface="Times New Roman"/>
                <a:cs typeface="Times New Roman"/>
              </a:rPr>
              <a:t> 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approximately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53882" y="5401309"/>
            <a:ext cx="3480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log</a:t>
            </a:r>
            <a:r>
              <a:rPr sz="2775" i="1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b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i="1" spc="-2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52562" y="5401309"/>
            <a:ext cx="2041525" cy="953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  <a:tabLst>
                <a:tab pos="1862455" algn="l"/>
              </a:tabLst>
            </a:pPr>
            <a:r>
              <a:rPr sz="2800" u="heavy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22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83527" y="4518914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20903" y="5104258"/>
            <a:ext cx="166560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27137" y="2230438"/>
            <a:ext cx="6016625" cy="3189605"/>
            <a:chOff x="1227137" y="2230438"/>
            <a:chExt cx="6016625" cy="3189605"/>
          </a:xfrm>
        </p:grpSpPr>
        <p:sp>
          <p:nvSpPr>
            <p:cNvPr id="6" name="object 6"/>
            <p:cNvSpPr/>
            <p:nvPr/>
          </p:nvSpPr>
          <p:spPr>
            <a:xfrm>
              <a:off x="1828800" y="5410200"/>
              <a:ext cx="5410200" cy="0"/>
            </a:xfrm>
            <a:custGeom>
              <a:avLst/>
              <a:gdLst/>
              <a:ahLst/>
              <a:cxnLst/>
              <a:rect l="l" t="t" r="r" b="b"/>
              <a:pathLst>
                <a:path w="5410200">
                  <a:moveTo>
                    <a:pt x="0" y="0"/>
                  </a:moveTo>
                  <a:lnTo>
                    <a:pt x="54102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612" y="3048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6237" y="2239963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6662" y="39624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3212" y="2925763"/>
              <a:ext cx="3048000" cy="1036955"/>
            </a:xfrm>
            <a:custGeom>
              <a:avLst/>
              <a:gdLst/>
              <a:ahLst/>
              <a:cxnLst/>
              <a:rect l="l" t="t" r="r" b="b"/>
              <a:pathLst>
                <a:path w="3048000" h="1036954">
                  <a:moveTo>
                    <a:pt x="1387475" y="0"/>
                  </a:moveTo>
                  <a:lnTo>
                    <a:pt x="0" y="1036637"/>
                  </a:lnTo>
                </a:path>
                <a:path w="3048000" h="1036954">
                  <a:moveTo>
                    <a:pt x="1387475" y="0"/>
                  </a:moveTo>
                  <a:lnTo>
                    <a:pt x="3048000" y="96043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5050" y="2636837"/>
              <a:ext cx="1143000" cy="579755"/>
            </a:xfrm>
            <a:custGeom>
              <a:avLst/>
              <a:gdLst/>
              <a:ahLst/>
              <a:cxnLst/>
              <a:rect l="l" t="t" r="r" b="b"/>
              <a:pathLst>
                <a:path w="1143000" h="579755">
                  <a:moveTo>
                    <a:pt x="11430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43000" y="5794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93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Idea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master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84425" y="2656141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000" y="2620962"/>
            <a:ext cx="5780405" cy="3063875"/>
          </a:xfrm>
          <a:custGeom>
            <a:avLst/>
            <a:gdLst/>
            <a:ahLst/>
            <a:cxnLst/>
            <a:rect l="l" t="t" r="r" b="b"/>
            <a:pathLst>
              <a:path w="5780405" h="3063875">
                <a:moveTo>
                  <a:pt x="955675" y="2484437"/>
                </a:moveTo>
                <a:lnTo>
                  <a:pt x="0" y="2484437"/>
                </a:lnTo>
                <a:lnTo>
                  <a:pt x="0" y="3063875"/>
                </a:lnTo>
                <a:lnTo>
                  <a:pt x="955675" y="3063875"/>
                </a:lnTo>
                <a:lnTo>
                  <a:pt x="955675" y="2484437"/>
                </a:lnTo>
                <a:close/>
              </a:path>
              <a:path w="5780405" h="3063875">
                <a:moveTo>
                  <a:pt x="5780087" y="0"/>
                </a:moveTo>
                <a:lnTo>
                  <a:pt x="4637087" y="0"/>
                </a:lnTo>
                <a:lnTo>
                  <a:pt x="4637087" y="579437"/>
                </a:lnTo>
                <a:lnTo>
                  <a:pt x="5780087" y="579437"/>
                </a:lnTo>
                <a:lnTo>
                  <a:pt x="5780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8375" y="5104258"/>
            <a:ext cx="796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3137" y="1858962"/>
            <a:ext cx="4497705" cy="3154680"/>
            <a:chOff x="973137" y="1858962"/>
            <a:chExt cx="4497705" cy="3154680"/>
          </a:xfrm>
        </p:grpSpPr>
        <p:sp>
          <p:nvSpPr>
            <p:cNvPr id="17" name="object 17"/>
            <p:cNvSpPr/>
            <p:nvPr/>
          </p:nvSpPr>
          <p:spPr>
            <a:xfrm>
              <a:off x="1032647" y="42637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0672" y="45322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90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7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90" h="301625">
                  <a:moveTo>
                    <a:pt x="69469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5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2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9" y="127711"/>
                  </a:lnTo>
                  <a:close/>
                </a:path>
                <a:path w="135890" h="301625">
                  <a:moveTo>
                    <a:pt x="114554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4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9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40212" y="22098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5900" y="1858962"/>
              <a:ext cx="827405" cy="579755"/>
            </a:xfrm>
            <a:custGeom>
              <a:avLst/>
              <a:gdLst/>
              <a:ahLst/>
              <a:cxnLst/>
              <a:rect l="l" t="t" r="r" b="b"/>
              <a:pathLst>
                <a:path w="827404" h="579755">
                  <a:moveTo>
                    <a:pt x="82708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7087" y="579437"/>
                  </a:lnTo>
                  <a:lnTo>
                    <a:pt x="827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5575" y="2462085"/>
              <a:ext cx="1189355" cy="128905"/>
            </a:xfrm>
            <a:custGeom>
              <a:avLst/>
              <a:gdLst/>
              <a:ahLst/>
              <a:cxnLst/>
              <a:rect l="l" t="t" r="r" b="b"/>
              <a:pathLst>
                <a:path w="1189354" h="128905">
                  <a:moveTo>
                    <a:pt x="0" y="17907"/>
                  </a:moveTo>
                  <a:lnTo>
                    <a:pt x="68980" y="49990"/>
                  </a:lnTo>
                  <a:lnTo>
                    <a:pt x="108882" y="64229"/>
                  </a:lnTo>
                  <a:lnTo>
                    <a:pt x="152020" y="77196"/>
                  </a:lnTo>
                  <a:lnTo>
                    <a:pt x="198115" y="88837"/>
                  </a:lnTo>
                  <a:lnTo>
                    <a:pt x="246887" y="99099"/>
                  </a:lnTo>
                  <a:lnTo>
                    <a:pt x="298060" y="107928"/>
                  </a:lnTo>
                  <a:lnTo>
                    <a:pt x="351352" y="115271"/>
                  </a:lnTo>
                  <a:lnTo>
                    <a:pt x="406486" y="121075"/>
                  </a:lnTo>
                  <a:lnTo>
                    <a:pt x="463183" y="125285"/>
                  </a:lnTo>
                  <a:lnTo>
                    <a:pt x="521163" y="127850"/>
                  </a:lnTo>
                  <a:lnTo>
                    <a:pt x="580148" y="128714"/>
                  </a:lnTo>
                  <a:lnTo>
                    <a:pt x="639510" y="127836"/>
                  </a:lnTo>
                  <a:lnTo>
                    <a:pt x="697791" y="125242"/>
                  </a:lnTo>
                  <a:lnTo>
                    <a:pt x="754715" y="120989"/>
                  </a:lnTo>
                  <a:lnTo>
                    <a:pt x="810010" y="115135"/>
                  </a:lnTo>
                  <a:lnTo>
                    <a:pt x="863400" y="107739"/>
                  </a:lnTo>
                  <a:lnTo>
                    <a:pt x="914611" y="98858"/>
                  </a:lnTo>
                  <a:lnTo>
                    <a:pt x="963369" y="88551"/>
                  </a:lnTo>
                  <a:lnTo>
                    <a:pt x="1009399" y="76875"/>
                  </a:lnTo>
                  <a:lnTo>
                    <a:pt x="1052428" y="63889"/>
                  </a:lnTo>
                  <a:lnTo>
                    <a:pt x="1092181" y="49650"/>
                  </a:lnTo>
                  <a:lnTo>
                    <a:pt x="1128382" y="34217"/>
                  </a:lnTo>
                  <a:lnTo>
                    <a:pt x="1160759" y="17647"/>
                  </a:lnTo>
                  <a:lnTo>
                    <a:pt x="1189037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3137" y="3595687"/>
              <a:ext cx="4497705" cy="595630"/>
            </a:xfrm>
            <a:custGeom>
              <a:avLst/>
              <a:gdLst/>
              <a:ahLst/>
              <a:cxnLst/>
              <a:rect l="l" t="t" r="r" b="b"/>
              <a:pathLst>
                <a:path w="4497705" h="595629">
                  <a:moveTo>
                    <a:pt x="1276350" y="15875"/>
                  </a:moveTo>
                  <a:lnTo>
                    <a:pt x="0" y="15875"/>
                  </a:lnTo>
                  <a:lnTo>
                    <a:pt x="0" y="595312"/>
                  </a:lnTo>
                  <a:lnTo>
                    <a:pt x="1276350" y="595312"/>
                  </a:lnTo>
                  <a:lnTo>
                    <a:pt x="1276350" y="15875"/>
                  </a:lnTo>
                  <a:close/>
                </a:path>
                <a:path w="4497705" h="595629">
                  <a:moveTo>
                    <a:pt x="2592387" y="0"/>
                  </a:moveTo>
                  <a:lnTo>
                    <a:pt x="1316037" y="0"/>
                  </a:lnTo>
                  <a:lnTo>
                    <a:pt x="1316037" y="579437"/>
                  </a:lnTo>
                  <a:lnTo>
                    <a:pt x="2592387" y="579437"/>
                  </a:lnTo>
                  <a:lnTo>
                    <a:pt x="2592387" y="0"/>
                  </a:lnTo>
                  <a:close/>
                </a:path>
                <a:path w="4497705" h="595629">
                  <a:moveTo>
                    <a:pt x="4497387" y="0"/>
                  </a:moveTo>
                  <a:lnTo>
                    <a:pt x="3221037" y="0"/>
                  </a:lnTo>
                  <a:lnTo>
                    <a:pt x="3221037" y="579437"/>
                  </a:lnTo>
                  <a:lnTo>
                    <a:pt x="4497387" y="579437"/>
                  </a:lnTo>
                  <a:lnTo>
                    <a:pt x="4497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4114" y="1562353"/>
            <a:ext cx="2612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6318" y="3614991"/>
            <a:ext cx="625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649855" algn="l"/>
                <a:tab pos="3258820" algn="l"/>
                <a:tab pos="6212205" algn="l"/>
              </a:tabLst>
            </a:pP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4800" i="1" spc="-54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15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2486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4800" spc="-7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325" y="2057400"/>
            <a:ext cx="3803650" cy="3581400"/>
            <a:chOff x="60325" y="2057400"/>
            <a:chExt cx="3803650" cy="3581400"/>
          </a:xfrm>
        </p:grpSpPr>
        <p:sp>
          <p:nvSpPr>
            <p:cNvPr id="26" name="object 26"/>
            <p:cNvSpPr/>
            <p:nvPr/>
          </p:nvSpPr>
          <p:spPr>
            <a:xfrm>
              <a:off x="2487612" y="3298418"/>
              <a:ext cx="1371600" cy="130810"/>
            </a:xfrm>
            <a:custGeom>
              <a:avLst/>
              <a:gdLst/>
              <a:ahLst/>
              <a:cxnLst/>
              <a:rect l="l" t="t" r="r" b="b"/>
              <a:pathLst>
                <a:path w="1371600" h="130810">
                  <a:moveTo>
                    <a:pt x="0" y="19773"/>
                  </a:moveTo>
                  <a:lnTo>
                    <a:pt x="67001" y="47562"/>
                  </a:lnTo>
                  <a:lnTo>
                    <a:pt x="105161" y="60146"/>
                  </a:lnTo>
                  <a:lnTo>
                    <a:pt x="146160" y="71812"/>
                  </a:lnTo>
                  <a:lnTo>
                    <a:pt x="189793" y="82527"/>
                  </a:lnTo>
                  <a:lnTo>
                    <a:pt x="235860" y="92256"/>
                  </a:lnTo>
                  <a:lnTo>
                    <a:pt x="284157" y="100966"/>
                  </a:lnTo>
                  <a:lnTo>
                    <a:pt x="334484" y="108624"/>
                  </a:lnTo>
                  <a:lnTo>
                    <a:pt x="386637" y="115195"/>
                  </a:lnTo>
                  <a:lnTo>
                    <a:pt x="440414" y="120646"/>
                  </a:lnTo>
                  <a:lnTo>
                    <a:pt x="495614" y="124944"/>
                  </a:lnTo>
                  <a:lnTo>
                    <a:pt x="552035" y="128055"/>
                  </a:lnTo>
                  <a:lnTo>
                    <a:pt x="609473" y="129945"/>
                  </a:lnTo>
                  <a:lnTo>
                    <a:pt x="667727" y="130581"/>
                  </a:lnTo>
                  <a:lnTo>
                    <a:pt x="731744" y="129811"/>
                  </a:lnTo>
                  <a:lnTo>
                    <a:pt x="794679" y="127533"/>
                  </a:lnTo>
                  <a:lnTo>
                    <a:pt x="856275" y="123795"/>
                  </a:lnTo>
                  <a:lnTo>
                    <a:pt x="916273" y="118645"/>
                  </a:lnTo>
                  <a:lnTo>
                    <a:pt x="974416" y="112130"/>
                  </a:lnTo>
                  <a:lnTo>
                    <a:pt x="1030444" y="104299"/>
                  </a:lnTo>
                  <a:lnTo>
                    <a:pt x="1084100" y="95199"/>
                  </a:lnTo>
                  <a:lnTo>
                    <a:pt x="1135125" y="84878"/>
                  </a:lnTo>
                  <a:lnTo>
                    <a:pt x="1183261" y="73385"/>
                  </a:lnTo>
                  <a:lnTo>
                    <a:pt x="1228249" y="60766"/>
                  </a:lnTo>
                  <a:lnTo>
                    <a:pt x="1269832" y="47070"/>
                  </a:lnTo>
                  <a:lnTo>
                    <a:pt x="1307750" y="32346"/>
                  </a:lnTo>
                  <a:lnTo>
                    <a:pt x="1341746" y="16639"/>
                  </a:lnTo>
                  <a:lnTo>
                    <a:pt x="137156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1200" y="3657600"/>
              <a:ext cx="0" cy="1911350"/>
            </a:xfrm>
            <a:custGeom>
              <a:avLst/>
              <a:gdLst/>
              <a:ahLst/>
              <a:cxnLst/>
              <a:rect l="l" t="t" r="r" b="b"/>
              <a:pathLst>
                <a:path h="1911350">
                  <a:moveTo>
                    <a:pt x="0" y="0"/>
                  </a:moveTo>
                  <a:lnTo>
                    <a:pt x="0" y="19113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812" y="55340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52387" y="34925"/>
                  </a:lnTo>
                  <a:lnTo>
                    <a:pt x="0" y="0"/>
                  </a:lnTo>
                  <a:lnTo>
                    <a:pt x="52387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1200" y="2127250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3150"/>
                  </a:lnTo>
                </a:path>
              </a:pathLst>
            </a:custGeom>
            <a:ln w="349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806" y="205740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400" y="0"/>
                  </a:moveTo>
                  <a:lnTo>
                    <a:pt x="0" y="104775"/>
                  </a:lnTo>
                  <a:lnTo>
                    <a:pt x="52387" y="69850"/>
                  </a:lnTo>
                  <a:lnTo>
                    <a:pt x="104775" y="104775"/>
                  </a:lnTo>
                  <a:lnTo>
                    <a:pt x="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25" y="3200400"/>
              <a:ext cx="1303655" cy="457200"/>
            </a:xfrm>
            <a:custGeom>
              <a:avLst/>
              <a:gdLst/>
              <a:ahLst/>
              <a:cxnLst/>
              <a:rect l="l" t="t" r="r" b="b"/>
              <a:pathLst>
                <a:path w="1303655" h="457200">
                  <a:moveTo>
                    <a:pt x="130333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03337" y="457200"/>
                  </a:lnTo>
                  <a:lnTo>
                    <a:pt x="1303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03935" y="339953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064" y="3222752"/>
            <a:ext cx="114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24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400" spc="1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00600" y="2133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18297" y="1848104"/>
            <a:ext cx="668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5147" y="1878266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8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29500" y="2610104"/>
            <a:ext cx="1245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7752" y="2000516"/>
            <a:ext cx="3834765" cy="1533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6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43535" marR="43180" indent="-305435">
              <a:lnSpc>
                <a:spcPct val="78100"/>
              </a:lnSpc>
              <a:spcBef>
                <a:spcPts val="1440"/>
              </a:spcBef>
              <a:tabLst>
                <a:tab pos="1334135" algn="l"/>
                <a:tab pos="2009775" algn="l"/>
                <a:tab pos="3783329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spc="-7" baseline="14756" dirty="0">
                <a:latin typeface="Times New Roman"/>
                <a:cs typeface="Times New Roman"/>
              </a:rPr>
              <a:t>…</a:t>
            </a:r>
            <a:r>
              <a:rPr sz="4800" baseline="14756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	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</a:t>
            </a:r>
            <a:r>
              <a:rPr sz="3200" i="1" spc="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9226" y="3554666"/>
            <a:ext cx="156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-13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50898" y="2890837"/>
            <a:ext cx="5545455" cy="3324860"/>
            <a:chOff x="1850898" y="2890837"/>
            <a:chExt cx="5545455" cy="3324860"/>
          </a:xfrm>
        </p:grpSpPr>
        <p:sp>
          <p:nvSpPr>
            <p:cNvPr id="41" name="object 41"/>
            <p:cNvSpPr/>
            <p:nvPr/>
          </p:nvSpPr>
          <p:spPr>
            <a:xfrm>
              <a:off x="6629400" y="2895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64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5866" y="4490466"/>
              <a:ext cx="5086348" cy="17251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7164" y="4434839"/>
              <a:ext cx="394015" cy="16870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0898" y="4434839"/>
              <a:ext cx="257238" cy="168706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05000" y="4419606"/>
              <a:ext cx="5075555" cy="1714500"/>
            </a:xfrm>
            <a:custGeom>
              <a:avLst/>
              <a:gdLst/>
              <a:ahLst/>
              <a:cxnLst/>
              <a:rect l="l" t="t" r="r" b="b"/>
              <a:pathLst>
                <a:path w="5075555" h="1714500">
                  <a:moveTo>
                    <a:pt x="4789487" y="0"/>
                  </a:moveTo>
                  <a:lnTo>
                    <a:pt x="285750" y="0"/>
                  </a:lnTo>
                  <a:lnTo>
                    <a:pt x="239401" y="3739"/>
                  </a:lnTo>
                  <a:lnTo>
                    <a:pt x="195432" y="14567"/>
                  </a:lnTo>
                  <a:lnTo>
                    <a:pt x="154433" y="31893"/>
                  </a:lnTo>
                  <a:lnTo>
                    <a:pt x="116991" y="55131"/>
                  </a:lnTo>
                  <a:lnTo>
                    <a:pt x="83696" y="83691"/>
                  </a:lnTo>
                  <a:lnTo>
                    <a:pt x="55134" y="116986"/>
                  </a:lnTo>
                  <a:lnTo>
                    <a:pt x="31895" y="154428"/>
                  </a:lnTo>
                  <a:lnTo>
                    <a:pt x="14568" y="195428"/>
                  </a:lnTo>
                  <a:lnTo>
                    <a:pt x="3740" y="239398"/>
                  </a:lnTo>
                  <a:lnTo>
                    <a:pt x="0" y="285750"/>
                  </a:lnTo>
                  <a:lnTo>
                    <a:pt x="0" y="1428737"/>
                  </a:lnTo>
                  <a:lnTo>
                    <a:pt x="3740" y="1475089"/>
                  </a:lnTo>
                  <a:lnTo>
                    <a:pt x="14568" y="1519060"/>
                  </a:lnTo>
                  <a:lnTo>
                    <a:pt x="31895" y="1560061"/>
                  </a:lnTo>
                  <a:lnTo>
                    <a:pt x="55134" y="1597505"/>
                  </a:lnTo>
                  <a:lnTo>
                    <a:pt x="83696" y="1630802"/>
                  </a:lnTo>
                  <a:lnTo>
                    <a:pt x="116991" y="1659364"/>
                  </a:lnTo>
                  <a:lnTo>
                    <a:pt x="154433" y="1682603"/>
                  </a:lnTo>
                  <a:lnTo>
                    <a:pt x="195432" y="1699931"/>
                  </a:lnTo>
                  <a:lnTo>
                    <a:pt x="239401" y="1710759"/>
                  </a:lnTo>
                  <a:lnTo>
                    <a:pt x="285750" y="1714500"/>
                  </a:lnTo>
                  <a:lnTo>
                    <a:pt x="4789487" y="1714500"/>
                  </a:lnTo>
                  <a:lnTo>
                    <a:pt x="4835836" y="1710759"/>
                  </a:lnTo>
                  <a:lnTo>
                    <a:pt x="4879804" y="1699931"/>
                  </a:lnTo>
                  <a:lnTo>
                    <a:pt x="4920803" y="1682603"/>
                  </a:lnTo>
                  <a:lnTo>
                    <a:pt x="4958245" y="1659364"/>
                  </a:lnTo>
                  <a:lnTo>
                    <a:pt x="4991541" y="1630802"/>
                  </a:lnTo>
                  <a:lnTo>
                    <a:pt x="5020102" y="1597505"/>
                  </a:lnTo>
                  <a:lnTo>
                    <a:pt x="5043341" y="1560061"/>
                  </a:lnTo>
                  <a:lnTo>
                    <a:pt x="5060669" y="1519060"/>
                  </a:lnTo>
                  <a:lnTo>
                    <a:pt x="5071497" y="1475089"/>
                  </a:lnTo>
                  <a:lnTo>
                    <a:pt x="5075237" y="1428737"/>
                  </a:lnTo>
                  <a:lnTo>
                    <a:pt x="5075237" y="285750"/>
                  </a:lnTo>
                  <a:lnTo>
                    <a:pt x="5071497" y="239398"/>
                  </a:lnTo>
                  <a:lnTo>
                    <a:pt x="5060669" y="195428"/>
                  </a:lnTo>
                  <a:lnTo>
                    <a:pt x="5043341" y="154428"/>
                  </a:lnTo>
                  <a:lnTo>
                    <a:pt x="5020102" y="116986"/>
                  </a:lnTo>
                  <a:lnTo>
                    <a:pt x="4991541" y="83691"/>
                  </a:lnTo>
                  <a:lnTo>
                    <a:pt x="4958245" y="55131"/>
                  </a:lnTo>
                  <a:lnTo>
                    <a:pt x="4920803" y="31893"/>
                  </a:lnTo>
                  <a:lnTo>
                    <a:pt x="4879804" y="14567"/>
                  </a:lnTo>
                  <a:lnTo>
                    <a:pt x="4835836" y="3739"/>
                  </a:lnTo>
                  <a:lnTo>
                    <a:pt x="47894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05000" y="4419606"/>
              <a:ext cx="5075555" cy="1714500"/>
            </a:xfrm>
            <a:custGeom>
              <a:avLst/>
              <a:gdLst/>
              <a:ahLst/>
              <a:cxnLst/>
              <a:rect l="l" t="t" r="r" b="b"/>
              <a:pathLst>
                <a:path w="5075555" h="1714500">
                  <a:moveTo>
                    <a:pt x="0" y="285750"/>
                  </a:moveTo>
                  <a:lnTo>
                    <a:pt x="3740" y="239398"/>
                  </a:lnTo>
                  <a:lnTo>
                    <a:pt x="14568" y="195428"/>
                  </a:lnTo>
                  <a:lnTo>
                    <a:pt x="31895" y="154428"/>
                  </a:lnTo>
                  <a:lnTo>
                    <a:pt x="55134" y="116986"/>
                  </a:lnTo>
                  <a:lnTo>
                    <a:pt x="83696" y="83691"/>
                  </a:lnTo>
                  <a:lnTo>
                    <a:pt x="116991" y="55131"/>
                  </a:lnTo>
                  <a:lnTo>
                    <a:pt x="154433" y="31893"/>
                  </a:lnTo>
                  <a:lnTo>
                    <a:pt x="195432" y="14567"/>
                  </a:lnTo>
                  <a:lnTo>
                    <a:pt x="239401" y="3739"/>
                  </a:lnTo>
                  <a:lnTo>
                    <a:pt x="285750" y="0"/>
                  </a:lnTo>
                  <a:lnTo>
                    <a:pt x="4789487" y="0"/>
                  </a:lnTo>
                  <a:lnTo>
                    <a:pt x="4835836" y="3739"/>
                  </a:lnTo>
                  <a:lnTo>
                    <a:pt x="4879804" y="14567"/>
                  </a:lnTo>
                  <a:lnTo>
                    <a:pt x="4920803" y="31893"/>
                  </a:lnTo>
                  <a:lnTo>
                    <a:pt x="4958245" y="55131"/>
                  </a:lnTo>
                  <a:lnTo>
                    <a:pt x="4991541" y="83691"/>
                  </a:lnTo>
                  <a:lnTo>
                    <a:pt x="5020102" y="116986"/>
                  </a:lnTo>
                  <a:lnTo>
                    <a:pt x="5043341" y="154428"/>
                  </a:lnTo>
                  <a:lnTo>
                    <a:pt x="5060669" y="195428"/>
                  </a:lnTo>
                  <a:lnTo>
                    <a:pt x="5071497" y="239398"/>
                  </a:lnTo>
                  <a:lnTo>
                    <a:pt x="5075237" y="285750"/>
                  </a:lnTo>
                  <a:lnTo>
                    <a:pt x="5075237" y="1428737"/>
                  </a:lnTo>
                  <a:lnTo>
                    <a:pt x="5071497" y="1475089"/>
                  </a:lnTo>
                  <a:lnTo>
                    <a:pt x="5060669" y="1519060"/>
                  </a:lnTo>
                  <a:lnTo>
                    <a:pt x="5043341" y="1560061"/>
                  </a:lnTo>
                  <a:lnTo>
                    <a:pt x="5020102" y="1597505"/>
                  </a:lnTo>
                  <a:lnTo>
                    <a:pt x="4991541" y="1630802"/>
                  </a:lnTo>
                  <a:lnTo>
                    <a:pt x="4958245" y="1659364"/>
                  </a:lnTo>
                  <a:lnTo>
                    <a:pt x="4920803" y="1682603"/>
                  </a:lnTo>
                  <a:lnTo>
                    <a:pt x="4879804" y="1699931"/>
                  </a:lnTo>
                  <a:lnTo>
                    <a:pt x="4835836" y="1710759"/>
                  </a:lnTo>
                  <a:lnTo>
                    <a:pt x="4789487" y="1714500"/>
                  </a:lnTo>
                  <a:lnTo>
                    <a:pt x="285750" y="1714500"/>
                  </a:lnTo>
                  <a:lnTo>
                    <a:pt x="239401" y="1710759"/>
                  </a:lnTo>
                  <a:lnTo>
                    <a:pt x="195432" y="1699931"/>
                  </a:lnTo>
                  <a:lnTo>
                    <a:pt x="154433" y="1682603"/>
                  </a:lnTo>
                  <a:lnTo>
                    <a:pt x="116991" y="1659364"/>
                  </a:lnTo>
                  <a:lnTo>
                    <a:pt x="83696" y="1630802"/>
                  </a:lnTo>
                  <a:lnTo>
                    <a:pt x="55134" y="1597505"/>
                  </a:lnTo>
                  <a:lnTo>
                    <a:pt x="31895" y="1560061"/>
                  </a:lnTo>
                  <a:lnTo>
                    <a:pt x="14568" y="1519060"/>
                  </a:lnTo>
                  <a:lnTo>
                    <a:pt x="3740" y="1475089"/>
                  </a:lnTo>
                  <a:lnTo>
                    <a:pt x="0" y="1428737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83527" y="4518914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75994" y="4441190"/>
            <a:ext cx="4829810" cy="122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-635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weight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decreases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geometrically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root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leaves.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holds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76200" y="5593089"/>
            <a:ext cx="3903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fraction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total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weight.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20903" y="5104258"/>
            <a:ext cx="166560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350" spc="-95" dirty="0">
                <a:solidFill>
                  <a:srgbClr val="009999"/>
                </a:solidFill>
                <a:latin typeface="Symbol"/>
                <a:cs typeface="Symbol"/>
              </a:rPr>
              <a:t></a:t>
            </a:r>
            <a:r>
              <a:rPr sz="3350" spc="-4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62800" y="5799138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389685" y="5842190"/>
            <a:ext cx="1296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561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Set</a:t>
            </a:r>
            <a:r>
              <a:rPr spc="-25" dirty="0"/>
              <a:t> </a:t>
            </a:r>
            <a:r>
              <a:rPr spc="-5" dirty="0"/>
              <a:t>definition of</a:t>
            </a:r>
            <a:r>
              <a:rPr spc="-20" dirty="0"/>
              <a:t> </a:t>
            </a:r>
            <a:r>
              <a:rPr spc="-5" dirty="0"/>
              <a:t>O-notation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30580" y="1650492"/>
            <a:ext cx="7604125" cy="2159000"/>
            <a:chOff x="830580" y="1650492"/>
            <a:chExt cx="7604125" cy="2159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066" y="1747266"/>
              <a:ext cx="7402067" cy="20619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" y="1650492"/>
              <a:ext cx="7603996" cy="2004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8200" y="1676402"/>
              <a:ext cx="7391400" cy="2051050"/>
            </a:xfrm>
            <a:custGeom>
              <a:avLst/>
              <a:gdLst/>
              <a:ahLst/>
              <a:cxnLst/>
              <a:rect l="l" t="t" r="r" b="b"/>
              <a:pathLst>
                <a:path w="7391400" h="2051050">
                  <a:moveTo>
                    <a:pt x="7049554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204"/>
                  </a:lnTo>
                  <a:lnTo>
                    <a:pt x="3120" y="1755588"/>
                  </a:lnTo>
                  <a:lnTo>
                    <a:pt x="12210" y="1800076"/>
                  </a:lnTo>
                  <a:lnTo>
                    <a:pt x="26863" y="1842261"/>
                  </a:lnTo>
                  <a:lnTo>
                    <a:pt x="46671" y="1881735"/>
                  </a:lnTo>
                  <a:lnTo>
                    <a:pt x="71227" y="1918091"/>
                  </a:lnTo>
                  <a:lnTo>
                    <a:pt x="100123" y="1950921"/>
                  </a:lnTo>
                  <a:lnTo>
                    <a:pt x="132953" y="1979818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50"/>
                  </a:lnTo>
                  <a:lnTo>
                    <a:pt x="7049554" y="2051050"/>
                  </a:lnTo>
                  <a:lnTo>
                    <a:pt x="7095940" y="2047929"/>
                  </a:lnTo>
                  <a:lnTo>
                    <a:pt x="7140430" y="2038838"/>
                  </a:lnTo>
                  <a:lnTo>
                    <a:pt x="7182616" y="2024184"/>
                  </a:lnTo>
                  <a:lnTo>
                    <a:pt x="7222091" y="2004375"/>
                  </a:lnTo>
                  <a:lnTo>
                    <a:pt x="7258446" y="1979818"/>
                  </a:lnTo>
                  <a:lnTo>
                    <a:pt x="7291276" y="1950921"/>
                  </a:lnTo>
                  <a:lnTo>
                    <a:pt x="7320172" y="1918091"/>
                  </a:lnTo>
                  <a:lnTo>
                    <a:pt x="7344728" y="1881735"/>
                  </a:lnTo>
                  <a:lnTo>
                    <a:pt x="7364536" y="1842261"/>
                  </a:lnTo>
                  <a:lnTo>
                    <a:pt x="7379189" y="1800076"/>
                  </a:lnTo>
                  <a:lnTo>
                    <a:pt x="7388279" y="1755588"/>
                  </a:lnTo>
                  <a:lnTo>
                    <a:pt x="7391400" y="1709204"/>
                  </a:lnTo>
                  <a:lnTo>
                    <a:pt x="7391400" y="341845"/>
                  </a:lnTo>
                  <a:lnTo>
                    <a:pt x="7388279" y="295459"/>
                  </a:lnTo>
                  <a:lnTo>
                    <a:pt x="7379189" y="250969"/>
                  </a:lnTo>
                  <a:lnTo>
                    <a:pt x="7364536" y="208783"/>
                  </a:lnTo>
                  <a:lnTo>
                    <a:pt x="7344728" y="169308"/>
                  </a:lnTo>
                  <a:lnTo>
                    <a:pt x="7320172" y="132953"/>
                  </a:lnTo>
                  <a:lnTo>
                    <a:pt x="7291276" y="100123"/>
                  </a:lnTo>
                  <a:lnTo>
                    <a:pt x="7258446" y="71227"/>
                  </a:lnTo>
                  <a:lnTo>
                    <a:pt x="7222091" y="46671"/>
                  </a:lnTo>
                  <a:lnTo>
                    <a:pt x="7182616" y="26863"/>
                  </a:lnTo>
                  <a:lnTo>
                    <a:pt x="7140430" y="12210"/>
                  </a:lnTo>
                  <a:lnTo>
                    <a:pt x="7095940" y="3120"/>
                  </a:lnTo>
                  <a:lnTo>
                    <a:pt x="704955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676402"/>
              <a:ext cx="7391400" cy="2051050"/>
            </a:xfrm>
            <a:custGeom>
              <a:avLst/>
              <a:gdLst/>
              <a:ahLst/>
              <a:cxnLst/>
              <a:rect l="l" t="t" r="r" b="b"/>
              <a:pathLst>
                <a:path w="7391400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049554" y="0"/>
                  </a:lnTo>
                  <a:lnTo>
                    <a:pt x="7095940" y="3120"/>
                  </a:lnTo>
                  <a:lnTo>
                    <a:pt x="7140430" y="12210"/>
                  </a:lnTo>
                  <a:lnTo>
                    <a:pt x="7182616" y="26863"/>
                  </a:lnTo>
                  <a:lnTo>
                    <a:pt x="7222091" y="46671"/>
                  </a:lnTo>
                  <a:lnTo>
                    <a:pt x="7258446" y="71227"/>
                  </a:lnTo>
                  <a:lnTo>
                    <a:pt x="7291276" y="100123"/>
                  </a:lnTo>
                  <a:lnTo>
                    <a:pt x="7320172" y="132953"/>
                  </a:lnTo>
                  <a:lnTo>
                    <a:pt x="7344728" y="169308"/>
                  </a:lnTo>
                  <a:lnTo>
                    <a:pt x="7364536" y="208783"/>
                  </a:lnTo>
                  <a:lnTo>
                    <a:pt x="7379189" y="250969"/>
                  </a:lnTo>
                  <a:lnTo>
                    <a:pt x="7388279" y="295459"/>
                  </a:lnTo>
                  <a:lnTo>
                    <a:pt x="7391400" y="341845"/>
                  </a:lnTo>
                  <a:lnTo>
                    <a:pt x="7391400" y="1709204"/>
                  </a:lnTo>
                  <a:lnTo>
                    <a:pt x="7388279" y="1755588"/>
                  </a:lnTo>
                  <a:lnTo>
                    <a:pt x="7379189" y="1800076"/>
                  </a:lnTo>
                  <a:lnTo>
                    <a:pt x="7364536" y="1842261"/>
                  </a:lnTo>
                  <a:lnTo>
                    <a:pt x="7344728" y="1881735"/>
                  </a:lnTo>
                  <a:lnTo>
                    <a:pt x="7320172" y="1918091"/>
                  </a:lnTo>
                  <a:lnTo>
                    <a:pt x="7291276" y="1950921"/>
                  </a:lnTo>
                  <a:lnTo>
                    <a:pt x="7258446" y="1979818"/>
                  </a:lnTo>
                  <a:lnTo>
                    <a:pt x="7222091" y="2004375"/>
                  </a:lnTo>
                  <a:lnTo>
                    <a:pt x="7182616" y="2024184"/>
                  </a:lnTo>
                  <a:lnTo>
                    <a:pt x="7140430" y="2038838"/>
                  </a:lnTo>
                  <a:lnTo>
                    <a:pt x="7095940" y="2047929"/>
                  </a:lnTo>
                  <a:lnTo>
                    <a:pt x="7049554" y="2051050"/>
                  </a:lnTo>
                  <a:lnTo>
                    <a:pt x="341845" y="2051050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8"/>
                  </a:lnTo>
                  <a:lnTo>
                    <a:pt x="100123" y="1950921"/>
                  </a:lnTo>
                  <a:lnTo>
                    <a:pt x="71227" y="1918091"/>
                  </a:lnTo>
                  <a:lnTo>
                    <a:pt x="46671" y="1881735"/>
                  </a:lnTo>
                  <a:lnTo>
                    <a:pt x="26863" y="1842261"/>
                  </a:lnTo>
                  <a:lnTo>
                    <a:pt x="12210" y="1800076"/>
                  </a:lnTo>
                  <a:lnTo>
                    <a:pt x="3120" y="1755588"/>
                  </a:lnTo>
                  <a:lnTo>
                    <a:pt x="0" y="1709204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8964" y="1683814"/>
            <a:ext cx="7038975" cy="189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890"/>
              </a:lnSpc>
              <a:spcBef>
                <a:spcPts val="100"/>
              </a:spcBef>
            </a:pP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: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constants</a:t>
            </a:r>
            <a:endParaRPr sz="3600">
              <a:latin typeface="Times New Roman"/>
              <a:cs typeface="Times New Roman"/>
            </a:endParaRPr>
          </a:p>
          <a:p>
            <a:pPr marL="3249930" marR="168910" indent="635">
              <a:lnSpc>
                <a:spcPct val="80200"/>
              </a:lnSpc>
              <a:spcBef>
                <a:spcPts val="420"/>
              </a:spcBef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4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12,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2001-5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Erik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D.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Demaine</a:t>
            </a:r>
            <a:r>
              <a:rPr sz="1400" i="1" spc="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and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Charles</a:t>
            </a:r>
            <a:r>
              <a:rPr sz="1400" i="1" spc="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E.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7932782" y="6523256"/>
            <a:ext cx="4711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IN" spc="-5"/>
              <a:t>L1.</a:t>
            </a:r>
            <a:fld id="{81D60167-4931-47E6-BA6A-407CBD079E47}" type="slidenum">
              <a:rPr spc="-5" smtClean="0"/>
              <a:pPr marL="12700">
                <a:lnSpc>
                  <a:spcPts val="1625"/>
                </a:lnSpc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561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Set</a:t>
            </a:r>
            <a:r>
              <a:rPr spc="-25" dirty="0"/>
              <a:t> </a:t>
            </a:r>
            <a:r>
              <a:rPr spc="-5" dirty="0"/>
              <a:t>definition of</a:t>
            </a:r>
            <a:r>
              <a:rPr spc="-20" dirty="0"/>
              <a:t> </a:t>
            </a:r>
            <a:r>
              <a:rPr spc="-5" dirty="0"/>
              <a:t>O-notation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30580" y="1650492"/>
            <a:ext cx="7604125" cy="2159000"/>
            <a:chOff x="830580" y="1650492"/>
            <a:chExt cx="7604125" cy="2159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066" y="1747266"/>
              <a:ext cx="7402067" cy="20619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" y="1650492"/>
              <a:ext cx="7603996" cy="2004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8200" y="1676402"/>
              <a:ext cx="7391400" cy="2051050"/>
            </a:xfrm>
            <a:custGeom>
              <a:avLst/>
              <a:gdLst/>
              <a:ahLst/>
              <a:cxnLst/>
              <a:rect l="l" t="t" r="r" b="b"/>
              <a:pathLst>
                <a:path w="7391400" h="2051050">
                  <a:moveTo>
                    <a:pt x="7049554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204"/>
                  </a:lnTo>
                  <a:lnTo>
                    <a:pt x="3120" y="1755588"/>
                  </a:lnTo>
                  <a:lnTo>
                    <a:pt x="12210" y="1800076"/>
                  </a:lnTo>
                  <a:lnTo>
                    <a:pt x="26863" y="1842261"/>
                  </a:lnTo>
                  <a:lnTo>
                    <a:pt x="46671" y="1881735"/>
                  </a:lnTo>
                  <a:lnTo>
                    <a:pt x="71227" y="1918091"/>
                  </a:lnTo>
                  <a:lnTo>
                    <a:pt x="100123" y="1950921"/>
                  </a:lnTo>
                  <a:lnTo>
                    <a:pt x="132953" y="1979818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50"/>
                  </a:lnTo>
                  <a:lnTo>
                    <a:pt x="7049554" y="2051050"/>
                  </a:lnTo>
                  <a:lnTo>
                    <a:pt x="7095940" y="2047929"/>
                  </a:lnTo>
                  <a:lnTo>
                    <a:pt x="7140430" y="2038838"/>
                  </a:lnTo>
                  <a:lnTo>
                    <a:pt x="7182616" y="2024184"/>
                  </a:lnTo>
                  <a:lnTo>
                    <a:pt x="7222091" y="2004375"/>
                  </a:lnTo>
                  <a:lnTo>
                    <a:pt x="7258446" y="1979818"/>
                  </a:lnTo>
                  <a:lnTo>
                    <a:pt x="7291276" y="1950921"/>
                  </a:lnTo>
                  <a:lnTo>
                    <a:pt x="7320172" y="1918091"/>
                  </a:lnTo>
                  <a:lnTo>
                    <a:pt x="7344728" y="1881735"/>
                  </a:lnTo>
                  <a:lnTo>
                    <a:pt x="7364536" y="1842261"/>
                  </a:lnTo>
                  <a:lnTo>
                    <a:pt x="7379189" y="1800076"/>
                  </a:lnTo>
                  <a:lnTo>
                    <a:pt x="7388279" y="1755588"/>
                  </a:lnTo>
                  <a:lnTo>
                    <a:pt x="7391400" y="1709204"/>
                  </a:lnTo>
                  <a:lnTo>
                    <a:pt x="7391400" y="341845"/>
                  </a:lnTo>
                  <a:lnTo>
                    <a:pt x="7388279" y="295459"/>
                  </a:lnTo>
                  <a:lnTo>
                    <a:pt x="7379189" y="250969"/>
                  </a:lnTo>
                  <a:lnTo>
                    <a:pt x="7364536" y="208783"/>
                  </a:lnTo>
                  <a:lnTo>
                    <a:pt x="7344728" y="169308"/>
                  </a:lnTo>
                  <a:lnTo>
                    <a:pt x="7320172" y="132953"/>
                  </a:lnTo>
                  <a:lnTo>
                    <a:pt x="7291276" y="100123"/>
                  </a:lnTo>
                  <a:lnTo>
                    <a:pt x="7258446" y="71227"/>
                  </a:lnTo>
                  <a:lnTo>
                    <a:pt x="7222091" y="46671"/>
                  </a:lnTo>
                  <a:lnTo>
                    <a:pt x="7182616" y="26863"/>
                  </a:lnTo>
                  <a:lnTo>
                    <a:pt x="7140430" y="12210"/>
                  </a:lnTo>
                  <a:lnTo>
                    <a:pt x="7095940" y="3120"/>
                  </a:lnTo>
                  <a:lnTo>
                    <a:pt x="704955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676402"/>
              <a:ext cx="7391400" cy="2051050"/>
            </a:xfrm>
            <a:custGeom>
              <a:avLst/>
              <a:gdLst/>
              <a:ahLst/>
              <a:cxnLst/>
              <a:rect l="l" t="t" r="r" b="b"/>
              <a:pathLst>
                <a:path w="7391400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049554" y="0"/>
                  </a:lnTo>
                  <a:lnTo>
                    <a:pt x="7095940" y="3120"/>
                  </a:lnTo>
                  <a:lnTo>
                    <a:pt x="7140430" y="12210"/>
                  </a:lnTo>
                  <a:lnTo>
                    <a:pt x="7182616" y="26863"/>
                  </a:lnTo>
                  <a:lnTo>
                    <a:pt x="7222091" y="46671"/>
                  </a:lnTo>
                  <a:lnTo>
                    <a:pt x="7258446" y="71227"/>
                  </a:lnTo>
                  <a:lnTo>
                    <a:pt x="7291276" y="100123"/>
                  </a:lnTo>
                  <a:lnTo>
                    <a:pt x="7320172" y="132953"/>
                  </a:lnTo>
                  <a:lnTo>
                    <a:pt x="7344728" y="169308"/>
                  </a:lnTo>
                  <a:lnTo>
                    <a:pt x="7364536" y="208783"/>
                  </a:lnTo>
                  <a:lnTo>
                    <a:pt x="7379189" y="250969"/>
                  </a:lnTo>
                  <a:lnTo>
                    <a:pt x="7388279" y="295459"/>
                  </a:lnTo>
                  <a:lnTo>
                    <a:pt x="7391400" y="341845"/>
                  </a:lnTo>
                  <a:lnTo>
                    <a:pt x="7391400" y="1709204"/>
                  </a:lnTo>
                  <a:lnTo>
                    <a:pt x="7388279" y="1755588"/>
                  </a:lnTo>
                  <a:lnTo>
                    <a:pt x="7379189" y="1800076"/>
                  </a:lnTo>
                  <a:lnTo>
                    <a:pt x="7364536" y="1842261"/>
                  </a:lnTo>
                  <a:lnTo>
                    <a:pt x="7344728" y="1881735"/>
                  </a:lnTo>
                  <a:lnTo>
                    <a:pt x="7320172" y="1918091"/>
                  </a:lnTo>
                  <a:lnTo>
                    <a:pt x="7291276" y="1950921"/>
                  </a:lnTo>
                  <a:lnTo>
                    <a:pt x="7258446" y="1979818"/>
                  </a:lnTo>
                  <a:lnTo>
                    <a:pt x="7222091" y="2004375"/>
                  </a:lnTo>
                  <a:lnTo>
                    <a:pt x="7182616" y="2024184"/>
                  </a:lnTo>
                  <a:lnTo>
                    <a:pt x="7140430" y="2038838"/>
                  </a:lnTo>
                  <a:lnTo>
                    <a:pt x="7095940" y="2047929"/>
                  </a:lnTo>
                  <a:lnTo>
                    <a:pt x="7049554" y="2051050"/>
                  </a:lnTo>
                  <a:lnTo>
                    <a:pt x="341845" y="2051050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8"/>
                  </a:lnTo>
                  <a:lnTo>
                    <a:pt x="100123" y="1950921"/>
                  </a:lnTo>
                  <a:lnTo>
                    <a:pt x="71227" y="1918091"/>
                  </a:lnTo>
                  <a:lnTo>
                    <a:pt x="46671" y="1881735"/>
                  </a:lnTo>
                  <a:lnTo>
                    <a:pt x="26863" y="1842261"/>
                  </a:lnTo>
                  <a:lnTo>
                    <a:pt x="12210" y="1800076"/>
                  </a:lnTo>
                  <a:lnTo>
                    <a:pt x="3120" y="1755588"/>
                  </a:lnTo>
                  <a:lnTo>
                    <a:pt x="0" y="1709204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2789" y="1683814"/>
            <a:ext cx="7214870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3890"/>
              </a:lnSpc>
              <a:spcBef>
                <a:spcPts val="100"/>
              </a:spcBef>
            </a:pP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: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constants</a:t>
            </a:r>
            <a:endParaRPr sz="3600">
              <a:latin typeface="Times New Roman"/>
              <a:cs typeface="Times New Roman"/>
            </a:endParaRPr>
          </a:p>
          <a:p>
            <a:pPr marL="3426460" marR="168910" indent="635">
              <a:lnSpc>
                <a:spcPct val="80200"/>
              </a:lnSpc>
              <a:spcBef>
                <a:spcPts val="420"/>
              </a:spcBef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4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325"/>
              </a:spcBef>
              <a:tabLst>
                <a:tab pos="2056130" algn="l"/>
              </a:tabLst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12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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561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Set</a:t>
            </a:r>
            <a:r>
              <a:rPr spc="-25" dirty="0"/>
              <a:t> </a:t>
            </a:r>
            <a:r>
              <a:rPr spc="-5" dirty="0"/>
              <a:t>definition of</a:t>
            </a:r>
            <a:r>
              <a:rPr spc="-20" dirty="0"/>
              <a:t> </a:t>
            </a:r>
            <a:r>
              <a:rPr spc="-5" dirty="0"/>
              <a:t>O-notation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30580" y="1650492"/>
            <a:ext cx="7604125" cy="2159000"/>
            <a:chOff x="830580" y="1650492"/>
            <a:chExt cx="7604125" cy="2159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066" y="1747266"/>
              <a:ext cx="7402067" cy="20619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" y="1650492"/>
              <a:ext cx="7603996" cy="2004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8200" y="1676402"/>
              <a:ext cx="7391400" cy="2051050"/>
            </a:xfrm>
            <a:custGeom>
              <a:avLst/>
              <a:gdLst/>
              <a:ahLst/>
              <a:cxnLst/>
              <a:rect l="l" t="t" r="r" b="b"/>
              <a:pathLst>
                <a:path w="7391400" h="2051050">
                  <a:moveTo>
                    <a:pt x="7049554" y="0"/>
                  </a:moveTo>
                  <a:lnTo>
                    <a:pt x="341845" y="0"/>
                  </a:lnTo>
                  <a:lnTo>
                    <a:pt x="295459" y="3120"/>
                  </a:lnTo>
                  <a:lnTo>
                    <a:pt x="250969" y="12210"/>
                  </a:lnTo>
                  <a:lnTo>
                    <a:pt x="208783" y="26863"/>
                  </a:lnTo>
                  <a:lnTo>
                    <a:pt x="169308" y="46671"/>
                  </a:lnTo>
                  <a:lnTo>
                    <a:pt x="132953" y="71227"/>
                  </a:lnTo>
                  <a:lnTo>
                    <a:pt x="100123" y="100123"/>
                  </a:lnTo>
                  <a:lnTo>
                    <a:pt x="71227" y="132953"/>
                  </a:lnTo>
                  <a:lnTo>
                    <a:pt x="46671" y="169308"/>
                  </a:lnTo>
                  <a:lnTo>
                    <a:pt x="26863" y="208783"/>
                  </a:lnTo>
                  <a:lnTo>
                    <a:pt x="12210" y="250969"/>
                  </a:lnTo>
                  <a:lnTo>
                    <a:pt x="3120" y="295459"/>
                  </a:lnTo>
                  <a:lnTo>
                    <a:pt x="0" y="341845"/>
                  </a:lnTo>
                  <a:lnTo>
                    <a:pt x="0" y="1709204"/>
                  </a:lnTo>
                  <a:lnTo>
                    <a:pt x="3120" y="1755588"/>
                  </a:lnTo>
                  <a:lnTo>
                    <a:pt x="12210" y="1800076"/>
                  </a:lnTo>
                  <a:lnTo>
                    <a:pt x="26863" y="1842261"/>
                  </a:lnTo>
                  <a:lnTo>
                    <a:pt x="46671" y="1881735"/>
                  </a:lnTo>
                  <a:lnTo>
                    <a:pt x="71227" y="1918091"/>
                  </a:lnTo>
                  <a:lnTo>
                    <a:pt x="100123" y="1950921"/>
                  </a:lnTo>
                  <a:lnTo>
                    <a:pt x="132953" y="1979818"/>
                  </a:lnTo>
                  <a:lnTo>
                    <a:pt x="169308" y="2004375"/>
                  </a:lnTo>
                  <a:lnTo>
                    <a:pt x="208783" y="2024184"/>
                  </a:lnTo>
                  <a:lnTo>
                    <a:pt x="250969" y="2038838"/>
                  </a:lnTo>
                  <a:lnTo>
                    <a:pt x="295459" y="2047929"/>
                  </a:lnTo>
                  <a:lnTo>
                    <a:pt x="341845" y="2051050"/>
                  </a:lnTo>
                  <a:lnTo>
                    <a:pt x="7049554" y="2051050"/>
                  </a:lnTo>
                  <a:lnTo>
                    <a:pt x="7095940" y="2047929"/>
                  </a:lnTo>
                  <a:lnTo>
                    <a:pt x="7140430" y="2038838"/>
                  </a:lnTo>
                  <a:lnTo>
                    <a:pt x="7182616" y="2024184"/>
                  </a:lnTo>
                  <a:lnTo>
                    <a:pt x="7222091" y="2004375"/>
                  </a:lnTo>
                  <a:lnTo>
                    <a:pt x="7258446" y="1979818"/>
                  </a:lnTo>
                  <a:lnTo>
                    <a:pt x="7291276" y="1950921"/>
                  </a:lnTo>
                  <a:lnTo>
                    <a:pt x="7320172" y="1918091"/>
                  </a:lnTo>
                  <a:lnTo>
                    <a:pt x="7344728" y="1881735"/>
                  </a:lnTo>
                  <a:lnTo>
                    <a:pt x="7364536" y="1842261"/>
                  </a:lnTo>
                  <a:lnTo>
                    <a:pt x="7379189" y="1800076"/>
                  </a:lnTo>
                  <a:lnTo>
                    <a:pt x="7388279" y="1755588"/>
                  </a:lnTo>
                  <a:lnTo>
                    <a:pt x="7391400" y="1709204"/>
                  </a:lnTo>
                  <a:lnTo>
                    <a:pt x="7391400" y="341845"/>
                  </a:lnTo>
                  <a:lnTo>
                    <a:pt x="7388279" y="295459"/>
                  </a:lnTo>
                  <a:lnTo>
                    <a:pt x="7379189" y="250969"/>
                  </a:lnTo>
                  <a:lnTo>
                    <a:pt x="7364536" y="208783"/>
                  </a:lnTo>
                  <a:lnTo>
                    <a:pt x="7344728" y="169308"/>
                  </a:lnTo>
                  <a:lnTo>
                    <a:pt x="7320172" y="132953"/>
                  </a:lnTo>
                  <a:lnTo>
                    <a:pt x="7291276" y="100123"/>
                  </a:lnTo>
                  <a:lnTo>
                    <a:pt x="7258446" y="71227"/>
                  </a:lnTo>
                  <a:lnTo>
                    <a:pt x="7222091" y="46671"/>
                  </a:lnTo>
                  <a:lnTo>
                    <a:pt x="7182616" y="26863"/>
                  </a:lnTo>
                  <a:lnTo>
                    <a:pt x="7140430" y="12210"/>
                  </a:lnTo>
                  <a:lnTo>
                    <a:pt x="7095940" y="3120"/>
                  </a:lnTo>
                  <a:lnTo>
                    <a:pt x="704955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676402"/>
              <a:ext cx="7391400" cy="2051050"/>
            </a:xfrm>
            <a:custGeom>
              <a:avLst/>
              <a:gdLst/>
              <a:ahLst/>
              <a:cxnLst/>
              <a:rect l="l" t="t" r="r" b="b"/>
              <a:pathLst>
                <a:path w="7391400" h="2051050">
                  <a:moveTo>
                    <a:pt x="0" y="341845"/>
                  </a:moveTo>
                  <a:lnTo>
                    <a:pt x="3120" y="295459"/>
                  </a:lnTo>
                  <a:lnTo>
                    <a:pt x="12210" y="250969"/>
                  </a:lnTo>
                  <a:lnTo>
                    <a:pt x="26863" y="208783"/>
                  </a:lnTo>
                  <a:lnTo>
                    <a:pt x="46671" y="169308"/>
                  </a:lnTo>
                  <a:lnTo>
                    <a:pt x="71227" y="132953"/>
                  </a:lnTo>
                  <a:lnTo>
                    <a:pt x="100123" y="100123"/>
                  </a:lnTo>
                  <a:lnTo>
                    <a:pt x="132953" y="71227"/>
                  </a:lnTo>
                  <a:lnTo>
                    <a:pt x="169308" y="46671"/>
                  </a:lnTo>
                  <a:lnTo>
                    <a:pt x="208783" y="26863"/>
                  </a:lnTo>
                  <a:lnTo>
                    <a:pt x="250969" y="12210"/>
                  </a:lnTo>
                  <a:lnTo>
                    <a:pt x="295459" y="3120"/>
                  </a:lnTo>
                  <a:lnTo>
                    <a:pt x="341845" y="0"/>
                  </a:lnTo>
                  <a:lnTo>
                    <a:pt x="7049554" y="0"/>
                  </a:lnTo>
                  <a:lnTo>
                    <a:pt x="7095940" y="3120"/>
                  </a:lnTo>
                  <a:lnTo>
                    <a:pt x="7140430" y="12210"/>
                  </a:lnTo>
                  <a:lnTo>
                    <a:pt x="7182616" y="26863"/>
                  </a:lnTo>
                  <a:lnTo>
                    <a:pt x="7222091" y="46671"/>
                  </a:lnTo>
                  <a:lnTo>
                    <a:pt x="7258446" y="71227"/>
                  </a:lnTo>
                  <a:lnTo>
                    <a:pt x="7291276" y="100123"/>
                  </a:lnTo>
                  <a:lnTo>
                    <a:pt x="7320172" y="132953"/>
                  </a:lnTo>
                  <a:lnTo>
                    <a:pt x="7344728" y="169308"/>
                  </a:lnTo>
                  <a:lnTo>
                    <a:pt x="7364536" y="208783"/>
                  </a:lnTo>
                  <a:lnTo>
                    <a:pt x="7379189" y="250969"/>
                  </a:lnTo>
                  <a:lnTo>
                    <a:pt x="7388279" y="295459"/>
                  </a:lnTo>
                  <a:lnTo>
                    <a:pt x="7391400" y="341845"/>
                  </a:lnTo>
                  <a:lnTo>
                    <a:pt x="7391400" y="1709204"/>
                  </a:lnTo>
                  <a:lnTo>
                    <a:pt x="7388279" y="1755588"/>
                  </a:lnTo>
                  <a:lnTo>
                    <a:pt x="7379189" y="1800076"/>
                  </a:lnTo>
                  <a:lnTo>
                    <a:pt x="7364536" y="1842261"/>
                  </a:lnTo>
                  <a:lnTo>
                    <a:pt x="7344728" y="1881735"/>
                  </a:lnTo>
                  <a:lnTo>
                    <a:pt x="7320172" y="1918091"/>
                  </a:lnTo>
                  <a:lnTo>
                    <a:pt x="7291276" y="1950921"/>
                  </a:lnTo>
                  <a:lnTo>
                    <a:pt x="7258446" y="1979818"/>
                  </a:lnTo>
                  <a:lnTo>
                    <a:pt x="7222091" y="2004375"/>
                  </a:lnTo>
                  <a:lnTo>
                    <a:pt x="7182616" y="2024184"/>
                  </a:lnTo>
                  <a:lnTo>
                    <a:pt x="7140430" y="2038838"/>
                  </a:lnTo>
                  <a:lnTo>
                    <a:pt x="7095940" y="2047929"/>
                  </a:lnTo>
                  <a:lnTo>
                    <a:pt x="7049554" y="2051050"/>
                  </a:lnTo>
                  <a:lnTo>
                    <a:pt x="341845" y="2051050"/>
                  </a:lnTo>
                  <a:lnTo>
                    <a:pt x="295459" y="2047929"/>
                  </a:lnTo>
                  <a:lnTo>
                    <a:pt x="250969" y="2038838"/>
                  </a:lnTo>
                  <a:lnTo>
                    <a:pt x="208783" y="2024184"/>
                  </a:lnTo>
                  <a:lnTo>
                    <a:pt x="169308" y="2004375"/>
                  </a:lnTo>
                  <a:lnTo>
                    <a:pt x="132953" y="1979818"/>
                  </a:lnTo>
                  <a:lnTo>
                    <a:pt x="100123" y="1950921"/>
                  </a:lnTo>
                  <a:lnTo>
                    <a:pt x="71227" y="1918091"/>
                  </a:lnTo>
                  <a:lnTo>
                    <a:pt x="46671" y="1881735"/>
                  </a:lnTo>
                  <a:lnTo>
                    <a:pt x="26863" y="1842261"/>
                  </a:lnTo>
                  <a:lnTo>
                    <a:pt x="12210" y="1800076"/>
                  </a:lnTo>
                  <a:lnTo>
                    <a:pt x="3120" y="1755588"/>
                  </a:lnTo>
                  <a:lnTo>
                    <a:pt x="0" y="1709204"/>
                  </a:lnTo>
                  <a:lnTo>
                    <a:pt x="0" y="34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2789" y="1683814"/>
            <a:ext cx="7252970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3890"/>
              </a:lnSpc>
              <a:spcBef>
                <a:spcPts val="100"/>
              </a:spcBef>
            </a:pP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))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 :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constants</a:t>
            </a:r>
            <a:endParaRPr sz="3600">
              <a:latin typeface="Times New Roman"/>
              <a:cs typeface="Times New Roman"/>
            </a:endParaRPr>
          </a:p>
          <a:p>
            <a:pPr marL="3426460" marR="206375" indent="635">
              <a:lnSpc>
                <a:spcPct val="80200"/>
              </a:lnSpc>
              <a:spcBef>
                <a:spcPts val="420"/>
              </a:spcBef>
            </a:pP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7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600" spc="-5" dirty="0">
                <a:latin typeface="Times New Roman"/>
                <a:cs typeface="Times New Roman"/>
              </a:rPr>
              <a:t>such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6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cg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600" spc="-8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600" spc="442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325"/>
              </a:spcBef>
              <a:tabLst>
                <a:tab pos="2056130" algn="l"/>
              </a:tabLst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XAMPLE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412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</a:t>
            </a:r>
            <a:r>
              <a:rPr sz="36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26364" marR="43180" algn="just">
              <a:lnSpc>
                <a:spcPct val="79800"/>
              </a:lnSpc>
              <a:spcBef>
                <a:spcPts val="1355"/>
              </a:spcBef>
            </a:pPr>
            <a:r>
              <a:rPr sz="3600" spc="-5" dirty="0">
                <a:latin typeface="Times New Roman"/>
                <a:cs typeface="Times New Roman"/>
              </a:rPr>
              <a:t>(</a:t>
            </a:r>
            <a:r>
              <a:rPr sz="3600" i="1" spc="-5" dirty="0">
                <a:latin typeface="Times New Roman"/>
                <a:cs typeface="Times New Roman"/>
              </a:rPr>
              <a:t>Logicians: </a:t>
            </a:r>
            <a:r>
              <a:rPr sz="3600" spc="-5" dirty="0">
                <a:solidFill>
                  <a:srgbClr val="009999"/>
                </a:solidFill>
                <a:latin typeface="Symbol"/>
                <a:cs typeface="Symbol"/>
              </a:rPr>
              <a:t>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.2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3600" dirty="0">
                <a:solidFill>
                  <a:srgbClr val="009999"/>
                </a:solidFill>
                <a:latin typeface="Symbol"/>
                <a:cs typeface="Symbol"/>
              </a:rPr>
              <a:t></a:t>
            </a:r>
            <a:r>
              <a:rPr sz="36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600" spc="-5" dirty="0">
                <a:solidFill>
                  <a:srgbClr val="009999"/>
                </a:solidFill>
                <a:latin typeface="Symbol"/>
                <a:cs typeface="Symbol"/>
              </a:rPr>
              <a:t>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-7" baseline="2546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6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, </a:t>
            </a:r>
            <a:r>
              <a:rPr sz="3600" dirty="0">
                <a:latin typeface="Times New Roman"/>
                <a:cs typeface="Times New Roman"/>
              </a:rPr>
              <a:t>but </a:t>
            </a:r>
            <a:r>
              <a:rPr sz="3600" spc="-55" dirty="0">
                <a:latin typeface="Times New Roman"/>
                <a:cs typeface="Times New Roman"/>
              </a:rPr>
              <a:t>it’s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convenient </a:t>
            </a:r>
            <a:r>
              <a:rPr sz="3600" dirty="0">
                <a:latin typeface="Times New Roman"/>
                <a:cs typeface="Times New Roman"/>
              </a:rPr>
              <a:t>to be </a:t>
            </a:r>
            <a:r>
              <a:rPr sz="3600" spc="-35" dirty="0">
                <a:latin typeface="Times New Roman"/>
                <a:cs typeface="Times New Roman"/>
              </a:rPr>
              <a:t>sloppy,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long </a:t>
            </a:r>
            <a:r>
              <a:rPr sz="3600" spc="-5" dirty="0">
                <a:latin typeface="Times New Roman"/>
                <a:cs typeface="Times New Roman"/>
              </a:rPr>
              <a:t>as we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understand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what’s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really</a:t>
            </a:r>
            <a:r>
              <a:rPr sz="3600" i="1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on.)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09269"/>
            <a:ext cx="4571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Macro</a:t>
            </a:r>
            <a:r>
              <a:rPr sz="4400" b="1" spc="-6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substitution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" y="1659890"/>
            <a:ext cx="7807325" cy="10134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60"/>
              </a:spcBef>
              <a:tabLst>
                <a:tab pos="2552065" algn="l"/>
              </a:tabLst>
            </a:pP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Convention:	</a:t>
            </a:r>
            <a:r>
              <a:rPr sz="3600" spc="-5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set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formula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represents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 anonymous function</a:t>
            </a:r>
            <a:r>
              <a:rPr sz="3600" dirty="0">
                <a:latin typeface="Times New Roman"/>
                <a:cs typeface="Times New Roman"/>
              </a:rPr>
              <a:t> in the</a:t>
            </a:r>
            <a:r>
              <a:rPr sz="3600" spc="-5" dirty="0">
                <a:latin typeface="Times New Roman"/>
                <a:cs typeface="Times New Roman"/>
              </a:rPr>
              <a:t> set.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3948</Words>
  <Application>Microsoft Office PowerPoint</Application>
  <PresentationFormat>On-screen Show (4:3)</PresentationFormat>
  <Paragraphs>432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  <vt:lpstr>Asymptotic notation</vt:lpstr>
      <vt:lpstr>Asymptotic notation</vt:lpstr>
      <vt:lpstr>Asymptotic notation</vt:lpstr>
      <vt:lpstr>Asymptotic notation</vt:lpstr>
      <vt:lpstr>Set definition of O-notation</vt:lpstr>
      <vt:lpstr>Set definition of O-notation</vt:lpstr>
      <vt:lpstr>Set definition of O-notation</vt:lpstr>
      <vt:lpstr>PowerPoint Presentation</vt:lpstr>
      <vt:lpstr>Macro substitution</vt:lpstr>
      <vt:lpstr>Macro substitution</vt:lpstr>
      <vt:lpstr>PowerPoint Presentation</vt:lpstr>
      <vt:lpstr>-notation (lower bounds)</vt:lpstr>
      <vt:lpstr>-notation (lower bounds)</vt:lpstr>
      <vt:lpstr>PowerPoint Presentation</vt:lpstr>
      <vt:lpstr>-notation (tight bounds)</vt:lpstr>
      <vt:lpstr>-notation and -notation</vt:lpstr>
      <vt:lpstr>-notation and -notation</vt:lpstr>
      <vt:lpstr>Solving recurrences</vt:lpstr>
      <vt:lpstr>Substitution method</vt:lpstr>
      <vt:lpstr>Substitution method</vt:lpstr>
      <vt:lpstr>Example of substitution</vt:lpstr>
      <vt:lpstr>Example (continued)</vt:lpstr>
      <vt:lpstr>Example (continued)</vt:lpstr>
      <vt:lpstr>PowerPoint Presentation</vt:lpstr>
      <vt:lpstr>A tighter upper bound?</vt:lpstr>
      <vt:lpstr>A tighter upper bound?</vt:lpstr>
      <vt:lpstr>A tighter upper bound?</vt:lpstr>
      <vt:lpstr>A tighter upper bound!</vt:lpstr>
      <vt:lpstr>A tighter upper bound!</vt:lpstr>
      <vt:lpstr>A tighter upper bound!</vt:lpstr>
      <vt:lpstr>Recursion-tree method</vt:lpstr>
      <vt:lpstr>PowerPoint Presentation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The master method</vt:lpstr>
      <vt:lpstr>Three common cases</vt:lpstr>
      <vt:lpstr>Three common cases</vt:lpstr>
      <vt:lpstr>Three common cases (cont.)</vt:lpstr>
      <vt:lpstr>Examples</vt:lpstr>
      <vt:lpstr>Examples</vt:lpstr>
      <vt:lpstr>Examples</vt:lpstr>
      <vt:lpstr>Examples</vt:lpstr>
      <vt:lpstr>Idea of master theorem</vt:lpstr>
      <vt:lpstr>Idea of master theorem</vt:lpstr>
      <vt:lpstr>Idea of master theorem</vt:lpstr>
      <vt:lpstr>Idea of master theorem</vt:lpstr>
      <vt:lpstr>Idea of master theorem</vt:lpstr>
      <vt:lpstr>Idea of master theorem</vt:lpstr>
      <vt:lpstr>Idea of master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1</cp:revision>
  <dcterms:created xsi:type="dcterms:W3CDTF">2023-08-27T16:56:34Z</dcterms:created>
  <dcterms:modified xsi:type="dcterms:W3CDTF">2023-08-27T16:59:26Z</dcterms:modified>
</cp:coreProperties>
</file>