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79"/>
  </p:normalViewPr>
  <p:slideViewPr>
    <p:cSldViewPr snapToGrid="0" snapToObjects="1">
      <p:cViewPr varScale="1">
        <p:scale>
          <a:sx n="85" d="100"/>
          <a:sy n="85" d="100"/>
        </p:scale>
        <p:origin x="19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FF763-4E5E-A64F-88D5-30ED178F8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A0A805-1295-3145-AFCC-B9F9FBE062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04D63-A55C-0741-BC95-E49DA67F9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E88F2-1695-D24C-8C19-57E56C39E28F}" type="datetimeFigureOut">
              <a:rPr lang="en-US" smtClean="0"/>
              <a:t>11/7/20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FD006-C670-4244-964F-45E1D0C49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A5175-4E03-F847-80E9-E77E788C8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D4222-005D-6042-B231-DDCEA4182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29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F5E21-7B58-E549-8253-5654C77F0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DD0D6C-28E2-C54C-A0CF-7EFCD6C4B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1F390-DDE5-7444-BA26-4F1C8FAA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E88F2-1695-D24C-8C19-57E56C39E28F}" type="datetimeFigureOut">
              <a:rPr lang="en-US" smtClean="0"/>
              <a:t>11/7/20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30FBB-7030-3F47-BBAB-6668D71ED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49ADB-AD76-9646-B7FD-043395848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D4222-005D-6042-B231-DDCEA4182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52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9E9003-7336-4C41-BDE3-B1D5478248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D4BC6D-B502-7140-BD42-FD4E1920F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9ED4B-6808-574D-9C42-0DAAEB7B5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E88F2-1695-D24C-8C19-57E56C39E28F}" type="datetimeFigureOut">
              <a:rPr lang="en-US" smtClean="0"/>
              <a:t>11/7/20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659C7-408A-0044-B753-E8B4EB86C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ABF59-FD37-9B42-8B0E-9C198CE44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D4222-005D-6042-B231-DDCEA4182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20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797BA-88E0-5A41-B7FB-A65006E2A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5ECB9-C80D-554B-96A7-1C067CECE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3083A-27E0-C742-89B9-B36C28B68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E88F2-1695-D24C-8C19-57E56C39E28F}" type="datetimeFigureOut">
              <a:rPr lang="en-US" smtClean="0"/>
              <a:t>11/7/20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97E6E-ED0C-4F4E-9342-A85D79FC6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BEFD4-46A8-A04F-81F9-7E3D1CA12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D4222-005D-6042-B231-DDCEA4182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728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A0874-CAD0-9944-BFC2-DED237C81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9945A-F6C1-8547-8A9D-108EC1D1E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D6417-21FD-504B-8BC7-76553205F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E88F2-1695-D24C-8C19-57E56C39E28F}" type="datetimeFigureOut">
              <a:rPr lang="en-US" smtClean="0"/>
              <a:t>11/7/20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93D96-10DA-9441-9894-67B3AA2B3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A7DDE-38D9-124C-93A4-A67320B8B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D4222-005D-6042-B231-DDCEA4182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22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8BA00-3E7F-3C4E-9073-3C5312650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E1AB1-3F2A-D64E-B521-43C410FEED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98F17E-C681-0D42-A78E-629D8F31E8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0B8B6-ACDB-534C-9DFB-350E27CFD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E88F2-1695-D24C-8C19-57E56C39E28F}" type="datetimeFigureOut">
              <a:rPr lang="en-US" smtClean="0"/>
              <a:t>11/7/20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1D360-5ACE-CE47-8F87-CF304CD4D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C44592-8198-E34D-9D77-FE376F25A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D4222-005D-6042-B231-DDCEA4182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34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CD8F6-0BBC-A84E-96CC-193F8DC7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CFD9E-2246-A149-86D0-190E5E383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EFBF36-468E-F546-80BC-3D0806F7D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AD818E-3122-2C40-8843-70FDDF140A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F81FDF-B707-3E4F-823B-0DC867570E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9324A9-201C-3347-B352-BAF9BF5B5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E88F2-1695-D24C-8C19-57E56C39E28F}" type="datetimeFigureOut">
              <a:rPr lang="en-US" smtClean="0"/>
              <a:t>11/7/20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027268-3235-FF43-8740-E6079A131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C149A8-8FC6-6846-BE0D-309FEDBBA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D4222-005D-6042-B231-DDCEA4182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86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3873D-B8AD-6B42-83C2-9D7E9A4CB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FDE876-4977-D24A-A495-18994A4A3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E88F2-1695-D24C-8C19-57E56C39E28F}" type="datetimeFigureOut">
              <a:rPr lang="en-US" smtClean="0"/>
              <a:t>11/7/20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D212CC-CD99-B240-B99C-13BE053B7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AE8A9-197E-E64A-8029-3EAF442F5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D4222-005D-6042-B231-DDCEA4182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890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04661D-72AF-5D45-9C8E-4F2299E8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E88F2-1695-D24C-8C19-57E56C39E28F}" type="datetimeFigureOut">
              <a:rPr lang="en-US" smtClean="0"/>
              <a:t>11/7/20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8342DE-39FD-ED4E-B9C2-933544F6A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471F2C-A498-E345-A9B7-80D7352B7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D4222-005D-6042-B231-DDCEA4182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448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4C603-6BB6-B743-96FE-3AA0A9357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AB7E7-E69E-604E-B897-20FD93D38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78F540-8AD9-6345-BCF7-434C2780A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A84D65-F23C-2A41-AF84-70E0A5804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E88F2-1695-D24C-8C19-57E56C39E28F}" type="datetimeFigureOut">
              <a:rPr lang="en-US" smtClean="0"/>
              <a:t>11/7/20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B20C79-4377-F149-8502-C54FF84CB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71FF3-50AE-9C44-80B8-0D432D706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D4222-005D-6042-B231-DDCEA4182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86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B7F34-545E-5549-9AD4-99F374D35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95D04-899F-B34B-ACDC-85EECA4C47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8B9F97-4F08-254D-AEFF-7D2215692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E37EE-5BDB-814E-BC90-7DDC784C8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E88F2-1695-D24C-8C19-57E56C39E28F}" type="datetimeFigureOut">
              <a:rPr lang="en-US" smtClean="0"/>
              <a:t>11/7/20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523A98-5CA1-464E-A4AF-6B57DECCF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A19023-7298-6F44-8505-528784FE5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D4222-005D-6042-B231-DDCEA4182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6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90E304-76DF-5E44-BD48-31A4B9E89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A35C8-64EC-6849-AF0C-9E06AC8FD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ED49F-9DAB-854B-BAB8-6609223184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E88F2-1695-D24C-8C19-57E56C39E28F}" type="datetimeFigureOut">
              <a:rPr lang="en-US" smtClean="0"/>
              <a:t>11/7/20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D1FAD-BE1A-B340-8BD1-C1A7A81C51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6FEEA-E85D-4E41-9FE1-299AC8999F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D4222-005D-6042-B231-DDCEA4182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936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32728-EF06-7C44-9D47-DEBF3D0C47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5B862A-7BF2-A845-B7DA-DDBDDF3DBE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0437DE-93DE-5F46-A926-FAE6A883E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887" y="505834"/>
            <a:ext cx="10325725" cy="578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592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2020-11-07T06:49:04Z</dcterms:created>
  <dcterms:modified xsi:type="dcterms:W3CDTF">2020-11-07T06:50:24Z</dcterms:modified>
</cp:coreProperties>
</file>