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3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Анализ вакансий с </a:t>
            </a:r>
            <a:r>
              <a:rPr lang="en-US" sz="6600" dirty="0" err="1" smtClean="0"/>
              <a:t>HeadHunter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Нестеров Ф.С.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21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названия вакансии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7124611" cy="191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3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Количество вакансий и статистики зарплаты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6112933" cy="494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4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Топ-10 навыков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740111"/>
            <a:ext cx="33432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5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Медианная зарплата по опыту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1"/>
            <a:ext cx="6815328" cy="50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4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Круговые диаграммы для графика работы и требуемого опыта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8017595" cy="469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520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10</TotalTime>
  <Words>30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Анализ вакансий с HeadHunter</vt:lpstr>
      <vt:lpstr>Ввод названия вакансии</vt:lpstr>
      <vt:lpstr>Количество вакансий и статистики зарплаты</vt:lpstr>
      <vt:lpstr>Топ-10 навыков</vt:lpstr>
      <vt:lpstr>Медианная зарплата по опыту работы</vt:lpstr>
      <vt:lpstr>Круговые диаграммы для графика работы и требуемого опыта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вакансий с HeadHunter</dc:title>
  <dc:creator>Учетная запись Майкрософт</dc:creator>
  <cp:lastModifiedBy>Учетная запись Майкрософт</cp:lastModifiedBy>
  <cp:revision>2</cp:revision>
  <dcterms:created xsi:type="dcterms:W3CDTF">2022-05-17T18:00:42Z</dcterms:created>
  <dcterms:modified xsi:type="dcterms:W3CDTF">2022-05-17T18:11:10Z</dcterms:modified>
</cp:coreProperties>
</file>