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A25-FF2A-4225-87CF-47F541C7EC0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5E9-5967-4FDF-AEE5-7DE0489B3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A25-FF2A-4225-87CF-47F541C7EC0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5E9-5967-4FDF-AEE5-7DE0489B3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0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A25-FF2A-4225-87CF-47F541C7EC0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5E9-5967-4FDF-AEE5-7DE0489B3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9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A25-FF2A-4225-87CF-47F541C7EC0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5E9-5967-4FDF-AEE5-7DE0489B3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4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A25-FF2A-4225-87CF-47F541C7EC0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5E9-5967-4FDF-AEE5-7DE0489B3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6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A25-FF2A-4225-87CF-47F541C7EC0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5E9-5967-4FDF-AEE5-7DE0489B3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5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A25-FF2A-4225-87CF-47F541C7EC0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5E9-5967-4FDF-AEE5-7DE0489B3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9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A25-FF2A-4225-87CF-47F541C7EC0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5E9-5967-4FDF-AEE5-7DE0489B3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1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A25-FF2A-4225-87CF-47F541C7EC0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5E9-5967-4FDF-AEE5-7DE0489B3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8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A25-FF2A-4225-87CF-47F541C7EC0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5E9-5967-4FDF-AEE5-7DE0489B3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9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5A25-FF2A-4225-87CF-47F541C7EC0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5E9-5967-4FDF-AEE5-7DE0489B3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8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95A25-FF2A-4225-87CF-47F541C7EC0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C5E9-5967-4FDF-AEE5-7DE0489B3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3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77273" y="769116"/>
            <a:ext cx="968047" cy="706053"/>
            <a:chOff x="803564" y="1565564"/>
            <a:chExt cx="1620981" cy="1205345"/>
          </a:xfrm>
        </p:grpSpPr>
        <p:sp>
          <p:nvSpPr>
            <p:cNvPr id="4" name="椭圆 3"/>
            <p:cNvSpPr/>
            <p:nvPr/>
          </p:nvSpPr>
          <p:spPr>
            <a:xfrm>
              <a:off x="803564" y="1565564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60056" y="1983570"/>
              <a:ext cx="902562" cy="370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货</a:t>
              </a:r>
              <a:r>
                <a:rPr lang="zh-CN" altLang="en-US" sz="1200" dirty="0" smtClean="0"/>
                <a:t>物编号</a:t>
              </a:r>
              <a:endParaRPr lang="zh-CN" altLang="en-US" sz="12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474152" y="2133138"/>
            <a:ext cx="879579" cy="514896"/>
            <a:chOff x="2438400" y="2715491"/>
            <a:chExt cx="1191491" cy="688170"/>
          </a:xfrm>
        </p:grpSpPr>
        <p:sp>
          <p:nvSpPr>
            <p:cNvPr id="11" name="矩形 10"/>
            <p:cNvSpPr/>
            <p:nvPr/>
          </p:nvSpPr>
          <p:spPr>
            <a:xfrm>
              <a:off x="2438400" y="2715491"/>
              <a:ext cx="1191491" cy="6881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711272" y="2874910"/>
              <a:ext cx="665018" cy="288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货物</a:t>
              </a:r>
              <a:endParaRPr lang="zh-CN" altLang="en-US" sz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02604" y="1902653"/>
            <a:ext cx="1005043" cy="942467"/>
            <a:chOff x="5888182" y="3008715"/>
            <a:chExt cx="1170709" cy="939830"/>
          </a:xfrm>
        </p:grpSpPr>
        <p:sp>
          <p:nvSpPr>
            <p:cNvPr id="14" name="菱形 13"/>
            <p:cNvSpPr/>
            <p:nvPr/>
          </p:nvSpPr>
          <p:spPr>
            <a:xfrm>
              <a:off x="5888182" y="3008715"/>
              <a:ext cx="1170709" cy="93983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41027" y="3293964"/>
              <a:ext cx="665018" cy="4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被购买于</a:t>
              </a:r>
              <a:endParaRPr lang="zh-CN" altLang="en-US" sz="12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497857" y="716879"/>
            <a:ext cx="1141929" cy="604869"/>
            <a:chOff x="803565" y="1565564"/>
            <a:chExt cx="1620981" cy="1205345"/>
          </a:xfrm>
        </p:grpSpPr>
        <p:sp>
          <p:nvSpPr>
            <p:cNvPr id="23" name="椭圆 22"/>
            <p:cNvSpPr/>
            <p:nvPr/>
          </p:nvSpPr>
          <p:spPr>
            <a:xfrm>
              <a:off x="803565" y="1565564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60056" y="1983571"/>
              <a:ext cx="898047" cy="34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货</a:t>
              </a:r>
              <a:r>
                <a:rPr lang="zh-CN" altLang="en-US" sz="1200" dirty="0" smtClean="0"/>
                <a:t>物价格</a:t>
              </a:r>
              <a:endParaRPr lang="zh-CN" altLang="en-US" sz="12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059144" y="417314"/>
            <a:ext cx="1076660" cy="616835"/>
            <a:chOff x="803564" y="1565565"/>
            <a:chExt cx="1620981" cy="1205346"/>
          </a:xfrm>
        </p:grpSpPr>
        <p:sp>
          <p:nvSpPr>
            <p:cNvPr id="26" name="椭圆 25"/>
            <p:cNvSpPr/>
            <p:nvPr/>
          </p:nvSpPr>
          <p:spPr>
            <a:xfrm>
              <a:off x="803564" y="1565565"/>
              <a:ext cx="1620981" cy="120534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60056" y="1983570"/>
              <a:ext cx="908986" cy="34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货</a:t>
              </a:r>
              <a:r>
                <a:rPr lang="zh-CN" altLang="en-US" sz="1200" dirty="0" smtClean="0"/>
                <a:t>物名称</a:t>
              </a:r>
              <a:endParaRPr lang="zh-CN" altLang="en-US" sz="12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18964" y="2708078"/>
            <a:ext cx="1332070" cy="717781"/>
            <a:chOff x="803564" y="1565564"/>
            <a:chExt cx="1620981" cy="1205345"/>
          </a:xfrm>
        </p:grpSpPr>
        <p:sp>
          <p:nvSpPr>
            <p:cNvPr id="29" name="椭圆 28"/>
            <p:cNvSpPr/>
            <p:nvPr/>
          </p:nvSpPr>
          <p:spPr>
            <a:xfrm>
              <a:off x="803564" y="1565564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60056" y="1983570"/>
              <a:ext cx="901403" cy="325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货</a:t>
              </a:r>
              <a:r>
                <a:rPr lang="zh-CN" altLang="en-US" sz="1200" dirty="0" smtClean="0"/>
                <a:t>物生产日期</a:t>
              </a:r>
              <a:endParaRPr lang="zh-CN" altLang="en-US" sz="12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6335" y="1628740"/>
            <a:ext cx="1036886" cy="690742"/>
            <a:chOff x="803564" y="1565564"/>
            <a:chExt cx="1620981" cy="1205345"/>
          </a:xfrm>
        </p:grpSpPr>
        <p:sp>
          <p:nvSpPr>
            <p:cNvPr id="32" name="椭圆 31"/>
            <p:cNvSpPr/>
            <p:nvPr/>
          </p:nvSpPr>
          <p:spPr>
            <a:xfrm>
              <a:off x="803564" y="1565564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60056" y="1983570"/>
              <a:ext cx="908986" cy="34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货</a:t>
              </a:r>
              <a:r>
                <a:rPr lang="zh-CN" altLang="en-US" sz="1200" dirty="0" smtClean="0"/>
                <a:t>物类别</a:t>
              </a:r>
              <a:endParaRPr lang="zh-CN" altLang="en-US" sz="12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42343" y="430406"/>
            <a:ext cx="1011388" cy="544103"/>
            <a:chOff x="803564" y="1565564"/>
            <a:chExt cx="1620981" cy="1205345"/>
          </a:xfrm>
        </p:grpSpPr>
        <p:sp>
          <p:nvSpPr>
            <p:cNvPr id="35" name="椭圆 34"/>
            <p:cNvSpPr/>
            <p:nvPr/>
          </p:nvSpPr>
          <p:spPr>
            <a:xfrm>
              <a:off x="803564" y="1565564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60056" y="1983570"/>
              <a:ext cx="908986" cy="34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货</a:t>
              </a:r>
              <a:r>
                <a:rPr lang="zh-CN" altLang="en-US" sz="1200" dirty="0" smtClean="0"/>
                <a:t>物数量</a:t>
              </a:r>
              <a:endParaRPr lang="zh-CN" altLang="en-US" sz="1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83463" y="3453828"/>
            <a:ext cx="1310587" cy="712431"/>
            <a:chOff x="803564" y="1565564"/>
            <a:chExt cx="1620981" cy="1205345"/>
          </a:xfrm>
        </p:grpSpPr>
        <p:sp>
          <p:nvSpPr>
            <p:cNvPr id="38" name="椭圆 37"/>
            <p:cNvSpPr/>
            <p:nvPr/>
          </p:nvSpPr>
          <p:spPr>
            <a:xfrm>
              <a:off x="803564" y="1565564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60056" y="1983570"/>
              <a:ext cx="901403" cy="325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货</a:t>
              </a:r>
              <a:r>
                <a:rPr lang="zh-CN" altLang="en-US" sz="1200" dirty="0" smtClean="0"/>
                <a:t>物保存天数</a:t>
              </a:r>
              <a:endParaRPr lang="zh-CN" altLang="en-US" sz="1200" dirty="0"/>
            </a:p>
          </p:txBody>
        </p:sp>
      </p:grpSp>
      <p:cxnSp>
        <p:nvCxnSpPr>
          <p:cNvPr id="41" name="直接连接符 40"/>
          <p:cNvCxnSpPr>
            <a:stCxn id="4" idx="5"/>
            <a:endCxn id="11" idx="1"/>
          </p:cNvCxnSpPr>
          <p:nvPr/>
        </p:nvCxnSpPr>
        <p:spPr>
          <a:xfrm>
            <a:off x="1703553" y="1371770"/>
            <a:ext cx="1770599" cy="101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6" idx="4"/>
            <a:endCxn id="11" idx="0"/>
          </p:cNvCxnSpPr>
          <p:nvPr/>
        </p:nvCxnSpPr>
        <p:spPr>
          <a:xfrm>
            <a:off x="2597474" y="1034149"/>
            <a:ext cx="1316468" cy="1098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5" idx="4"/>
            <a:endCxn id="11" idx="0"/>
          </p:cNvCxnSpPr>
          <p:nvPr/>
        </p:nvCxnSpPr>
        <p:spPr>
          <a:xfrm>
            <a:off x="3848037" y="974509"/>
            <a:ext cx="65905" cy="115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3" idx="4"/>
            <a:endCxn id="11" idx="0"/>
          </p:cNvCxnSpPr>
          <p:nvPr/>
        </p:nvCxnSpPr>
        <p:spPr>
          <a:xfrm flipH="1">
            <a:off x="3913942" y="1321748"/>
            <a:ext cx="1154880" cy="811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2" idx="6"/>
            <a:endCxn id="11" idx="1"/>
          </p:cNvCxnSpPr>
          <p:nvPr/>
        </p:nvCxnSpPr>
        <p:spPr>
          <a:xfrm>
            <a:off x="1663221" y="1974111"/>
            <a:ext cx="1810931" cy="4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9" idx="6"/>
            <a:endCxn id="11" idx="1"/>
          </p:cNvCxnSpPr>
          <p:nvPr/>
        </p:nvCxnSpPr>
        <p:spPr>
          <a:xfrm flipV="1">
            <a:off x="2051034" y="2390586"/>
            <a:ext cx="1423118" cy="676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8" idx="6"/>
            <a:endCxn id="11" idx="1"/>
          </p:cNvCxnSpPr>
          <p:nvPr/>
        </p:nvCxnSpPr>
        <p:spPr>
          <a:xfrm flipV="1">
            <a:off x="2494050" y="2390586"/>
            <a:ext cx="980102" cy="141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6390841" y="1348940"/>
            <a:ext cx="1117314" cy="526522"/>
            <a:chOff x="803564" y="1565564"/>
            <a:chExt cx="1620981" cy="1205345"/>
          </a:xfrm>
        </p:grpSpPr>
        <p:sp>
          <p:nvSpPr>
            <p:cNvPr id="60" name="椭圆 59"/>
            <p:cNvSpPr/>
            <p:nvPr/>
          </p:nvSpPr>
          <p:spPr>
            <a:xfrm>
              <a:off x="803564" y="1565564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60056" y="1983571"/>
              <a:ext cx="898047" cy="34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用户编号</a:t>
              </a:r>
              <a:endParaRPr lang="zh-CN" altLang="en-US" sz="1200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433583" y="1158588"/>
            <a:ext cx="1023126" cy="560429"/>
            <a:chOff x="803564" y="1565564"/>
            <a:chExt cx="1620981" cy="1205345"/>
          </a:xfrm>
        </p:grpSpPr>
        <p:sp>
          <p:nvSpPr>
            <p:cNvPr id="63" name="椭圆 62"/>
            <p:cNvSpPr/>
            <p:nvPr/>
          </p:nvSpPr>
          <p:spPr>
            <a:xfrm>
              <a:off x="803564" y="1565564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060056" y="1983571"/>
              <a:ext cx="898047" cy="34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用户电话</a:t>
              </a:r>
              <a:endParaRPr lang="zh-CN" altLang="en-US" sz="1200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660237" y="1243249"/>
            <a:ext cx="1047385" cy="547044"/>
            <a:chOff x="803565" y="1565566"/>
            <a:chExt cx="1620981" cy="1205345"/>
          </a:xfrm>
        </p:grpSpPr>
        <p:sp>
          <p:nvSpPr>
            <p:cNvPr id="66" name="椭圆 65"/>
            <p:cNvSpPr/>
            <p:nvPr/>
          </p:nvSpPr>
          <p:spPr>
            <a:xfrm>
              <a:off x="803565" y="1565566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035273" y="1962868"/>
              <a:ext cx="898047" cy="34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用户密码</a:t>
              </a:r>
              <a:endParaRPr lang="zh-CN" altLang="en-US" sz="1200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347878" y="883206"/>
            <a:ext cx="1083365" cy="555596"/>
            <a:chOff x="803564" y="1565564"/>
            <a:chExt cx="1620981" cy="1205346"/>
          </a:xfrm>
        </p:grpSpPr>
        <p:sp>
          <p:nvSpPr>
            <p:cNvPr id="69" name="椭圆 68"/>
            <p:cNvSpPr/>
            <p:nvPr/>
          </p:nvSpPr>
          <p:spPr>
            <a:xfrm>
              <a:off x="803564" y="1565564"/>
              <a:ext cx="1620981" cy="120534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060056" y="1983571"/>
              <a:ext cx="898047" cy="34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用户姓名</a:t>
              </a:r>
              <a:endParaRPr lang="zh-CN" altLang="en-US" sz="1200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9562001" y="4548996"/>
            <a:ext cx="1160276" cy="567436"/>
            <a:chOff x="803564" y="1565564"/>
            <a:chExt cx="1620981" cy="1205345"/>
          </a:xfrm>
        </p:grpSpPr>
        <p:sp>
          <p:nvSpPr>
            <p:cNvPr id="72" name="椭圆 71"/>
            <p:cNvSpPr/>
            <p:nvPr/>
          </p:nvSpPr>
          <p:spPr>
            <a:xfrm>
              <a:off x="803564" y="1565564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60056" y="1983571"/>
              <a:ext cx="852066" cy="310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管理</a:t>
              </a:r>
              <a:r>
                <a:rPr lang="zh-CN" altLang="en-US" sz="1200" dirty="0" smtClean="0"/>
                <a:t>员账号</a:t>
              </a:r>
              <a:endParaRPr lang="zh-CN" altLang="en-US" sz="12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616157" y="2229206"/>
            <a:ext cx="919069" cy="453883"/>
            <a:chOff x="2438400" y="2715491"/>
            <a:chExt cx="1191491" cy="688170"/>
          </a:xfrm>
        </p:grpSpPr>
        <p:sp>
          <p:nvSpPr>
            <p:cNvPr id="75" name="矩形 74"/>
            <p:cNvSpPr/>
            <p:nvPr/>
          </p:nvSpPr>
          <p:spPr>
            <a:xfrm>
              <a:off x="2438400" y="2715491"/>
              <a:ext cx="1191491" cy="6881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11272" y="2874910"/>
              <a:ext cx="665018" cy="288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用户</a:t>
              </a:r>
              <a:endParaRPr lang="zh-CN" altLang="en-US" sz="1200" dirty="0"/>
            </a:p>
          </p:txBody>
        </p:sp>
      </p:grpSp>
      <p:cxnSp>
        <p:nvCxnSpPr>
          <p:cNvPr id="78" name="直接连接符 77"/>
          <p:cNvCxnSpPr>
            <a:stCxn id="69" idx="4"/>
            <a:endCxn id="75" idx="0"/>
          </p:cNvCxnSpPr>
          <p:nvPr/>
        </p:nvCxnSpPr>
        <p:spPr>
          <a:xfrm>
            <a:off x="7889561" y="1438802"/>
            <a:ext cx="186131" cy="79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4"/>
            <a:endCxn id="75" idx="0"/>
          </p:cNvCxnSpPr>
          <p:nvPr/>
        </p:nvCxnSpPr>
        <p:spPr>
          <a:xfrm>
            <a:off x="6949498" y="1875462"/>
            <a:ext cx="1126194" cy="35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3" idx="4"/>
            <a:endCxn id="75" idx="0"/>
          </p:cNvCxnSpPr>
          <p:nvPr/>
        </p:nvCxnSpPr>
        <p:spPr>
          <a:xfrm flipH="1">
            <a:off x="8075692" y="1719017"/>
            <a:ext cx="869454" cy="51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66" idx="4"/>
            <a:endCxn id="75" idx="0"/>
          </p:cNvCxnSpPr>
          <p:nvPr/>
        </p:nvCxnSpPr>
        <p:spPr>
          <a:xfrm flipH="1">
            <a:off x="8075692" y="1790293"/>
            <a:ext cx="2108238" cy="43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1" idx="3"/>
            <a:endCxn id="14" idx="1"/>
          </p:cNvCxnSpPr>
          <p:nvPr/>
        </p:nvCxnSpPr>
        <p:spPr>
          <a:xfrm flipV="1">
            <a:off x="4353731" y="2373887"/>
            <a:ext cx="1148873" cy="1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4" idx="3"/>
            <a:endCxn id="75" idx="1"/>
          </p:cNvCxnSpPr>
          <p:nvPr/>
        </p:nvCxnSpPr>
        <p:spPr>
          <a:xfrm>
            <a:off x="6507647" y="2373887"/>
            <a:ext cx="1108510" cy="82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826704" y="2086815"/>
            <a:ext cx="17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6650777" y="2134816"/>
            <a:ext cx="21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grpSp>
        <p:nvGrpSpPr>
          <p:cNvPr id="102" name="组合 101"/>
          <p:cNvGrpSpPr/>
          <p:nvPr/>
        </p:nvGrpSpPr>
        <p:grpSpPr>
          <a:xfrm>
            <a:off x="9568640" y="3755749"/>
            <a:ext cx="1081932" cy="615989"/>
            <a:chOff x="971262" y="1536015"/>
            <a:chExt cx="1620981" cy="1205345"/>
          </a:xfrm>
        </p:grpSpPr>
        <p:sp>
          <p:nvSpPr>
            <p:cNvPr id="103" name="椭圆 102"/>
            <p:cNvSpPr/>
            <p:nvPr/>
          </p:nvSpPr>
          <p:spPr>
            <a:xfrm>
              <a:off x="971262" y="1536015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60056" y="1983571"/>
              <a:ext cx="852066" cy="310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管理</a:t>
              </a:r>
              <a:r>
                <a:rPr lang="zh-CN" altLang="en-US" sz="1200" dirty="0" smtClean="0"/>
                <a:t>员密码</a:t>
              </a:r>
              <a:endParaRPr lang="zh-CN" altLang="en-US" sz="1200" dirty="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7508155" y="4322055"/>
            <a:ext cx="1310222" cy="566810"/>
            <a:chOff x="2438400" y="2715491"/>
            <a:chExt cx="1191491" cy="859388"/>
          </a:xfrm>
        </p:grpSpPr>
        <p:sp>
          <p:nvSpPr>
            <p:cNvPr id="134" name="矩形 133"/>
            <p:cNvSpPr/>
            <p:nvPr/>
          </p:nvSpPr>
          <p:spPr>
            <a:xfrm>
              <a:off x="2438400" y="2715491"/>
              <a:ext cx="1191491" cy="6881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2711272" y="2874910"/>
              <a:ext cx="665019" cy="699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管理员</a:t>
              </a:r>
              <a:endParaRPr lang="zh-CN" altLang="en-US" sz="1200" dirty="0"/>
            </a:p>
          </p:txBody>
        </p:sp>
      </p:grpSp>
      <p:cxnSp>
        <p:nvCxnSpPr>
          <p:cNvPr id="137" name="直接连接符 136"/>
          <p:cNvCxnSpPr>
            <a:stCxn id="134" idx="3"/>
            <a:endCxn id="103" idx="3"/>
          </p:cNvCxnSpPr>
          <p:nvPr/>
        </p:nvCxnSpPr>
        <p:spPr>
          <a:xfrm flipV="1">
            <a:off x="8818377" y="4281528"/>
            <a:ext cx="908708" cy="267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34" idx="3"/>
            <a:endCxn id="72" idx="2"/>
          </p:cNvCxnSpPr>
          <p:nvPr/>
        </p:nvCxnSpPr>
        <p:spPr>
          <a:xfrm>
            <a:off x="8818377" y="4548997"/>
            <a:ext cx="743624" cy="283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7616980" y="3023136"/>
            <a:ext cx="1005043" cy="942467"/>
            <a:chOff x="5888183" y="3008715"/>
            <a:chExt cx="1170709" cy="939830"/>
          </a:xfrm>
        </p:grpSpPr>
        <p:sp>
          <p:nvSpPr>
            <p:cNvPr id="141" name="菱形 140"/>
            <p:cNvSpPr/>
            <p:nvPr/>
          </p:nvSpPr>
          <p:spPr>
            <a:xfrm>
              <a:off x="5888183" y="3008715"/>
              <a:ext cx="1170709" cy="93983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6141027" y="3293964"/>
              <a:ext cx="665018" cy="460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被管理于</a:t>
              </a:r>
              <a:endParaRPr lang="zh-CN" altLang="en-US" sz="1200" dirty="0"/>
            </a:p>
          </p:txBody>
        </p:sp>
      </p:grpSp>
      <p:cxnSp>
        <p:nvCxnSpPr>
          <p:cNvPr id="144" name="直接连接符 143"/>
          <p:cNvCxnSpPr>
            <a:stCxn id="75" idx="2"/>
            <a:endCxn id="141" idx="0"/>
          </p:cNvCxnSpPr>
          <p:nvPr/>
        </p:nvCxnSpPr>
        <p:spPr>
          <a:xfrm>
            <a:off x="8075692" y="2683089"/>
            <a:ext cx="43810" cy="34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1" idx="2"/>
            <a:endCxn id="134" idx="0"/>
          </p:cNvCxnSpPr>
          <p:nvPr/>
        </p:nvCxnSpPr>
        <p:spPr>
          <a:xfrm>
            <a:off x="8119502" y="3965603"/>
            <a:ext cx="43764" cy="35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5466610" y="4597145"/>
            <a:ext cx="1259885" cy="580944"/>
            <a:chOff x="2438400" y="2715491"/>
            <a:chExt cx="1191491" cy="776445"/>
          </a:xfrm>
        </p:grpSpPr>
        <p:sp>
          <p:nvSpPr>
            <p:cNvPr id="149" name="矩形 148"/>
            <p:cNvSpPr/>
            <p:nvPr/>
          </p:nvSpPr>
          <p:spPr>
            <a:xfrm>
              <a:off x="2438400" y="2715491"/>
              <a:ext cx="1191491" cy="6881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2711272" y="2874910"/>
              <a:ext cx="665018" cy="61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购物车</a:t>
              </a:r>
              <a:endParaRPr lang="zh-CN" altLang="en-US" sz="1200" dirty="0"/>
            </a:p>
          </p:txBody>
        </p:sp>
      </p:grpSp>
      <p:sp>
        <p:nvSpPr>
          <p:cNvPr id="151" name="文本框 150"/>
          <p:cNvSpPr txBox="1"/>
          <p:nvPr/>
        </p:nvSpPr>
        <p:spPr>
          <a:xfrm>
            <a:off x="8229992" y="2757685"/>
            <a:ext cx="21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52" name="文本框 151"/>
          <p:cNvSpPr txBox="1"/>
          <p:nvPr/>
        </p:nvSpPr>
        <p:spPr>
          <a:xfrm>
            <a:off x="8337719" y="3849607"/>
            <a:ext cx="21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53" name="组合 152"/>
          <p:cNvGrpSpPr/>
          <p:nvPr/>
        </p:nvGrpSpPr>
        <p:grpSpPr>
          <a:xfrm>
            <a:off x="5669493" y="3326010"/>
            <a:ext cx="854118" cy="732110"/>
            <a:chOff x="5911729" y="3023774"/>
            <a:chExt cx="1170709" cy="939830"/>
          </a:xfrm>
        </p:grpSpPr>
        <p:sp>
          <p:nvSpPr>
            <p:cNvPr id="154" name="菱形 153"/>
            <p:cNvSpPr/>
            <p:nvPr/>
          </p:nvSpPr>
          <p:spPr>
            <a:xfrm>
              <a:off x="5911729" y="3023774"/>
              <a:ext cx="1170709" cy="93983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组成</a:t>
              </a:r>
              <a:endParaRPr lang="zh-CN" altLang="en-US" sz="1200" dirty="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6141027" y="3293964"/>
              <a:ext cx="665018" cy="276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/>
            </a:p>
          </p:txBody>
        </p:sp>
      </p:grpSp>
      <p:cxnSp>
        <p:nvCxnSpPr>
          <p:cNvPr id="157" name="直接连接符 156"/>
          <p:cNvCxnSpPr>
            <a:stCxn id="14" idx="2"/>
            <a:endCxn id="154" idx="0"/>
          </p:cNvCxnSpPr>
          <p:nvPr/>
        </p:nvCxnSpPr>
        <p:spPr>
          <a:xfrm>
            <a:off x="6005126" y="2845120"/>
            <a:ext cx="91426" cy="48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4" idx="2"/>
            <a:endCxn id="149" idx="0"/>
          </p:cNvCxnSpPr>
          <p:nvPr/>
        </p:nvCxnSpPr>
        <p:spPr>
          <a:xfrm>
            <a:off x="6096552" y="4058120"/>
            <a:ext cx="1" cy="53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3811713" y="4997789"/>
            <a:ext cx="1141929" cy="604869"/>
            <a:chOff x="803565" y="1565564"/>
            <a:chExt cx="1620981" cy="1205345"/>
          </a:xfrm>
        </p:grpSpPr>
        <p:sp>
          <p:nvSpPr>
            <p:cNvPr id="161" name="椭圆 160"/>
            <p:cNvSpPr/>
            <p:nvPr/>
          </p:nvSpPr>
          <p:spPr>
            <a:xfrm>
              <a:off x="803565" y="1565564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1060056" y="1983571"/>
              <a:ext cx="1135920" cy="551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用户编号</a:t>
              </a:r>
              <a:endParaRPr lang="zh-CN" altLang="en-US" sz="1200" dirty="0"/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7393669" y="5172023"/>
            <a:ext cx="1141929" cy="604869"/>
            <a:chOff x="803565" y="1565564"/>
            <a:chExt cx="1620981" cy="1205345"/>
          </a:xfrm>
        </p:grpSpPr>
        <p:sp>
          <p:nvSpPr>
            <p:cNvPr id="164" name="椭圆 163"/>
            <p:cNvSpPr/>
            <p:nvPr/>
          </p:nvSpPr>
          <p:spPr>
            <a:xfrm>
              <a:off x="803565" y="1565564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060056" y="1983571"/>
              <a:ext cx="898047" cy="34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货</a:t>
              </a:r>
              <a:r>
                <a:rPr lang="zh-CN" altLang="en-US" sz="1200" dirty="0" smtClean="0"/>
                <a:t>物价格</a:t>
              </a:r>
              <a:endParaRPr lang="zh-CN" altLang="en-US" sz="1200" dirty="0"/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4912387" y="5484553"/>
            <a:ext cx="1141929" cy="604869"/>
            <a:chOff x="803565" y="1565564"/>
            <a:chExt cx="1620981" cy="1205345"/>
          </a:xfrm>
        </p:grpSpPr>
        <p:sp>
          <p:nvSpPr>
            <p:cNvPr id="167" name="椭圆 166"/>
            <p:cNvSpPr/>
            <p:nvPr/>
          </p:nvSpPr>
          <p:spPr>
            <a:xfrm>
              <a:off x="803565" y="1565564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060056" y="1983571"/>
              <a:ext cx="1135920" cy="551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货</a:t>
              </a:r>
              <a:r>
                <a:rPr lang="zh-CN" altLang="en-US" sz="1200" dirty="0" smtClean="0"/>
                <a:t>物编号</a:t>
              </a:r>
              <a:endParaRPr lang="zh-CN" altLang="en-US" sz="1200" dirty="0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6196571" y="5492585"/>
            <a:ext cx="1141929" cy="604869"/>
            <a:chOff x="803565" y="1565564"/>
            <a:chExt cx="1620981" cy="1205345"/>
          </a:xfrm>
        </p:grpSpPr>
        <p:sp>
          <p:nvSpPr>
            <p:cNvPr id="170" name="椭圆 169"/>
            <p:cNvSpPr/>
            <p:nvPr/>
          </p:nvSpPr>
          <p:spPr>
            <a:xfrm>
              <a:off x="803565" y="1565564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060056" y="1983571"/>
              <a:ext cx="1135920" cy="551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货</a:t>
              </a:r>
              <a:r>
                <a:rPr lang="zh-CN" altLang="en-US" sz="1200" dirty="0" smtClean="0"/>
                <a:t>物数量</a:t>
              </a:r>
              <a:endParaRPr lang="zh-CN" altLang="en-US" sz="1200" dirty="0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3804273" y="4108801"/>
            <a:ext cx="1030038" cy="657961"/>
            <a:chOff x="803565" y="1565564"/>
            <a:chExt cx="1620981" cy="1205345"/>
          </a:xfrm>
        </p:grpSpPr>
        <p:sp>
          <p:nvSpPr>
            <p:cNvPr id="173" name="椭圆 172"/>
            <p:cNvSpPr/>
            <p:nvPr/>
          </p:nvSpPr>
          <p:spPr>
            <a:xfrm>
              <a:off x="803565" y="1565564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1060056" y="1983571"/>
              <a:ext cx="917474" cy="551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总价格</a:t>
              </a:r>
              <a:endParaRPr lang="zh-CN" altLang="en-US" sz="1200" dirty="0"/>
            </a:p>
          </p:txBody>
        </p:sp>
      </p:grpSp>
      <p:cxnSp>
        <p:nvCxnSpPr>
          <p:cNvPr id="176" name="直接连接符 175"/>
          <p:cNvCxnSpPr>
            <a:stCxn id="173" idx="6"/>
            <a:endCxn id="149" idx="1"/>
          </p:cNvCxnSpPr>
          <p:nvPr/>
        </p:nvCxnSpPr>
        <p:spPr>
          <a:xfrm>
            <a:off x="4834311" y="4437782"/>
            <a:ext cx="632299" cy="416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1" idx="6"/>
            <a:endCxn id="149" idx="1"/>
          </p:cNvCxnSpPr>
          <p:nvPr/>
        </p:nvCxnSpPr>
        <p:spPr>
          <a:xfrm flipV="1">
            <a:off x="4953642" y="4854593"/>
            <a:ext cx="512968" cy="445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67" idx="0"/>
            <a:endCxn id="150" idx="2"/>
          </p:cNvCxnSpPr>
          <p:nvPr/>
        </p:nvCxnSpPr>
        <p:spPr>
          <a:xfrm flipV="1">
            <a:off x="5483352" y="5178089"/>
            <a:ext cx="623389" cy="30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70" idx="0"/>
            <a:endCxn id="150" idx="2"/>
          </p:cNvCxnSpPr>
          <p:nvPr/>
        </p:nvCxnSpPr>
        <p:spPr>
          <a:xfrm flipH="1" flipV="1">
            <a:off x="6106741" y="5178089"/>
            <a:ext cx="660795" cy="31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64" idx="1"/>
            <a:endCxn id="149" idx="3"/>
          </p:cNvCxnSpPr>
          <p:nvPr/>
        </p:nvCxnSpPr>
        <p:spPr>
          <a:xfrm flipH="1" flipV="1">
            <a:off x="6726495" y="4854593"/>
            <a:ext cx="834406" cy="406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9809953" y="2807142"/>
            <a:ext cx="1236472" cy="566810"/>
            <a:chOff x="2438400" y="2715491"/>
            <a:chExt cx="1191491" cy="859388"/>
          </a:xfrm>
        </p:grpSpPr>
        <p:sp>
          <p:nvSpPr>
            <p:cNvPr id="106" name="矩形 105"/>
            <p:cNvSpPr/>
            <p:nvPr/>
          </p:nvSpPr>
          <p:spPr>
            <a:xfrm>
              <a:off x="2438400" y="2715491"/>
              <a:ext cx="1191491" cy="6881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711272" y="2874910"/>
              <a:ext cx="665019" cy="699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改密码</a:t>
              </a:r>
              <a:endParaRPr lang="zh-CN" altLang="en-US" sz="1200" dirty="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0704590" y="2192069"/>
            <a:ext cx="1047385" cy="547044"/>
            <a:chOff x="803565" y="1565566"/>
            <a:chExt cx="1620981" cy="1205345"/>
          </a:xfrm>
        </p:grpSpPr>
        <p:sp>
          <p:nvSpPr>
            <p:cNvPr id="109" name="椭圆 108"/>
            <p:cNvSpPr/>
            <p:nvPr/>
          </p:nvSpPr>
          <p:spPr>
            <a:xfrm>
              <a:off x="803565" y="1565566"/>
              <a:ext cx="1620981" cy="12053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035272" y="1962868"/>
              <a:ext cx="1000291" cy="610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新密</a:t>
              </a:r>
              <a:r>
                <a:rPr lang="zh-CN" altLang="en-US" sz="1200" dirty="0" smtClean="0"/>
                <a:t>码</a:t>
              </a:r>
              <a:endParaRPr lang="zh-CN" altLang="en-US" sz="1200" dirty="0"/>
            </a:p>
          </p:txBody>
        </p:sp>
      </p:grpSp>
      <p:cxnSp>
        <p:nvCxnSpPr>
          <p:cNvPr id="3" name="直接连接符 2"/>
          <p:cNvCxnSpPr>
            <a:stCxn id="106" idx="0"/>
            <a:endCxn id="109" idx="2"/>
          </p:cNvCxnSpPr>
          <p:nvPr/>
        </p:nvCxnSpPr>
        <p:spPr>
          <a:xfrm flipV="1">
            <a:off x="10428189" y="2465591"/>
            <a:ext cx="276401" cy="341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>
            <a:off x="8906340" y="2288418"/>
            <a:ext cx="561778" cy="933133"/>
            <a:chOff x="5888182" y="3008715"/>
            <a:chExt cx="1170709" cy="939830"/>
          </a:xfrm>
        </p:grpSpPr>
        <p:sp>
          <p:nvSpPr>
            <p:cNvPr id="118" name="菱形 117"/>
            <p:cNvSpPr/>
            <p:nvPr/>
          </p:nvSpPr>
          <p:spPr>
            <a:xfrm>
              <a:off x="5888182" y="3008715"/>
              <a:ext cx="1170709" cy="93983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6141027" y="3293964"/>
              <a:ext cx="665018" cy="276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操作</a:t>
              </a:r>
              <a:endParaRPr lang="zh-CN" altLang="en-US" sz="1200" dirty="0"/>
            </a:p>
          </p:txBody>
        </p:sp>
      </p:grpSp>
      <p:cxnSp>
        <p:nvCxnSpPr>
          <p:cNvPr id="18" name="直接连接符 17"/>
          <p:cNvCxnSpPr>
            <a:stCxn id="75" idx="3"/>
            <a:endCxn id="118" idx="1"/>
          </p:cNvCxnSpPr>
          <p:nvPr/>
        </p:nvCxnSpPr>
        <p:spPr>
          <a:xfrm>
            <a:off x="8535226" y="2456148"/>
            <a:ext cx="371114" cy="298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8" idx="3"/>
            <a:endCxn id="106" idx="1"/>
          </p:cNvCxnSpPr>
          <p:nvPr/>
        </p:nvCxnSpPr>
        <p:spPr>
          <a:xfrm>
            <a:off x="9468118" y="2754985"/>
            <a:ext cx="341835" cy="27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8647344" y="2307429"/>
            <a:ext cx="17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5" name="文本框 124"/>
          <p:cNvSpPr txBox="1"/>
          <p:nvPr/>
        </p:nvSpPr>
        <p:spPr>
          <a:xfrm>
            <a:off x="9507085" y="2496675"/>
            <a:ext cx="17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1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111</Words>
  <Application>Microsoft Office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9</cp:revision>
  <dcterms:created xsi:type="dcterms:W3CDTF">2018-12-23T00:37:54Z</dcterms:created>
  <dcterms:modified xsi:type="dcterms:W3CDTF">2018-12-24T04:17:56Z</dcterms:modified>
</cp:coreProperties>
</file>