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BA44-C1F2-1641-0234-237873B67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25D58-C8EC-6B55-AB8B-2F312C22B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7C26-5351-22CC-FBB2-AF77DA12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22D05-BEAC-FC96-67DC-74A8F816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2E202-74EB-B2DB-BE0B-9818412C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9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8520-3102-888C-EC93-85A34EDF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E69E-8C5B-436A-752C-42E40E10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ADA5-E4C3-4B23-CA10-E4185421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15B3-CF27-93C0-AC21-F8A2B6BA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BAC52-C5A1-3E71-A8CF-96EBFB40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C1AE9-8F77-4188-8BA4-5E9D96F28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54BAD-D022-FFA8-6468-361B455F4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EE7E1-C9C1-2CF4-CC81-640995FA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B35B-50DA-C334-EC69-5DCAB644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3B4E-1794-DE0C-9FD7-F8776922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7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B9A4-DF6E-610E-25BE-01E4D07C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B167-C406-8F52-80F5-F2AC16691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5AB3-B7B0-6E53-66B6-9D78B6C6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51E42-7A9C-8FD4-A2AF-C295839E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7010-49F8-153F-7FA7-DED903F4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7E9A-AFA6-FFC8-FBD8-3756BA55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F30F-4142-32DC-857C-5524AE8DF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2277-D7CD-1CC3-5614-0BC9B493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E15B-18D7-039A-631E-8B2C735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0DBB-3E61-D9E4-8121-D00AD979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BCCD-FF69-3299-24CA-B7DFFAA6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8565-B8F5-B7BB-4EC2-288791682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05D21-942B-A67F-EC1F-B20F08F11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4676F-CAF4-2905-7A45-6935F597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21C6A-4B00-5202-C5F2-2C363623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E4146-D73E-38EC-C692-866DF95D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6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1701-F6C3-C2BB-9222-BF477017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DF5E-0156-08DC-2A50-88774369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7EE90-152D-8654-661B-FB8E8D9EC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70493-DFC5-3699-094D-757BA7834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77089-C757-6055-A26F-C611BE5D1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E93BC-86D9-B16B-F794-CC6717EC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ED0C4-0603-5963-3B7B-8754C585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94628-D194-19F9-864C-7475D01C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9D51-C7F5-A42B-C850-0AC4C51F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7A0E8-182A-7E11-5124-097E7C25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C6B72-90C0-1E69-770F-34038182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438F9-FE90-673C-EC57-67BD4744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8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DCB5E-170D-2AA2-3674-109A7C42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CEC2E-B6A1-8B60-E175-64D4DC12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44E56-7B5E-6AD1-C9D8-4F9B3B1D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A2FC-A876-F474-A672-357A8B4A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1BDF-BEDA-5F3D-3756-FD4E9DE2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D6FF4-C2FB-C812-1C29-9C6E4B7B2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59C9B-A896-8659-9226-8933183D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74BC5-FC18-727B-698E-BA23E8D4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46C13-FAF7-C923-7DED-0500E372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7C60-B8E9-3F4D-37A9-E2134C52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A9348-0823-8754-57D9-1FE17E59C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5F98E-B354-E661-225B-340FBF98B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A0A2F-B3A7-6E9B-696F-470D3694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F0A2-E232-2B6C-A078-E6F8C9D2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0435F-D5CE-DEF6-1C9D-A8D020B5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4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0A09F-5544-FA03-69FC-28871A8D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1246C-FF63-6DFF-6842-D418CF68B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E2593-814C-5E37-9854-1C7F2B2AC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E272-ED91-4A04-B295-04882AEC7A0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4E537-9B08-127C-5607-8373CE963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9E77B-CA53-A397-C198-6D9F35C6C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E69613-16B9-1DDF-CE4D-A3DA36CE871C}"/>
              </a:ext>
            </a:extLst>
          </p:cNvPr>
          <p:cNvSpPr txBox="1"/>
          <p:nvPr/>
        </p:nvSpPr>
        <p:spPr>
          <a:xfrm>
            <a:off x="5695406" y="1933303"/>
            <a:ext cx="15808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</a:rPr>
              <a:t>Project 3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May 2022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Charles Brown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 Jacob Burnett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Kevin Gross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Ann Howell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1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6D993-3F88-8E35-298C-E59D82DE74D4}"/>
              </a:ext>
            </a:extLst>
          </p:cNvPr>
          <p:cNvSpPr txBox="1"/>
          <p:nvPr/>
        </p:nvSpPr>
        <p:spPr>
          <a:xfrm>
            <a:off x="2027945" y="896724"/>
            <a:ext cx="8136109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0" dirty="0">
                <a:solidFill>
                  <a:srgbClr val="202124"/>
                </a:solidFill>
                <a:effectLst/>
              </a:rPr>
              <a:t>Overview – POC – Order and Chaos</a:t>
            </a:r>
          </a:p>
          <a:p>
            <a:endParaRPr lang="en-US" sz="1000" dirty="0">
              <a:solidFill>
                <a:srgbClr val="202124"/>
              </a:solidFill>
            </a:endParaRPr>
          </a:p>
          <a:p>
            <a:r>
              <a:rPr lang="en-US" sz="1000" b="0" i="0" dirty="0">
                <a:solidFill>
                  <a:srgbClr val="202124"/>
                </a:solidFill>
                <a:effectLst/>
              </a:rPr>
              <a:t>Our project is to create a token-based game that allows players to choose sides and battle on behalf of Order or Chaos. </a:t>
            </a:r>
          </a:p>
          <a:p>
            <a:endParaRPr lang="en-US" sz="1000" dirty="0">
              <a:solidFill>
                <a:srgbClr val="202124"/>
              </a:solidFill>
            </a:endParaRPr>
          </a:p>
          <a:p>
            <a:r>
              <a:rPr lang="en-US" sz="1000" b="0" i="0" dirty="0">
                <a:solidFill>
                  <a:srgbClr val="202124"/>
                </a:solidFill>
                <a:effectLst/>
              </a:rPr>
              <a:t>The game uses blockchain technology including Solidity, Ethereum ERC-20 Fungible Tokens, and the ERC-721 Nonfungible Tokens. Using these tokens, players will be able to earn OAC tokens as they play. </a:t>
            </a:r>
          </a:p>
          <a:p>
            <a:endParaRPr lang="en-US" sz="1000" dirty="0">
              <a:solidFill>
                <a:srgbClr val="202124"/>
              </a:solidFill>
            </a:endParaRPr>
          </a:p>
          <a:p>
            <a:r>
              <a:rPr lang="en-US" sz="1000" b="0" i="0" dirty="0">
                <a:solidFill>
                  <a:srgbClr val="202124"/>
                </a:solidFill>
                <a:effectLst/>
              </a:rPr>
              <a:t>This is a growing genre of FinTech, combining gaming with opportunities to earn by playing. </a:t>
            </a:r>
          </a:p>
          <a:p>
            <a:endParaRPr lang="en-US" sz="1000" dirty="0">
              <a:solidFill>
                <a:srgbClr val="202124"/>
              </a:solidFill>
            </a:endParaRPr>
          </a:p>
          <a:p>
            <a:r>
              <a:rPr lang="en-US" sz="1000" b="0" i="0" dirty="0">
                <a:solidFill>
                  <a:srgbClr val="202124"/>
                </a:solidFill>
                <a:effectLst/>
              </a:rPr>
              <a:t>For the POC, we will create a working model of the game that is deployed on a test network. Ultimately the goal for the product would be to generate revenue by monetizing the game and building the value of the OAC tokens.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E54B5-7E96-75C6-C8F4-45E78D224FCF}"/>
              </a:ext>
            </a:extLst>
          </p:cNvPr>
          <p:cNvSpPr txBox="1"/>
          <p:nvPr/>
        </p:nvSpPr>
        <p:spPr>
          <a:xfrm>
            <a:off x="825011" y="3166000"/>
            <a:ext cx="10800932" cy="287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b="0" i="0" dirty="0">
              <a:solidFill>
                <a:srgbClr val="202124"/>
              </a:solidFill>
              <a:effectLst/>
            </a:endParaRPr>
          </a:p>
          <a:p>
            <a:pPr algn="ctr"/>
            <a:r>
              <a:rPr lang="en-US" sz="1050" b="1" dirty="0">
                <a:solidFill>
                  <a:srgbClr val="202124"/>
                </a:solidFill>
              </a:rPr>
              <a:t>Audience and User Stories</a:t>
            </a:r>
          </a:p>
          <a:p>
            <a:endParaRPr lang="en-US" sz="1000" dirty="0">
              <a:solidFill>
                <a:srgbClr val="202124"/>
              </a:solidFill>
            </a:endParaRPr>
          </a:p>
          <a:p>
            <a:r>
              <a:rPr lang="en-US" sz="1000" b="0" i="0" dirty="0">
                <a:solidFill>
                  <a:srgbClr val="202124"/>
                </a:solidFill>
                <a:effectLst/>
              </a:rPr>
              <a:t>The target audience will be people who are interested in the intersection of blockchain and gaming. </a:t>
            </a:r>
          </a:p>
          <a:p>
            <a:endParaRPr lang="en-US" sz="1000" dirty="0">
              <a:solidFill>
                <a:srgbClr val="202124"/>
              </a:solidFill>
            </a:endParaRPr>
          </a:p>
          <a:p>
            <a:r>
              <a:rPr lang="en-US" sz="1000" b="0" i="0" dirty="0">
                <a:solidFill>
                  <a:srgbClr val="202124"/>
                </a:solidFill>
                <a:effectLst/>
              </a:rPr>
              <a:t>------------------------------------------------------------------</a:t>
            </a:r>
          </a:p>
          <a:p>
            <a:endParaRPr lang="en-US" sz="10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As a gamer, I want to have fun while having the chance to earn tokens so I feel that my time is well spent.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As a gamer, I want to be able to create a character as an NFT so that I have the possibility of re-selling the NFT in the future.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As a gamer, I want the game to be set up in a transparent way so that I can compete and trust the result, win or lose.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As a gamer, I want to ensure that the transfer of tokens is secure so that I do not lose value.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As a game administrator, I want to ensure that the treasury component of the blockchain is accurately accounting for token transfers so that no tokens are misdirected.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As a game administrator, I want to make sure that the game code is secure so that no unauthorized people can mint new tokens or steal tokens.</a:t>
            </a:r>
          </a:p>
        </p:txBody>
      </p:sp>
    </p:spTree>
    <p:extLst>
      <p:ext uri="{BB962C8B-B14F-4D97-AF65-F5344CB8AC3E}">
        <p14:creationId xmlns:p14="http://schemas.microsoft.com/office/powerpoint/2010/main" val="132240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6D993-3F88-8E35-298C-E59D82DE74D4}"/>
              </a:ext>
            </a:extLst>
          </p:cNvPr>
          <p:cNvSpPr txBox="1"/>
          <p:nvPr/>
        </p:nvSpPr>
        <p:spPr>
          <a:xfrm>
            <a:off x="476668" y="89624"/>
            <a:ext cx="624634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rgbClr val="202124"/>
              </a:solidFill>
            </a:endParaRPr>
          </a:p>
          <a:p>
            <a:pPr algn="ctr"/>
            <a:endParaRPr lang="en-US" sz="1000" dirty="0">
              <a:solidFill>
                <a:srgbClr val="202124"/>
              </a:solidFill>
            </a:endParaRPr>
          </a:p>
          <a:p>
            <a:pPr algn="ctr"/>
            <a:r>
              <a:rPr lang="en-US" sz="1050" b="1" i="0" dirty="0">
                <a:solidFill>
                  <a:srgbClr val="202124"/>
                </a:solidFill>
                <a:effectLst/>
              </a:rPr>
              <a:t>Acceptance Criteria</a:t>
            </a:r>
          </a:p>
          <a:p>
            <a:pPr algn="l"/>
            <a:endParaRPr lang="en-US" sz="1050" b="1" i="0" dirty="0">
              <a:solidFill>
                <a:srgbClr val="202124"/>
              </a:solidFill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The game must have an enticing story, theme, and user interface in order to attract players.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The game must provide gameplay that offers reasonable challenge and rewards in order to keep players coming back.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The game must produce a token and NFTs that are designed with appropriate standards so that they could be publicly traded in a future release.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The game must have security for the data storage, minting of tokens, and transfer of tokens according to Ethereum blockchain standards.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The game must function properly to allow game play and token transfers while being gas efficient.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0F2CC-500A-AF28-FA05-892F55D2E6DD}"/>
              </a:ext>
            </a:extLst>
          </p:cNvPr>
          <p:cNvSpPr txBox="1"/>
          <p:nvPr/>
        </p:nvSpPr>
        <p:spPr>
          <a:xfrm>
            <a:off x="6278880" y="2044005"/>
            <a:ext cx="5338354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202124"/>
                </a:solidFill>
              </a:rPr>
              <a:t>Tasks</a:t>
            </a:r>
          </a:p>
          <a:p>
            <a:endParaRPr lang="en-US" sz="1000" b="0" i="0" dirty="0">
              <a:solidFill>
                <a:srgbClr val="202124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Design the game play and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Create graphics for the user interface and for the character card NFTs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Use Solidity to develop the smart contracts that will mint new tokens and transfer tokens between wallets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Create the Solidity contract to manage the token treasury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Create the code to build the NFTs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Deploy the game on the test network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Link together needed programs and systems in a master plan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Test the game, security and token transfer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0308D-843C-FE23-085E-9ED24F86E16A}"/>
              </a:ext>
            </a:extLst>
          </p:cNvPr>
          <p:cNvSpPr txBox="1"/>
          <p:nvPr/>
        </p:nvSpPr>
        <p:spPr>
          <a:xfrm>
            <a:off x="1240972" y="4813996"/>
            <a:ext cx="43934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202124"/>
                </a:solidFill>
              </a:rPr>
              <a:t>Responsibilities</a:t>
            </a:r>
          </a:p>
          <a:p>
            <a:r>
              <a:rPr lang="en-US" sz="1000" b="0" i="0" dirty="0">
                <a:solidFill>
                  <a:srgbClr val="202124"/>
                </a:solidFill>
                <a:effectLst/>
              </a:rPr>
              <a:t>Game play and strategy – entire team </a:t>
            </a:r>
          </a:p>
          <a:p>
            <a:r>
              <a:rPr lang="en-US" sz="1000" b="0" i="0" dirty="0">
                <a:solidFill>
                  <a:srgbClr val="202124"/>
                </a:solidFill>
                <a:effectLst/>
              </a:rPr>
              <a:t>Graphics – Kevin Gross </a:t>
            </a:r>
          </a:p>
          <a:p>
            <a:r>
              <a:rPr lang="en-US" sz="1000" b="0" i="0" dirty="0">
                <a:solidFill>
                  <a:srgbClr val="202124"/>
                </a:solidFill>
                <a:effectLst/>
              </a:rPr>
              <a:t>Solidity smart contracts – Jacob Burnett and Ann Howell </a:t>
            </a:r>
          </a:p>
          <a:p>
            <a:r>
              <a:rPr lang="en-US" sz="1000" b="0" i="0" dirty="0">
                <a:solidFill>
                  <a:srgbClr val="202124"/>
                </a:solidFill>
                <a:effectLst/>
              </a:rPr>
              <a:t>NFT coding – Charles Brown </a:t>
            </a:r>
          </a:p>
          <a:p>
            <a:r>
              <a:rPr lang="en-US" sz="1000" b="0" i="0" dirty="0">
                <a:solidFill>
                  <a:srgbClr val="202124"/>
                </a:solidFill>
                <a:effectLst/>
              </a:rPr>
              <a:t>Linking together systems in master plan – Charles Brown </a:t>
            </a:r>
          </a:p>
          <a:p>
            <a:r>
              <a:rPr lang="en-US" sz="1000" b="0" i="0" dirty="0">
                <a:solidFill>
                  <a:srgbClr val="202124"/>
                </a:solidFill>
                <a:effectLst/>
              </a:rPr>
              <a:t>README and PPT presentation - Ann Howell </a:t>
            </a:r>
            <a:br>
              <a:rPr lang="en-US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8137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870F69-5EB9-240C-26E0-C97B2B63EB4E}"/>
              </a:ext>
            </a:extLst>
          </p:cNvPr>
          <p:cNvSpPr txBox="1"/>
          <p:nvPr/>
        </p:nvSpPr>
        <p:spPr>
          <a:xfrm>
            <a:off x="3091542" y="1625879"/>
            <a:ext cx="526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DigitalOcean</a:t>
            </a:r>
            <a:r>
              <a:rPr lang="en-US" dirty="0"/>
              <a:t> as a cloud computing host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EB182-FE5E-5B22-9B5D-85317D48FC85}"/>
              </a:ext>
            </a:extLst>
          </p:cNvPr>
          <p:cNvSpPr txBox="1"/>
          <p:nvPr/>
        </p:nvSpPr>
        <p:spPr>
          <a:xfrm>
            <a:off x="4789714" y="496389"/>
            <a:ext cx="21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Technology Platforms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B8ED1-6C08-E715-DD25-E20557D1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485" y="1672046"/>
            <a:ext cx="724001" cy="571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E667C7-BCBC-3D96-A2E8-865CCE980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485" y="2746232"/>
            <a:ext cx="878031" cy="8221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D07954-57C0-F6F9-7A5B-4F0F46F9421D}"/>
              </a:ext>
            </a:extLst>
          </p:cNvPr>
          <p:cNvSpPr txBox="1"/>
          <p:nvPr/>
        </p:nvSpPr>
        <p:spPr>
          <a:xfrm>
            <a:off x="3161210" y="2972618"/>
            <a:ext cx="526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Remix IDE with Solidity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52A9DF-A205-0863-8124-989EC8C8C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511" y="4242944"/>
            <a:ext cx="523948" cy="514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70D123-6EB6-3116-61B4-DA020AA4643C}"/>
              </a:ext>
            </a:extLst>
          </p:cNvPr>
          <p:cNvSpPr txBox="1"/>
          <p:nvPr/>
        </p:nvSpPr>
        <p:spPr>
          <a:xfrm>
            <a:off x="3041516" y="4315489"/>
            <a:ext cx="526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Metamask</a:t>
            </a:r>
            <a:r>
              <a:rPr lang="en-US" dirty="0"/>
              <a:t> to manage wallets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7DE509-815B-FC1B-42DF-2103ADDA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589" y="5185954"/>
            <a:ext cx="949792" cy="11988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8050E5-F176-AAA8-E84B-FF534C6670C9}"/>
              </a:ext>
            </a:extLst>
          </p:cNvPr>
          <p:cNvSpPr txBox="1"/>
          <p:nvPr/>
        </p:nvSpPr>
        <p:spPr>
          <a:xfrm>
            <a:off x="3091542" y="5599886"/>
            <a:ext cx="526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Ganache Truffle Suite to provide test wallet accounts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D5812E-CDEE-B1E1-80A2-B3F48B08D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6942" y="2049459"/>
            <a:ext cx="1046252" cy="10856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C42760-2F08-E2E0-5B87-1A4A63502C03}"/>
              </a:ext>
            </a:extLst>
          </p:cNvPr>
          <p:cNvSpPr txBox="1"/>
          <p:nvPr/>
        </p:nvSpPr>
        <p:spPr>
          <a:xfrm>
            <a:off x="8826942" y="3244334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82909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A10E60-F6CF-978D-1598-595F22C487FC}"/>
              </a:ext>
            </a:extLst>
          </p:cNvPr>
          <p:cNvSpPr txBox="1"/>
          <p:nvPr/>
        </p:nvSpPr>
        <p:spPr>
          <a:xfrm>
            <a:off x="4746171" y="592183"/>
            <a:ext cx="16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DE7CF-479A-E706-598B-EF7907FAAF36}"/>
              </a:ext>
            </a:extLst>
          </p:cNvPr>
          <p:cNvSpPr txBox="1"/>
          <p:nvPr/>
        </p:nvSpPr>
        <p:spPr>
          <a:xfrm>
            <a:off x="613954" y="1223554"/>
            <a:ext cx="7096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Scoping for a 6 month engagement to build the Order versus Chaos app and prepare for launch.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89B3B-826B-760F-0E56-928F78CA59A0}"/>
              </a:ext>
            </a:extLst>
          </p:cNvPr>
          <p:cNvSpPr txBox="1"/>
          <p:nvPr/>
        </p:nvSpPr>
        <p:spPr>
          <a:xfrm>
            <a:off x="613954" y="2029097"/>
            <a:ext cx="1147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Staffing costs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D0B831-EDDB-1499-60A2-884704134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00490"/>
              </p:ext>
            </p:extLst>
          </p:nvPr>
        </p:nvGraphicFramePr>
        <p:xfrm>
          <a:off x="1317897" y="2666927"/>
          <a:ext cx="8128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698528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892068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105567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7829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66525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 Salary + Benefits (estimate)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Six month Salary </a:t>
                      </a:r>
                      <a:r>
                        <a:rPr lang="en-US"/>
                        <a:t>&amp; Benefits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month contract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63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97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43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92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2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68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624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Howell</dc:creator>
  <cp:lastModifiedBy>Ann Howell</cp:lastModifiedBy>
  <cp:revision>6</cp:revision>
  <dcterms:created xsi:type="dcterms:W3CDTF">2022-05-24T00:36:20Z</dcterms:created>
  <dcterms:modified xsi:type="dcterms:W3CDTF">2022-05-24T01:54:18Z</dcterms:modified>
</cp:coreProperties>
</file>