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2fde1e2-1c6b-42af-8611-18fce9dd547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4d48943f-7e57-464a-81d6-d974144c6ec2/1b14464ec100a095ec30?bookmarkGuid=f36a9d70-7678-42df-85ac-030164ff45c7&amp;bookmarkUsage=1&amp;ctid=72ca12ad-1c5b-400e-a56e-de2f46920121&amp;fromEntryPoint=export&quot;"/>
    <we:property name="reportState" value="&quot;CONNECTED&quot;"/>
    <we:property name="artifactViewState" value="&quot;live&quot;"/>
    <we:property name="reportEmbeddedTime" value="&quot;2024-10-19T16:11:59.968Z&quot;"/>
    <we:property name="creatorSessionId" value="&quot;b9f6cdd9-d11e-401c-8698-8200f20eac51&quot;"/>
    <we:property name="creatorUserId" value="&quot;1003200113686ADD&quot;"/>
    <we:property name="creatorTenantId" value="&quot;72ca12ad-1c5b-400e-a56e-de2f46920121&quot;"/>
    <we:property name="pageDisplayName" value="&quot;Page 1&quot;"/>
    <we:property name="pageName" value="&quot;1b14464ec100a095ec30&quot;"/>
    <we:property name="reportName" value="&quot;Advertising performance&quot;"/>
    <we:property name="isVisualContainerHeaderHidden" value="false"/>
    <we:property name="isFiltersActionButtonVisible" value="true"/>
    <we:property name="initialStateBookmark" value="&quot;H4sIAAAAAAAAA+1Yy27bOhD9lUKbbowLShT1yC5R0+KiLyMpuimCixE5dtjIokBRadzA/94R5bSNrx2jhdM4Qb0Sh/S8ztFwNNeB0m1TwfwdzDA4CI6MuZiBvXgWBqOgXsrev3/99vDk9X/vDt8ek9g0Tpu6DQ6uAwd2iu6jbjuoeg0k/HQ2CqCqxjDtVxOoWhwFDdrW1FDprzgcpi1nO1yMArxqKmOhV3nqwGGv9pKO05psh/9wsgjS6Us8RemW0jKM4yRGGTIGLBcoOaNj7XDAe7b2SK/amy9M7UDXZKaXyTKOZK6wjIWKWJ6oUPJePtGVWx4p58dXjaXoKOZ502elIF+nxmoJVeCjsNgOTl8Hham6mX86viU/NZ2VeIITv1U77eak6fQc0YXBgpIxtoZS5aUv+lz0snPzpbBIKxUcsMXojzlQwKwBPa2feWo8pCfjCtzE2NkaJ85I0up6Wi159QPiD4NvbaUl2p615WeihwdzhsTa/kGBA49pMxjTOOwb5bfRQ34dvNFEg0H3R6i6Xu3zI2i1fE4e0e+s98tYhfZo7tW90PaGq+FoJfAdcmNxdvNq0N7nn8jvvWy9Kzs0R2GSnCccsjSLkxToxWJSCuaTdScKDq9caa5uweC1RZNIZlHMgUPJOEuiNMm3vnqH6hJqSQRYJdvhdGpxCm653H3i/53d/LP1Wy+7eokz+w1uSrDqdko20ihapdHDhjpQHkTCsgxYJphkSR4LwO118+HAK6gUXDx53DZFOUCmeJwyKdK0zASPRAZJhvsMmamXvcDTx+2uUAfwYp7GJYYyCyMeMswlinCPwbt1bf8IR9zVSmz0dicp/nByZx9zv8ZX8P1F7p53tbKoxkgGa0edsrxAdQS2OAfr9pbUmymwsXdZNpPznXUvA+pD8wIqA84ZK0WCLOQhj+Lt5e++29tXWBNcv8fMR9bxNBr3m7Bbup4/xdnvlBhom4tJksWKvmhTJlBkKhfxHhf+Ylw8+dt6XYjDLS2kmORhJlkWSx6zslRs+yfNfdeYN0YO2Xh8l+8jazKdRZxBs8rctXXjlTVds7Oi8RPGQ9lAKbMklVkOMgEe54yp7WXj71hpT2j5SzfvPji8s+9rB2WFx/+bFnlOrxvjmc61DUgcQ41rxnmUBqDrVC2fN430/Kg68EbIG00ubPlDP8D+PgBcLL4BaP4qaUsXAAA=&quot;"/>
    <we:property name="bookmark" value="&quot;H4sIAAAAAAAAA+1YTW/bOBD9K4UuvRgLSiQlKrdGTYsFioXRFL0schiRY0eNLAoUlY038H/fEeW0jdeO0cJpnKA+iUN6vt7TcDS3kam6toblX7DA6CQ6tfZqAe7qVRxNomaUpcKUYpamMSjNZRwnHBPata2vbNNFJ7eRBzdH/7nqeqgHRST8+2ISQV1PYT6sZlB3OIladJ1toK7+xfEwbXnX42oS4U1bWweDynMPHge113Sc1uRC/Acni6B9dY3nqP1aWsZCpAJ1zBiwXKLmjI5144Hg2dYjg+pgvrCNh6ohM4NMlyLRucFSSJOwPDWx5oN8VtV+faRcnt20jqKjmJftkJyCfJ1bV2mooxCFw250+jYqbN0vwtPZPfm57Z3GjzgLW42v/JI0nV8i+jhaUTKmzlKqgvTtkItBdmn/KRzSykQnbDX5ZQ4UsGihmjevAkOe0pNpDX5m3WKLExck6apmXq959Q3iT6NvXV1pdANryy9EjwDmAom1w4MBDwHTdjRW4bhvTdjGAPlt9KEiGoy6P0PdD2pfn0JX6dfkEf0uBr+sM+hOl0Hd28rdcTWebAR+QG6sLu5eDdr78h35g5ddcOWA5ihMkvOUg8qUSDOgF4tpLVlI1oMoeLzxpb25B0PQlswSrRLBgUPJOEuTLM33vnpvzDU0mgiwSbY387nDOfj18vCJ/3Nx988ubL3rmzXO7Ce4qcGZ+ynZSaNkk0ZPG+pIeZApUwqYkkyzNBcScH/dfDrwCioFVy8et11RjpAZLjKmZZaVSvJEKkgVHjNktln3Ai8ft4dCHcETPBMlxlpRJxYzzDXK+IjBu3dtfwtHPtRK7PT2ICn+9PHBPuZxjW/g+4Pcvewb49BMkQw2njplfYXmFFxxCc4fLal3U2Bn77JuJpcH615G1MfmBYwCzhkrZYos5jFPxP7y99jt7XtsCK6fY+Yz63jaCo+bsHu6nl/F2a+UGGmby1mqhKEv2oxJlMrkUhxx4S+mxYu/rbeFON7SUstZHivNlNBcsLI0bP8nzWPXmA9Wj9l4fpfvM2syvUNcQLvJ3K11472zfXuwovEdxmPZQK1VmmmVg06Bi5wxs79s/B4rHQktf+jmPQaHD/Z97aGs8ex/06LA6W1jPNv7rgWNU2hwyziP0gB0nZr1866RXhhVfx3orVb/ARcscAgiFwAA&quot;"/>
    <we:property name="datasetId" value="&quot;c00ffe4f-e4ee-4e40-8403-ffb40c70db73&quot;"/>
    <we:property name="embedUrl" value="&quot;/reportEmbed?reportId=4d48943f-7e57-464a-81d6-d974144c6ec2&amp;config=eyJjbHVzdGVyVXJsIjoiaHR0cHM6Ly9XQUJJLUVVUk9QRS1OT1JUSC1C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Oluchi Umunna</cp:lastModifiedBy>
  <cp:revision>3</cp:revision>
  <dcterms:created xsi:type="dcterms:W3CDTF">2018-06-07T21:39:02Z</dcterms:created>
  <dcterms:modified xsi:type="dcterms:W3CDTF">2024-10-19T16:12:44Z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