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94d2032-cef3-4a8e-80b1-3d6b310ffac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4f2e272-c7ef-4b7b-be9d-efcfe1e5d77c/36b814108a399ca184aa?bookmarkGuid=5e09e640-750d-4224-afbe-007e0cba2cf1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09-07T20:33:02.312Z&quot;"/>
    <we:property name="creatorSessionId" value="&quot;ba2e0576-b0a3-4847-a5ae-41de8876f653&quot;"/>
    <we:property name="creatorUserId" value="&quot;1003200113686ADD&quot;"/>
    <we:property name="creatorTenantId" value="&quot;72ca12ad-1c5b-400e-a56e-de2f46920121&quot;"/>
    <we:property name="pageDisplayName" value="&quot;Duplicate of Profit and Loss&quot;"/>
    <we:property name="pageName" value="&quot;36b814108a399ca184aa&quot;"/>
    <we:property name="reportName" value="&quot;Financial Analytics Project 1&quot;"/>
    <we:property name="isVisualContainerHeaderHidden" value="false"/>
    <we:property name="isFiltersActionButtonVisible" value="true"/>
    <we:property name="initialStateBookmark" value="&quot;H4sIAAAAAAAAA+1d62/bNhD/Vwx9WDvAKyjq3W+pm3ZDmzRLjAzDUBQn8uyoUUSPktN6gf/3kZTs5iE/GqfOowSKwD5Sx7vj4/c70mIvHJ6Voxwm+3CGzkvnlRCnZyBPO67TdYpG9uHDu72dw3ef9nf2dpVYjKpMFKXz8sKpQA6xOs7KMeRagxL+87HrQJ4fwFB/G0BeYtcZoSxFAXn2H9aVVVElxzjtOvh1lAsJWuVRBRVqteequvqu2nZfeKpFYFV2jkfIqlrqhWns+i6JwUsSBm7sA6hqZV3BWNZaRas2zfdEUUFWqGZM3TimrhfGbsBiRn0WUUq0fJDlVVMlnex+HUnl3cUsKmGcDrzABU65TzgJCAl0zKrJSJf2lCdDITMGuWN8lFjWLl04PZGPz8yn3SvyIzGWDA9xYIqKKqsmSlMf0hw7Xud57wRk1RGDzg5jYlxU5a/OVMXvQAoVXVP1aJz2cihLIz8RX3oSlRnceUmm3bndNKTMT9I4Ro9QkhJCUlhkdx0Abc7xrEdo13kjxZmJRDNmKlVzLXO7Tt+0QqZqjPx1ghKNGtUZPKuaIPxxLTBlU2WNkNVfjEHXAnOIIyG1VLV7DPnYjFOl9n2m3FOeage1WFV9ph4bZFUHCt55L8rymX7q41T9mW6tH+fmXu1FV/di0087/BwKpqSbGdWDHAsO8roFf2MjuzGKVrX/e6YiKtnJ5D2eY37Tjnn5zaJZ+8cgs3o9aDr0Fr40Q3Ouyrni3mu9zuhql6wxws43gS5ufFgdjmXT/UlG5M+xGsRog3IlKHsKVU7stJnH4zVMbj1AftjiugQhHwJ204dnWlNwu4G9h1CO5dqjsTaLdp6/fX/Djr6oIP/0pn/QYolG5zIrhnnDL79RvZpyOKPsXFRGu2aw6WdFFTWxU48JyVG+mhie8TqTM5KpiM7udkekDue9GHCJN967DXr8a5pWU35V4fMlUn8ovnwHH9xoddgSTd9SRFVA63bq8D1JtGlIWsPToShnGWXtsxS5+VQPIhWQXD9Xl/07RjlRppryJSF+UfebejgrVTxzGJV6+dGZrBJxNF6+w8mWBqmx4yAripkRejyt7ct8GN63O5fmw914RBe5dHvVMwxsU6ytlkJU2v9Z1GZZZjHO867DTrKcSyxMHK9XWZCHflDhUbOiGHagbvvZLD59MVQ4N/dqM+WqL7EosWzXrmfT2kr3RfGbmCleoG99bX0JfKX336Hvj0LJsKw6v3T68HWhu/pf14m9NIgYsNDnPvKYk5DwxTtCP4ic+Z3nfZQyq4Sc3FwDdFBkG79eSYXKPGMqdbtMg5wzlEOziHOowDg1qtvKsC4X3BSj8bk9wq+gzJgO7LSJYiuGX+qmHxgUvWPTdZLAS4KApwH3aUAI8YI4XdyNzQYZEJfQJAyBIESEpCRMoqe+QXZp/V21P9Y2L7e8P9aewq21PfaUmY/dibHbU3Z76u62px7xnkYr8v48GaAWugkkg2CgwJwwGvgBQXcJhbPYf1vs735X/mKZwkOYIRYULVOwTMEyBcsUtDBA8CJIfPSpl0SRj1FMLVPYjCks2L28A15xc5fRcoqHMJcsfFpOYTmF5RSWU5ijD49T4kUpT4nLYjemPnEtp9iMU7ScL26dfbScIlr68RCmnUVaSz8s/bD0w9IPLaSDiAZu4oYkJDGjyGi4+o0mj7MYqRv5zEMkfpIC40+dflz97dkqBtITpTH8SHVjuZQnrK6x4CdYW2YTC18Zs4TCYqclFJZQWEJhCYUSspiEXpykHiCLfZKmhMQrCYU7iBKeYEISJBD5yL0gsISinSY8KtzfGQ4lDmEWyN2NbW6fzjtn8/fO3oyL5pUkcoupzUDy2772dc++1r+kxnjAOYSISRjxiBAI2eojyhQ9lgYxVfQ/iCLCQj1n7fSz0++Op9/PyngWJAorV6PTUXZ1MTIAC8EgCv3EV3BJmEdotCxjt/G2OYhNzGxi9lgSMwO07XnZdg15K0VZ1lf83Lst+1g9EEveHuyBHGbFvRuyv9iQlbCaZwX28nGpD2h5zYJ64iwVho2tl9LXS+Xkyef03Sfq3jc8rHctIs8PIxajH6Y0BBJhwkJLqiypsqTKkqrHT6oUVJ6iPkHUx5L3bs0SircWdB9VwE4tcFvg1nKXAdAo9ACYS3wSU8KZBW4L3Ba4LXA/fuBekm7bU+pNTqmJS30vidzQBX3vTxRSlljYsLBhYcPCxuOHjU02Ry1sLIQNgxxtV+GJcVWOgOEBFNhyJR7qS0Y58ubzomvxzP+A4ZhGVI9kugeWP6AvInRml+hNp/8DwsUG+6JjAAA=&quot;"/>
    <we:property name="bookmark" value="&quot;H4sIAAAAAAAAA+1dbW/bNhD+K4Y+rB3gFRT13m+pm3bF0ixrjAzDUAwn8uyoUUSPktN6gf/7SEp28yK/NE7tJCVQBPaROt4dX57nSIu9dHhWjnKYHMI5Oi+dV0KcnYM867hO1ylqWeJDFLmRFxMkacTCMMZQlYpRlYmidF5eOhXIIVYnWTmGXCtSwr8/dh3I8yMY6m8DyEvsOiOUpSggz/7DurIqquQYp10Hv4xyIUGrPK6gQq32QlVX35UJ7gtPtQisyi7wGFlVS70wjV3fJTF4ScLAjX0AVa2sKxjLWqto1ab5nigqyArVjKkbx9T1wtgNWMyozyJKiZYPsrxqqqST/S8jqby7nAUnjNOBF7jAKfcJJwEhgQ5dNRnp0p7yZChkxiB3jI8Sy9qlS6cn8vG5+bR/TX4sxpLhBxyYoqLKqonS1Ic0x47Xed47BVl1xKCzx5gYF1X5szNV8TuSQkXXVD0ep70cytLIT8XnnkRlBndekml3bjcNKfOTNI7RI5SkhJAUFtldB0CbczLrEdp13khxbiLRDJ1K1VzL3K7TN62QqRojf56iRKNGdQbPqiYI724EpmyqrBGy+osx6EZgPuBISC1V7Z5APjbjVKk9yJR7ylPtoBarqs/UY4Os6kDBOweiLJ/ppz5O1Z/p1vpxbu71XnR1Lzb9tMcvoGBKuplRPcix4CBvWvAXNrJbo2hV+79mKqKSnU4O8ALz23bMy28Xzdo/AZnV60HToXfwpRmac1XONfde63VGV7tijRF2vgp0cePD6nAsm+5PMiJ/jNUgRhuUa0F5r1Dl1E6beTxew+TOA+S7La5LEPIhYDd9eKY1BXcb2O8RyrFcezTWZtHO87cHt+zoiwryf970j1os0ehcZsUwb/jlV6pXUw5nlF2IymjXDDb9pKiiJnbqMSE5ylcTwzNeZ3JGMhXR2d/uiNTh3IkBV3jjzm3Q41/TtJryqwqfrpD6D+LzN/DBjVaHLdH0LUVUBbRupw7fk0SbhqQ1PB2KcpZR1j5LkZtP9SBSAcn1c3XZv2OUE2WqKV8S4hd1v6mHs1LFM4dRqZcfnckqEUfj5W842dIgNXYcZUUxM0KPp7V9mQ/DXbtzZT7cj0d0kUt3Vz3DwDbF2mopRKX9n0VtlmUW4zzvOuw0y7nEwsTxZpUFeejvKjxqVhTDDtRtP5vFpy+GCufmXm2mXPUlFiWW7dr1bFpb6aEofhEzxQv0ra+tL4Gv9P4b9L0rlAzLqvNTpw9fFrqr/3Wd2EuDiAELfe4jjzkJCV+8I/SdyJnfed5HKbNKyMntNUAHRbbx65VUqMwzplK3qzTIOUc5NIs4hwqMU6O6rQzrcsFNMRqf2yP8CsqM6cBOmyi2YviVbvqOQdE7Nl0nCbwkCHgacJ8GhBAviNPF3dhskAFxCU3CEAhCREhKwiR66htkV9bfVftjbfNyy/tj7SncWttjT5n52J0Yuz1lt6fub3vqEe9ptCLvj5MBaqGbQDIIBgrMCaOBHxB0l1A4i/13xf7uN+Uvlik8hBliQdEyBcsULFOwTEELAwQvgsRHn3pJFPkYxdQyhc2YwoLdy3vgFbd3GS2neAhzycKn5RSWU1hOYTmFOfrwOCVelPKUuCx2Y+oT13KKzThFy/ni1tlHyymipR8PYdpZpLX0w9IPSz8s/dBCOoho4CZuSEISM4qMhqvfaPI4i5G6kc88ROInKTD+1OnH9d+erWIgPVEaw49VN5ZLecLqGgt+grVlNrHwlTFLKCx2WkJhCYUlFJZQKCGLSejFSeoBstgnaUpIvJJQuIMo4QkmJEECkY/cCwJLKNppwqPC/b3hUOIQZoHc39jm9um8dz5/7+zNuGheSSJ3mNoMJL/ra1879rX+JTXGA84hREzCiEeEQMhWH1Gm6LE0iKmi/0EUERbqOWunn51+9zz9flTGsyBRWLkanY2y64uRAVgIBlHoJ76CS8I8QqNlGbuNt81BbGJmE7PHkpgZoG3Py7ZryFspyrK+4mfnthxi9UAseXv0HuQwK3ZuyOFiQ1bCap4V2MvHpT6g5TUL6onzVBg2tl5KXy+Vkyef03efqHtf8bDetYg8P4xYjH6Y0hBIhAkLLamypMqSKkuqHj+pUlB5hvoEUR9L7tyaJRRvLeg+roCdWeC2wK3lLgOgUegBMJf4JKaEMwvcFrgtcFvgfvzAvSTdtqfUm5xSE5f6XhK5oQv63p8opCyxsGFhw8KGhY3HDxubbI5a2FgIGwY52q7CE+OqHAHDIyiw5Uo81JeMcuTN50XX4pn/AcOZXYo3nf4Pjf4SP3ljAAA=&quot;"/>
    <we:property name="datasetId" value="&quot;726d274b-3904-4756-8286-a6defd8e6ff3&quot;"/>
    <we:property name="embedUrl" value="&quot;/reportEmbed?reportId=84f2e272-c7ef-4b7b-be9d-efcfe1e5d77c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2024-09-07T20:34:36Z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