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5" d="100"/>
          <a:sy n="75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6e2adf0-ac0a-4863-9d37-df664137ee9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56b65fac-7870-4c1c-9d6f-6fead98dc8e6/d663a6bcd4d0f0fb67aa?bookmarkGuid=0befc4d4-de69-407d-a8ec-3a91b3c9a8b6&amp;bookmarkUsage=1&amp;ctid=72ca12ad-1c5b-400e-a56e-de2f46920121&amp;fromEntryPoint=export&quot;"/>
    <we:property name="reportState" value="&quot;CONNECTED&quot;"/>
    <we:property name="artifactViewState" value="&quot;live&quot;"/>
    <we:property name="reportEmbeddedTime" value="&quot;2024-09-22T20:21:37.811Z&quot;"/>
    <we:property name="creatorSessionId" value="&quot;923cb834-4708-42a9-9056-12b5394d7948&quot;"/>
    <we:property name="creatorUserId" value="&quot;1003200113686ADD&quot;"/>
    <we:property name="creatorTenantId" value="&quot;72ca12ad-1c5b-400e-a56e-de2f46920121&quot;"/>
    <we:property name="pageDisplayName" value="&quot;Page 1&quot;"/>
    <we:property name="pageName" value="&quot;d663a6bcd4d0f0fb67aa&quot;"/>
    <we:property name="reportName" value="&quot;REVENUE VS EXPENSES&quot;"/>
    <we:property name="isVisualContainerHeaderHidden" value="false"/>
    <we:property name="isFiltersActionButtonVisible" value="true"/>
    <we:property name="initialStateBookmark" value="&quot;H4sIAAAAAAAAA+VYXW/bOgz9K4Fe9hIM8mfsvrVpgQFbuqIdCgxDcUFbVKLNsQ1Z7m1ukf8+SkqzpsvaIbdbu+7RJE3yHJEU7WsmVNdWsDiGObI9dtA0X+agvwwCNmT1Svb+/dvJ/unbf473J0ckblqjmrpje9fMgJ6iOVddD5X1QMJPF0MGVXUCU/skoepwyFrUXVNDpf5Db0wqo3tcDhletVWjwbo8M2DQur0kc3qm2MHriCJCadQlnmFpvFSkaQRpUYpYcMllkY4AyKzzBi6zrSbWtQs/bmoDqqYwVpYFEeRRkvFYFiB5JnnArVyqyqxMisXRVasJHWFetJaVfXEJdYmCOQgaO5/xNZsgdL12OI42FGdNr0s8RelUtVFmQX7OZogmYEui4kQ3RJSTfmgMVINTvMS6R6ecNf+ONRJBgu3x5QVJOlVPqxWf36B98OmVoG1qTfGZSLEQ6IVGC9QHC4fiUOkbOsPhnUR/CQJKmQxkkoySqMAQRFYIKKWMR09M9TGaAT1KZXbheQr9FJ+U6I38VyyHsQhDngc5IMahzHJMnphln+FgQgND1X8m0XcheK4R8iQSPMrlKMmTUYzcO9uN6zcKNehytnhHjVN9n+9a/73qJtNz0MqPU4dtB8yru2DtiG3QcGiHtDW7lYsTDr4JrHqFgH1E0FsOfLgmY0yiaaNVSaf+F/Axobtndi8hf1N1HMJiNy5+yzX7e/Og97HuaG3aYTxWtM2MZ6DN3RHpdyeK9fnWdrRqOT84X2BV3cycFwluPUBeJDo/EOhqtXtMwMMgKgVPEWKQmITRc1/Mf+5aGzdVP6//XyaH2FK7z7HeaW9t1fZx8cTfCD8zrx6dPF9svJRBHI9CWWaRzBIoeBY+WGy//JBvuufPrLKuUiXqjRpjc9RTVzcCDDguWx9Oodc3wqnRUX3N3imi3/s+h6q3bl8dQKfKV7ZiVlv4D8o2uFu2j3gmPyxWl2X3eKXqw/kiTcsYYl7mKQRcxGmYF0Fsfdx7CgavTNFcbba69RZmkHIukoiG7CiXucjEwyX/3DehZ/Ln4xYEd3auSrd0QdObroUST6DGLd1AFEMtLPR7O8L9Z2MuCJGhiuqhFrJ/39b9s1x+BU33xY8IFAAA&quot;"/>
    <we:property name="bookmark" value="&quot;H4sIAAAAAAAAA+VY3W/TMBD/Vyq/8FIh57PJ3liHxANDE0OTENrDxT63hjSJHGesTP3fOdtdWUcZqAw2xkul3F3P9/vdhy+5YlL3XQ3LN7BAdsAO2/bTAsynUcTGrAkyjHIeqWiSRzn98FgJkKRtO6vbpmcHV8yCmaE90/0AtXNEwg/nYwZ1fQIz96Sg7nHMOjR920Ctv2AwJpU1A67GDC+7ujXgXJ5asOjcXpA5PVMI0fOETgRh9QWeorBBKvM8gbwSMpVccVXlEwAy64OBj2yniXPtj5+2jQXd0DFOVkQJlElW8FRVoHiheMSdXOnark2q5cvLzhA6wrzsHDkv5AU0Ah0hBMFgHyK+YscI/WA8jpdbitN2MALfovKqxmq7JD+nc0QbsRVRcWJaIspL37UW6tFbvMBmQK+ct5+nBokgyQ746pwkvW5m9ZrPb9DehfAEGJ+r6iOR4iDQH1oj0RwuPYojba7pjMe3Av0jCChkMlBZNsmSCmOQRSVBKJVOHpjqN2hH9Ki03YfnGQwzfFCit+JfsxynMo55GZWAmMaqKDF7YJZDhKNjGhi6+TeJvg0hcI1QZonkSakmWZlNUuTB2X5cv9JowIj58jU1Tv19vBv996rrSM/A6DBOPbY9MK+vhI0jtkXDkRvSzuxGLF44+iZw6jUC9h7B7Ej4eEPGlESz1mhBWf8P+Dimu2d+JyH/U3UcwXI/Lv7KNft346D/Y9PT2rTHeKxpm5nOwdjbIzLsTnTWxxvb0brlwuB8glV1PXOeJLjNAHmS6MJAoKvV7TERj6NESJ4jpKAwi5PHvpj/2rU2beth0fxeJEfYUbsvsNlrb+307nHxwO8IvzKv7p28UGxcqChNJ/SWWySqyKDiRfzTYvvjSb7unn+zyvpaCzRbNcYWaGa+biRY8Fx24TiNQd9Kr0ZP9RV7rYn+4PsM6sG5fXYIvRbPXMWst/AflG10u2zvMSc/LFYfZX9/pRqOC0WaixRSLsocIi7TPC6rKHU+7syCxUtbtZfbre68xQXknMssoSE7KVUpC/nzkn/sm9Aj+fJxA4LPna/SHV3QDrbvQOAJNLijG4hiaKSDfmdH+O9sm35Yrb4CBBO9ct8TAAA=&quot;"/>
    <we:property name="datasetId" value="&quot;dfeabb8e-c59c-48f4-8ef7-cda486b86dc2&quot;"/>
    <we:property name="embedUrl" value="&quot;/reportEmbed?reportId=56b65fac-7870-4c1c-9d6f-6fead98dc8e6&amp;config=eyJjbHVzdGVyVXJsIjoiaHR0cHM6Ly9XQUJJLUVVUk9QRS1OT1JUSC1C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Oluchi Umunna</cp:lastModifiedBy>
  <cp:revision>3</cp:revision>
  <dcterms:created xsi:type="dcterms:W3CDTF">2018-06-07T21:39:02Z</dcterms:created>
  <dcterms:modified xsi:type="dcterms:W3CDTF">2024-09-22T20:22:15Z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