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5" d="100"/>
          <a:sy n="75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eb87f0c-313f-4713-bbe4-b40f7ffc1c2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b193089-e107-4885-b222-77fb17a2ed6a/b1c194f208e4ceae20bc?bookmarkGuid=97288693-185e-430a-b887-58e64c3eb0b4&amp;bookmarkUsage=1&amp;ctid=72ca12ad-1c5b-400e-a56e-de2f46920121&amp;fromEntryPoint=export&quot;"/>
    <we:property name="reportState" value="&quot;CONNECTED&quot;"/>
    <we:property name="artifactViewState" value="&quot;live&quot;"/>
    <we:property name="reportEmbeddedTime" value="&quot;2024-09-09T07:58:27.024Z&quot;"/>
    <we:property name="creatorSessionId" value="&quot;f38dd736-9228-447a-a46d-ef0bd29fb3f1&quot;"/>
    <we:property name="creatorUserId" value="&quot;1003200113686ADD&quot;"/>
    <we:property name="creatorTenantId" value="&quot;72ca12ad-1c5b-400e-a56e-de2f46920121&quot;"/>
    <we:property name="pageDisplayName" value="&quot;Page 1&quot;"/>
    <we:property name="pageName" value="&quot;b1c194f208e4ceae20bc&quot;"/>
    <we:property name="reportName" value="&quot;Final Project&quot;"/>
    <we:property name="isVisualContainerHeaderHidden" value="false"/>
    <we:property name="isFiltersActionButtonVisible" value="true"/>
    <we:property name="initialStateBookmark" value="&quot;H4sIAAAAAAAAA+1ZbVPbRhD+Kzf61M64qd5l84UxBppOSEIgTT50mM7qbiVfOOvU08nGYfzfu5JMGiiDoS2DFeIv0q1Xe/s8+6K90aUjZFUqWL6BGTo7zp7W5zMw58xzBk6xlr19++r1+OTVH2/Grw9IrEsrdVE5O5eOBZOj/SCrGlRjgYS/nw0cUOoY8maVgapw4JRoKl2Akp+xU6a/rKlxNXDwolTaQGPy1ILFxuyc1GlNe3svAtoRuJVzPEVuO2nqcW8UZr47xJAjoO+mnNSqTqH17FaVxnS7/UQXFmRB2zSyzHMDD6JMuCLmvgfoBm4rl8quVdLlwUVpCB1hXpYNKxPyNddGclBOi8Jg1Tl96Uy0qmft3cE1+amuDccTzNq/CivtkiztgwV2bHTWKYJip7WZ49JZET0kJ/JavXcJ+4m91AsmZJZJXivLFlAxaVmmDVvqmlnNUoNwzmRBt43d3dbIVC8mJLconB13NfiCYSzmUHCS3gQwznODOdj18mCr0R3WxToxon+CPSNJJYtcrRPv7xx433EgdFHbyRSMbVI7/UQ51EScHtNGoNlbtkHfl+Yq+/zBDdz9JWt1dlVbZPvTV9WzTu4O+3ZBOFs1hkY8FkkYuJi6Hk8TN3KDeGPJblW6x2v4L6EslwwMtphl0VwMm9TGYGHZsa5k4xZbSDtldorEjlJ6QRm9y344BQVm+eONwHq9KfnH4yD4zsFO+C+6YQ51jn1qhI9aRk2zGTguDwPfzyLux6MowdBL4mfYaz5qc/7zkcyQ7RFdBO15t52NdDyvDrSRju/N6H+ss64vBXwYBEkYpmECrstjHKbJNh5bPI9o+TiVfMomui6sWTKhW2YUTZ5Ez+4Lrz/HlHuj+W/HEmsQZ1DezP5bp/VfjK7LxxzV74m5G82jIEJ/xAUfpX6ShhiOArGNaRkRpkOY06YWmwdyA7MZhYQdQZHXkGOPsvK3Qv5ZI/t1f3PmDZ60FXzJo/fSKmpxWFl2KG11vUOeaIW3N4WNdcNbx/t2nr8jfk96Rr9fjazrPswwjcCFOHZF5Hki8Ue9GpPHczQEiXXHgYdMt99kJaVg+lZGmyL4pLX04Ih1ZTX0E5/HfjiMIHGHKCJa9Kqs3nkuIb+CN6aJfmNlbe7yYESP8vIeFHQjvT8UYYQejlwvEmGA/tDf/CVim4L9gEHkWwvyne/wRsT9aBR6Qx7xKBYC/TAJ269dd58D8MKm+uI6D+3va4kzQ5O3xnRtqxI4HkOBLUtl56HEVo8SBAqBYn1vmusRvdxNt/UHUHWza/vZzmk3IW9kqnDDA83HPKd1q+laq78Ao87U8VccAAA=&quot;"/>
    <we:property name="bookmark" value="&quot;H4sIAAAAAAAAA+1ZUW/bNhD+K4SeVsDrKImSrLwEiZOsA4Ihrbv2ocjDiTzJbGhRoyg7auD/PkpyuiYL4mRbELupXyydzkd+3313PkJXnpB1paD9Hebo7XmHWl/MwVwQ3xt55WBjkHAmKDDGIOVZGAdZ7J7qykpd1t7elWfBFGg/yLoB1QVyxk/nIw+UOoOiu8tB1TjyKjS1LkHJLzg4u0fWNLgaeXhZKW2gCzm1YLELu3Du7t5twX8duhWBW7nAKXI7WDOf+ynLAzpGxhEwoBl3bvXg0O/sTpcudL/8RJcWZOmW6Wy5T0MfolxQEfPAB6Qh7e1S2bVL1h5fVsahc5jbqiNn4vZaaCM5KK9HYbAeNn3lTbRq5v3V8Q37VDeG4zvM+0ellbZ1kY7AAjkzOh8cQZFpYxbYeitHj7M78nq/twn5mbzRSyJknkveKEuWUBNpSa4NaXVDrCaZQbggsnSXXdz9PshMLyfOblF4e3Q1+orhQCyg5M56G8BBURgswK5vj7ca3UlTroUR/RPsubPUsizUWnh/a+D9wIHQZWMnMzC2k3b22Wmoy7j7mTYCzWHbJ/1Immv1BaNbuHeXrNX5dW252J+/qZ61uAfs2wXhfNUFSnksEhZSzKjPs4RGNIw3luxWyT1ew38DVdUSMNhjlmX3ZcikMQZLS850LbttkaW0M2Jn6NhRSi+dovfJT1NQYNpXtxLr70zJPx0H4Q8O9ti/6IYFNAXuUiN80jLqms3Io5yFQZBHPIjTKEHmJ/EL7DUftbn45VTmSA4dXQ7ay247G+l4WR1oIx0/mtH/WGdDXwr5OAwTxjKWAKU8xnGWbOOxxfcdLR9nks/IRDelNS0RumdGucnT0bP/2t+dY8qD0fy3Y4k1iHOobqv/zmn9V6Ob6ilH9QdiHkbzKIwwSLngaRYkGUOWhmIbZRk5TCewcIta7H5QGJjPXUrIKZRFAwXukCr/KOWfDZLfjjYrb/SsreCrjt5Lq1yLw9qSE2nrmx3ynVZ4d1PYWDe83/iunefvyd+zntEfViPrumc5ZhFQiGMqIt8XSZDu1Jh8sEDjIJHhOPCY6fa7rKQMzK6V0aYMPmstPTpjQ1mNgyTgccDGESR0jCJyNztVVm996pBfwztwE/3Gytrc5cGIHdLlAygYRvpgLFiEPqbUjwQLMRgHm99EbFOyHzGIfG9Jvvc/vDPxIEqZP+YRj2IhMGAJ69923X8OwEub6cubPPSfby3eHE3RB9ONrSvgeAYl9ixVww4l9n5OIFAKFOtr032fuj93Myz9AVTTrdq/tvP6ZboutPoLYNO22C4cAAA=&quot;"/>
    <we:property name="datasetId" value="&quot;eef93380-e1af-4476-b26a-6535a9310734&quot;"/>
    <we:property name="embedUrl" value="&quot;/reportEmbed?reportId=bb193089-e107-4885-b222-77fb17a2ed6a&amp;config=eyJjbHVzdGVyVXJsIjoiaHR0cHM6Ly9XQUJJLUVVUk9QRS1OT1JUSC1C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Oluchi Umunna</cp:lastModifiedBy>
  <cp:revision>3</cp:revision>
  <dcterms:created xsi:type="dcterms:W3CDTF">2018-06-07T21:39:02Z</dcterms:created>
  <dcterms:modified xsi:type="dcterms:W3CDTF">2024-09-09T07:59:27Z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