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c3d75eb-00ba-4a41-8f55-20eceb103f2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70f426a-7744-4c0d-bf5d-eef45363f450/80cd762536753a232253?bookmarkGuid=5b147405-2f02-4935-ae20-1998426fb6dc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10-07T18:26:11.105Z&quot;"/>
    <we:property name="creatorSessionId" value="&quot;6ebcdfc1-9a50-4734-954d-4fa0433e2bdf&quot;"/>
    <we:property name="creatorUserId" value="&quot;1003200113686ADD&quot;"/>
    <we:property name="creatorTenantId" value="&quot;72ca12ad-1c5b-400e-a56e-de2f46920121&quot;"/>
    <we:property name="pageDisplayName" value="&quot;Page 1&quot;"/>
    <we:property name="pageName" value="&quot;80cd762536753a232253&quot;"/>
    <we:property name="reportName" value="&quot;Employee Benefit Package&quot;"/>
    <we:property name="isVisualContainerHeaderHidden" value="false"/>
    <we:property name="isFiltersActionButtonVisible" value="true"/>
    <we:property name="initialStateBookmark" value="&quot;H4sIAAAAAAAAA+1YTW/bOBD9KwtdejEKfUvOzXFdbNGmMZIgPSyCYkSOHDa0KJBUGm/g/94hpWTT1I3bZpNtu7lJw9HMm3mPHEmXARemlbB6C0sMdoJdpc6WoM/+iIJR0Ay2/f3Xe5OD1+/fTvZmZFatFaoxwc5lYEEv0B4L04F0Ecj418koACnnsHB3NUiDo6BFbVQDUvyNvTMtWd3hehTgRSuVBhfy0IJFF/ac3OmeckfPo4xSArPiHA+R2d5chowXeZwleZElECcxXZKb6R08tI0uLrbPP1WNBdFQHmdL8hp5WaVJheOszIsQAZzdiGYhB8T/PHu0al1bLF7YSl24hlQfKLGLtF5TRXGZj+M0ScJxwhOeQcrHtXu6FtIOCavV7KLV1CxqYR9tSqUvlBaMMvmmaDR9Dy6DqZLd0l/NPrMfqk4zPEAffdZYYVeOLmywFnYO7Mxz4CDNtSIK/PJg93y7pVP1caqRsvNgJ1yPrgFN+Dk0jKy30UwWC40LsMPt7B5Qp8rYI6gk3gZ5pKzjyFi/8LJrBuLDLxGfkOVOnpjsDPUd+S7o6Slo6/TUWXWIklg7vuE6iPUGnXSjOerdlafqhdBXCoxHtwr8j7uyPrnaJOT/4cY2GHTVF/CAQjrx0s94nJYcQ0QooiKsorrgv5H09xBMp/Fb4cyWdLStEAdYX+DxfF45mQ2Qtmq7FXgl6R9S7UMX9JPIMimhrsss5mGaFknJ8pAlv54sHw3QAVrSzBIbO5fQ/ByY/kSQ9vRVQ3J1e/P/MbqsSzDb8IoxTqK8jjiPw5KPx0lFss62CvrfOta+WvqE3tuIu+viv3dQg+aPdJB9Ywnu+BgFIUZ5zAqAuChCFhY5j6NHPD22HbovsKUJ4Hbrr7JTtyrBSMFQf6aFYIn0qeEuOFjwnW77nAL7dcX9MnoiLoM3gsjpYx+D7FzYZ7tgBHvmiB2o3TibvLv5gcn0XUz1k6mCsK4yVtd1AWlchuO0Yk/aumMyLZXFd0qf7fuP0Cdx3SmuNONVyqKiqKOkyvKSlU/iusdrz5O0Bml5dW2qUXXWtMBwDg1uqJVqhIYj31Kv/w4PfBJqr3Bj+u4H3K+k6+6s158AE+f31tUSAAA=&quot;"/>
    <we:property name="bookmark" value="&quot;H4sIAAAAAAAAA+1XS2/bOBD+K4UuvRiFJOrl3BLXRRfYdo0mSA+LHEbkyGFDiwJJZeMG/u8dUko2Sd24z2y7zU0cjma+me/j6zIS0nYK1q9hhdFedKD12QrM2ZMkmkTtYItzLKsqbwrGmchyUSapn9Wdk7q10d5l5MAs0R1L24Pygcj498kkAqUWsPSjBpTFSdShsboFJd/j4ExTzvS4mUR40SltwIc8dODQhz0ndxoThORZklNK4E6e4yFyN5irmIuySHNWlDmDlKX0SW52cAjQtrr42CH/TLcOZEt5vI0VDYqqzliN07wqyhgBvN3KdqlGxP/+e7TufHccXrhaX/iG1O8osY+02VBFaVVM04yxeMoEEzlkYtr4vxup3JiwXs8vOkPNohYO0WZU+lIbySlTaIpBO/TgMppp1a/C1/yW/VD3huMbDNHnrZNu7ZnEFhvpFsDPAgce0sJooiBMj/ZAu5861f/MDFJ2Ee3Fm8k1oH1xDi0n6100+8ulwSW4cTj/Bqgzbd0R1ArvgjzSznNkXZh40bcj8fHHiE/Ici9PXPWW+o7iAMzsFIzzeuqdPkRFrB3fcB3FeoNOGhiB5mAdqHouzZUC08mdAv/jrmxOrhYJ+b+7sQxGXQ0F/EAhnQTp5yLNKoExIpRJGddJU4r/kfRfIdje4OfCma9oa1sjjrA+whP4vHKyWyDt1HYn8UrSX6XaH13QTyJLVkHTVHkq4iwrWcWLmLNfT5YPBugNOtLMClu3UND+HJheIih3+kdLcvVr8/c4upxPMN9yxZiypGgSIdK4EtMpq0nW+U5Bf69t7ZOl79O9jbi7Lv5LD2ow4oE2ss8swW8fkyjGpEh5CZCWZczjshB0DX643WPXpvscOzoB/Gr9VVbqTiVYJTmaW1qIVkhPDf8hwEHodDfklDjMaxGmMRBxGf0piZwh9jGo3od9egBW8qee2JHarWdTcLdfcTJ9EVPDyVRD3NQ5b5qmhCyt4mlW80dt3XMyrbTDt9qc/RUeoY/iuldc9GavM56UZZOwOi8qXj2K6xuuPY/SGqUV1LWtRt072wHHBbS4pVaqEVqBYke94R1+Xe1m8wH5SPlsrBIAAA==&quot;"/>
    <we:property name="datasetId" value="&quot;9ec3b4d9-7aa1-4661-8181-b50e66d72077&quot;"/>
    <we:property name="embedUrl" value="&quot;/reportEmbed?reportId=370f426a-7744-4c0d-bf5d-eef45363f450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2024-10-07T18:26:51Z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