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5" d="100"/>
          <a:sy n="75" d="100"/>
        </p:scale>
        <p:origin x="5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019f4ec-5dbb-4ee7-be4f-b8abd86529c8}">
  <we:reference id="WA200003233" version="2.0.0.3" store="en-US" storeType="OMEX"/>
  <we:alternateReferences/>
  <we:properties>
    <we:property name="Microsoft.Office.CampaignId" value="&quot;none&quot;"/>
    <we:property name="reportUrl" value="&quot;/groups/me/reports/f01d582c-70d4-4732-841d-73d02e884159/02a76a60b37b5b730ea2?bookmarkGuid=422b0f9b-a5f0-4bc9-9350-3e065e8eda4c&amp;bookmarkUsage=1&amp;ctid=72ca12ad-1c5b-400e-a56e-de2f46920121&amp;fromEntryPoint=export&quot;"/>
    <we:property name="reportState" value="&quot;CONNECTED&quot;"/>
    <we:property name="artifactViewState" value="&quot;live&quot;"/>
    <we:property name="reportEmbeddedTime" value="&quot;2024-10-26T17:20:14.053Z&quot;"/>
    <we:property name="creatorSessionId" value="&quot;6e835076-3711-4855-9067-1c9e494d2116&quot;"/>
    <we:property name="creatorUserId" value="&quot;1003200113686ADD&quot;"/>
    <we:property name="creatorTenantId" value="&quot;72ca12ad-1c5b-400e-a56e-de2f46920121&quot;"/>
    <we:property name="pageDisplayName" value="&quot;Page 1&quot;"/>
    <we:property name="pageName" value="&quot;02a76a60b37b5b730ea2&quot;"/>
    <we:property name="reportName" value="&quot;HR EMPLOYMENT ANALYSIS&quot;"/>
    <we:property name="isVisualContainerHeaderHidden" value="false"/>
    <we:property name="isFiltersActionButtonVisible" value="true"/>
    <we:property name="initialStateBookmark" value="&quot;H4sIAAAAAAAAA91YS2/bRhD+K8FechGCJSm+fJNltUlTJ4ZU+FIYwSw5pDdecYnl0jFr6L93diknsStYBRo7cm/kzHAe33ycWfKWlbJrFQwfYI3siB1rfbUGc/UqYBPWbGUfP74/nS3ff/owO12QWLdW6qZjR7fMgqnRnsuuB+U8kPDPiwkDpc6gdncVqA4nrEXT6QaU/AtHY1JZ0+NmwvCmVdqAc7myYNG5vSZzuqfYwZsgppBQWHmNKyzsKOYhpAkkXESpiEUacYSQzLrRwKe208T59vHnurEgG4rjbYMpFtM84iBiyERaZjk4eSWV3ZqIYXHTGiqPih5aB8uckq21kQUo5ssw2I1Z37K5Vv3aXy3uyVe6NwUusfKqxko7kKe3y08zAmewsujYhjA5M5oQ87pZjb8a3bdefqm/zA1S3JId8c3kayqz8hqagqQP85jVtcEa7PZ28URJniE90NgVKDDDW3mF3uCXvtn2i/8z+QuSdLKp1ZYQ31rzx1hTK3F+CcY6wonP1FjXBnpImxLN8eA7cSLNHSXCyYMqDqf0zcUdgem5z99RdMugsZYnoczFxumSoIqqPORTjmmUpUHOM/8qPIq/xRsr9M19+J03EGUSBwnnKUY5L2KBidj7svxshi7WNGUGxLnuG/sD2FmAKQ+cmXtKdtyYsDyr4qjMyjKOU4CYuir4gUy+E2zp9V/jNvkDnn2VNmuXw5KCNfUPYJcA80Jm377Sn3v23SPNOP1QiAzDUGThNE2LkAd5HL4sij9PMr9psdQKd2Syl6+dkgWae2xla6SjobsowYKHth1jSRz1uvRq9Mjfst8ldWP0fQ6qd25fH0Mni9eU0d242kklb949PZGm4TSM44yHGdBhsuTTaJod/OI7pYPupRreNYVePzybBP/Pxben5JFJ0yqp4gzylKdxlkVxGf2Lxfezm3kCUg1L95G0d8e8oOmh6DvsJay7R9B/7jX3De1xNPGElyDySAQJppzHMQ2ng2czFbGiIF0FI5D//dxUQ087h1rRW71CRX04/069/RdxyBTbC4nvt5Pu2rS6t10LBZ5Bgzs2LjUZmtJB+ejW9TAxH4TAlULtW9PuR87XHb3Z/A2NecJ1UxIAAA==&quot;"/>
    <we:property name="bookmark" value="&quot;H4sIAAAAAAAAA91Y3W/bNhD/Vwa99MUoqA9Kct4SJ2s3bENgF3kpguEonhQ2tChQVBYt8P/eI+W0TWbEA9akzt6su9N9/O7HO8p3kVR9p2H8A9YYHUUnxlyvwV7/FEezqJ1kFS/iTDJZVUmZJHkez1lFWtM5Zdo+OrqLHNgG3YXqB9DeEQk/Xs4i0PocGv9Ug+5xFnVoe9OCVn/jZEwqZwfczCK87bSx4F2uHDj0bm/InJ4phfhtzCkkVE7d4AorN4lZAkUOORNpIbgoUoaQkFk/GYTUdpp43yH+wrQOVEtxgm2cYZXNUwaCQykKWc7By2ul3dZEjGe3naXyqOix8+gsKNnGWFWBjkIZFvsp67toYfSwDr/OHshXZrAVLrEOqtYpN5Kn98s/jwmc0amqjzaEybk1hFjQHTf4zpqhC/Ir89fCIsWV0RHbzL6kcixvoK1I+jiP46ax2IDbPp49U5LnSC+0bgUa7PheXWMw+Hlot/1i/0z+kiS9ahu9JcTX1nyYauoULq7AOk848Yka69tALxkr0Z6MoROnyt5TIpk9quJwSt9c3hOY3vv0DUW3DJpqeRbKXG68Lo/rtJ4nLGNYpGVBx7gMR+FJ/B3eOmFuH8LvvYGQOY9zxgpMaSBwgbnYe1h+NEPP1jRlRsSFGVr3HdhZgZUHzsw9JXtuzKJ5WfNUllJyXgBw6qpgBzL5TrGj47/GbfIHPPtqY9c+hyUFa5vvwC4B9pXMvn2lv/Tse0CaafqhECUmiSiTrCiqhMVznrwuir9MMr8asTQad2Syl6+9VhXaB2yN1khXQ/9DgoMAbTfFUjjpjQxqDMjfRb8p6sbk+wL04N2+OYFeVW8oo/txtZNKwbx/fiJlSZZwXrKkBLpMSpalWXnwi+93uuhe6fGXtjLrx3eT+P+5+PaUPDEpq/OalzAvWMHLMuUy/ReL70c38xSUHpf+I2nvjnlF00PTd9hrWHdPoP/Sa+4r2tNoYjmTIOapiHMsGOOchtPBs5mKWFGQvoYJyP9+b2pgoJ1DrRicWaGmPlx8o97+F3HIFNsLSei3l+7atGZwfQcVnkOLOzYuNRla6aF8cusGmL7s3M3mM8TIojoqEgAA&quot;"/>
    <we:property name="datasetId" value="&quot;d947324c-c797-4d54-8341-482241841213&quot;"/>
    <we:property name="embedUrl" value="&quot;/reportEmbed?reportId=f01d582c-70d4-4732-841d-73d02e884159&amp;config=eyJjbHVzdGVyVXJsIjoiaHR0cHM6Ly9XQUJJLUVVUk9QRS1OT1JUSC1C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Oluchi Umunna</cp:lastModifiedBy>
  <cp:revision>3</cp:revision>
  <dcterms:created xsi:type="dcterms:W3CDTF">2018-06-07T21:39:02Z</dcterms:created>
  <dcterms:modified xsi:type="dcterms:W3CDTF">2024-10-26T17:21:18Z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