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注解驱动缓存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@EnableCaching   --&gt;</a:t>
            </a:r>
            <a:r>
              <a:rPr lang="zh-CN" altLang="en-US"/>
              <a:t>启用缓存</a:t>
            </a:r>
            <a:endParaRPr lang="zh-CN" altLang="en-US"/>
          </a:p>
          <a:p>
            <a:r>
              <a:rPr lang="zh-CN" altLang="en-US"/>
              <a:t>    配置</a:t>
            </a:r>
            <a:r>
              <a:rPr lang="en-US" altLang="zh-CN"/>
              <a:t>bean cacheManager --&gt;</a:t>
            </a:r>
            <a:r>
              <a:rPr lang="zh-CN" altLang="en-US"/>
              <a:t>声明缓存管理器</a:t>
            </a:r>
            <a:endParaRPr lang="zh-CN" altLang="en-US"/>
          </a:p>
          <a:p>
            <a:r>
              <a:rPr lang="en-US" altLang="zh-CN"/>
              <a:t>XML</a:t>
            </a:r>
            <a:r>
              <a:rPr lang="zh-CN" altLang="en-US"/>
              <a:t>声明缓存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&lt;cache:annotation-driven/&gt;  --&gt;</a:t>
            </a:r>
            <a:r>
              <a:rPr lang="zh-CN" altLang="en-US"/>
              <a:t>启用缓存</a:t>
            </a:r>
            <a:endParaRPr lang="zh-CN" altLang="en-US"/>
          </a:p>
          <a:p>
            <a:r>
              <a:rPr lang="en-US" altLang="zh-CN"/>
              <a:t>    &lt;bean class=”org.Springfarmework.cache.concurrent.ConcurrentMapCacheManager”&gt;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配置缓存管理器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Spring3.1</a:t>
            </a:r>
            <a:r>
              <a:rPr lang="zh-CN" altLang="en-US"/>
              <a:t>内置了五个缓存管理器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SimpleCacheManager</a:t>
            </a:r>
            <a:endParaRPr lang="en-US" altLang="zh-CN"/>
          </a:p>
          <a:p>
            <a:r>
              <a:rPr lang="en-US" altLang="zh-CN"/>
              <a:t>  NoOp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en-US" altLang="zh-CN"/>
              <a:t>  Concurrent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en-US" altLang="zh-CN"/>
              <a:t>  Composite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en-US" altLang="zh-CN"/>
              <a:t>  EhCache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en-US" altLang="zh-CN"/>
              <a:t>Spring Data </a:t>
            </a:r>
            <a:r>
              <a:rPr lang="zh-CN" altLang="en-US"/>
              <a:t>又提供了两个缓存管理器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Redis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en-US" altLang="zh-CN"/>
              <a:t>  Gemfire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EhCache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配置</a:t>
            </a:r>
            <a:r>
              <a:rPr lang="en-US" altLang="zh-CN"/>
              <a:t>bean-</a:t>
            </a:r>
            <a:r>
              <a:rPr lang="en-US" altLang="zh-CN"/>
              <a:t>Eh</a:t>
            </a:r>
            <a:r>
              <a:rPr lang="en-US" altLang="zh-CN">
                <a:sym typeface="+mn-ea"/>
              </a:rPr>
              <a:t>CacheCacheManager </a:t>
            </a:r>
            <a:r>
              <a:rPr lang="zh-CN" altLang="en-US">
                <a:sym typeface="+mn-ea"/>
              </a:rPr>
              <a:t>需要注入</a:t>
            </a:r>
            <a:r>
              <a:rPr lang="en-US" altLang="zh-CN">
                <a:sym typeface="+mn-ea"/>
              </a:rPr>
              <a:t>CacheManager</a:t>
            </a:r>
            <a:endParaRPr lang="en-US" altLang="zh-CN"/>
          </a:p>
          <a:p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bean-EhCacheManagerFactoryBean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&lt;ehcache&gt;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&lt;cache name=”spittleCache”</a:t>
            </a:r>
            <a:endParaRPr lang="en-US" altLang="zh-CN">
              <a:sym typeface="+mn-ea"/>
            </a:endParaRPr>
          </a:p>
          <a:p>
            <a:r>
              <a:rPr lang="en-US" altLang="zh-CN"/>
              <a:t>            maxBytesLocalHeap=”50m”</a:t>
            </a:r>
            <a:endParaRPr lang="en-US" altLang="zh-CN"/>
          </a:p>
          <a:p>
            <a:r>
              <a:rPr lang="en-US" altLang="zh-CN"/>
              <a:t>            timeToLiveSeconds=”100”&gt;</a:t>
            </a:r>
            <a:endParaRPr lang="en-US" altLang="zh-CN"/>
          </a:p>
          <a:p>
            <a:r>
              <a:rPr lang="en-US" altLang="zh-CN"/>
              <a:t>  &lt;/cache&gt;</a:t>
            </a:r>
            <a:endParaRPr lang="en-US" altLang="zh-CN"/>
          </a:p>
          <a:p>
            <a:r>
              <a:rPr lang="en-US" altLang="zh-CN"/>
              <a:t>&lt;/ehcache&gt;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Redis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缓存管理器</a:t>
            </a:r>
            <a:r>
              <a:rPr lang="en-US" altLang="zh-CN"/>
              <a:t>bean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连接工厂</a:t>
            </a:r>
            <a:r>
              <a:rPr lang="en-US" altLang="zh-CN"/>
              <a:t>bean     --&gt;jedisconnectionFactory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RedisTemplate Bean </a:t>
            </a:r>
            <a:endParaRPr lang="en-US" altLang="zh-CN"/>
          </a:p>
          <a:p>
            <a:endParaRPr lang="en-US" altLang="zh-CN"/>
          </a:p>
          <a:p>
            <a:r>
              <a:rPr lang="zh-CN" altLang="en-US" sz="4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请参考唐宇实例</a:t>
            </a:r>
            <a:endParaRPr lang="zh-CN" altLang="en-US" sz="4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9600">
              <a:solidFill>
                <a:srgbClr val="FF0000"/>
              </a:solidFill>
            </a:endParaRPr>
          </a:p>
          <a:p>
            <a:pPr algn="ctr"/>
            <a:r>
              <a:rPr lang="zh-CN" altLang="en-US" sz="9600">
                <a:solidFill>
                  <a:srgbClr val="FF0000"/>
                </a:solidFill>
              </a:rPr>
              <a:t>谢谢</a:t>
            </a:r>
            <a:endParaRPr lang="zh-CN" alt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NoSQL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en-US" altLang="zh-CN"/>
              <a:t>MongoDB</a:t>
            </a:r>
            <a:r>
              <a:rPr lang="zh-CN" altLang="en-US"/>
              <a:t>和</a:t>
            </a:r>
            <a:r>
              <a:rPr lang="en-US" altLang="zh-CN"/>
              <a:t>Neo4j</a:t>
            </a:r>
            <a:r>
              <a:rPr lang="zh-CN" altLang="en-US"/>
              <a:t>编写</a:t>
            </a:r>
            <a:r>
              <a:rPr lang="en-US" altLang="zh-CN"/>
              <a:t>Repository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为多种数据存储形式持久化数据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组合使用</a:t>
            </a:r>
            <a:r>
              <a:rPr lang="en-US" altLang="zh-CN"/>
              <a:t>Spring</a:t>
            </a:r>
            <a:r>
              <a:rPr lang="zh-CN" altLang="en-US"/>
              <a:t>和</a:t>
            </a:r>
            <a:r>
              <a:rPr lang="en-US" altLang="zh-CN"/>
              <a:t>Redis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MongoDB</a:t>
            </a:r>
            <a:r>
              <a:rPr lang="zh-CN" altLang="en-US">
                <a:sym typeface="+mn-ea"/>
              </a:rPr>
              <a:t>持久化文档数据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通过注解实现对象</a:t>
            </a:r>
            <a:r>
              <a:rPr lang="en-US" altLang="zh-CN"/>
              <a:t>-</a:t>
            </a:r>
            <a:r>
              <a:rPr lang="zh-CN" altLang="en-US"/>
              <a:t>文档映射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MongoTemplate</a:t>
            </a:r>
            <a:r>
              <a:rPr lang="zh-CN" altLang="en-US"/>
              <a:t>实现基于模板的数据库访问</a:t>
            </a:r>
            <a:endParaRPr lang="zh-CN" altLang="en-US"/>
          </a:p>
          <a:p>
            <a:r>
              <a:rPr lang="zh-CN" altLang="en-US"/>
              <a:t>自动化运行时</a:t>
            </a:r>
            <a:r>
              <a:rPr lang="en-US" altLang="zh-CN"/>
              <a:t>Repository</a:t>
            </a:r>
            <a:r>
              <a:rPr lang="zh-CN" altLang="en-US"/>
              <a:t>生成功能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启动</a:t>
            </a:r>
            <a:r>
              <a:rPr lang="en-US" altLang="zh-CN"/>
              <a:t>MongoDB</a:t>
            </a:r>
            <a:r>
              <a:rPr lang="zh-CN" altLang="en-US"/>
              <a:t>需要的配置</a:t>
            </a:r>
            <a:endParaRPr lang="zh-CN" altLang="en-US"/>
          </a:p>
          <a:p>
            <a:pPr lvl="2"/>
            <a:r>
              <a:rPr lang="en-US" altLang="zh-CN"/>
              <a:t>1.@EnableMongoRepositories(basePackage=”order.db”)-</a:t>
            </a:r>
            <a:r>
              <a:rPr lang="zh-CN" altLang="en-US"/>
              <a:t>启动</a:t>
            </a:r>
            <a:r>
              <a:rPr lang="en-US" altLang="zh-CN"/>
              <a:t>MongoDB</a:t>
            </a:r>
            <a:r>
              <a:rPr lang="zh-CN" altLang="en-US"/>
              <a:t>的</a:t>
            </a:r>
            <a:r>
              <a:rPr lang="en-US" altLang="zh-CN"/>
              <a:t>Repository</a:t>
            </a:r>
            <a:r>
              <a:rPr lang="zh-CN" altLang="en-US"/>
              <a:t>功能</a:t>
            </a:r>
            <a:endParaRPr lang="zh-CN" altLang="en-US"/>
          </a:p>
          <a:p>
            <a:pPr lvl="2"/>
            <a:r>
              <a:rPr lang="en-US" altLang="zh-CN"/>
              <a:t>2.</a:t>
            </a:r>
            <a:r>
              <a:rPr lang="zh-CN" altLang="en-US"/>
              <a:t>配置</a:t>
            </a:r>
            <a:r>
              <a:rPr lang="en-US" altLang="zh-CN"/>
              <a:t>bean-MongoFactoryBean</a:t>
            </a:r>
            <a:endParaRPr lang="en-US" altLang="zh-CN"/>
          </a:p>
          <a:p>
            <a:pPr lvl="2"/>
            <a:r>
              <a:rPr lang="en-US" altLang="zh-CN"/>
              <a:t>3.</a:t>
            </a:r>
            <a:r>
              <a:rPr lang="zh-CN" altLang="en-US"/>
              <a:t>配置</a:t>
            </a:r>
            <a:r>
              <a:rPr lang="en-US" altLang="zh-CN"/>
              <a:t>bean-MongoOperations</a:t>
            </a:r>
            <a:endParaRPr lang="en-US" altLang="zh-CN"/>
          </a:p>
          <a:p>
            <a:pPr lvl="2"/>
            <a:r>
              <a:rPr lang="en-US" altLang="zh-CN"/>
              <a:t>4</a:t>
            </a:r>
            <a:r>
              <a:rPr lang="zh-CN" altLang="en-US"/>
              <a:t>继承</a:t>
            </a:r>
            <a:r>
              <a:rPr lang="en-US" altLang="zh-CN"/>
              <a:t>AbstractMongoConfiguration </a:t>
            </a:r>
            <a:r>
              <a:rPr lang="zh-CN" altLang="en-US"/>
              <a:t>可以指定数据库名称和创建</a:t>
            </a:r>
            <a:r>
              <a:rPr lang="en-US" altLang="zh-CN"/>
              <a:t>Mongo</a:t>
            </a:r>
            <a:r>
              <a:rPr lang="zh-CN" altLang="en-US"/>
              <a:t>客户端</a:t>
            </a:r>
            <a:endParaRPr lang="zh-CN" altLang="en-US"/>
          </a:p>
          <a:p>
            <a:pPr lvl="3"/>
            <a:r>
              <a:rPr lang="zh-CN" altLang="en-US"/>
              <a:t>创建</a:t>
            </a:r>
            <a:r>
              <a:rPr lang="en-US" altLang="zh-CN"/>
              <a:t>Mongo</a:t>
            </a:r>
            <a:r>
              <a:rPr lang="zh-CN" altLang="en-US"/>
              <a:t>客户端可以通过注入环境变量</a:t>
            </a:r>
            <a:r>
              <a:rPr lang="en-US" altLang="zh-CN"/>
              <a:t>,</a:t>
            </a:r>
            <a:r>
              <a:rPr lang="zh-CN" altLang="en-US"/>
              <a:t>创建</a:t>
            </a:r>
            <a:r>
              <a:rPr lang="en-US" altLang="zh-CN"/>
              <a:t>MongoDB</a:t>
            </a:r>
            <a:r>
              <a:rPr lang="zh-CN" altLang="en-US"/>
              <a:t>凭证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236345"/>
          </a:xfrm>
        </p:spPr>
        <p:txBody>
          <a:bodyPr>
            <a:normAutofit/>
          </a:bodyPr>
          <a:p>
            <a:r>
              <a:rPr lang="en-US" altLang="zh-CN"/>
              <a:t>Mongo</a:t>
            </a:r>
            <a:r>
              <a:rPr lang="zh-CN" altLang="en-US"/>
              <a:t>的</a:t>
            </a:r>
            <a:r>
              <a:rPr lang="en-US" altLang="zh-CN"/>
              <a:t>xml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1160"/>
            <a:ext cx="10754360" cy="4516120"/>
          </a:xfrm>
        </p:spPr>
        <p:txBody>
          <a:bodyPr/>
          <a:p>
            <a:r>
              <a:rPr lang="en-US" altLang="zh-CN"/>
              <a:t>&lt;mongo:repositories base-package=”orders.db”/&gt;--&gt;</a:t>
            </a:r>
            <a:r>
              <a:rPr lang="zh-CN" altLang="en-US"/>
              <a:t>启用</a:t>
            </a:r>
            <a:r>
              <a:rPr lang="en-US" altLang="zh-CN"/>
              <a:t>Repository								      </a:t>
            </a:r>
            <a:r>
              <a:rPr lang="zh-CN" altLang="en-US"/>
              <a:t>生成功能</a:t>
            </a:r>
            <a:endParaRPr lang="zh-CN" altLang="en-US"/>
          </a:p>
          <a:p>
            <a:r>
              <a:rPr lang="en-US" altLang="zh-CN"/>
              <a:t>&lt;mongo:mongo/&gt;   			     ---&gt;</a:t>
            </a:r>
            <a:r>
              <a:rPr lang="zh-CN" altLang="en-US"/>
              <a:t>声明</a:t>
            </a:r>
            <a:r>
              <a:rPr lang="en-US" altLang="zh-CN"/>
              <a:t>Mongo Client</a:t>
            </a:r>
            <a:endParaRPr lang="en-US" altLang="zh-CN"/>
          </a:p>
          <a:p>
            <a:r>
              <a:rPr lang="en-US" altLang="zh-CN"/>
              <a:t>&lt;bean id=”mongoTemplate”                    --&gt;</a:t>
            </a:r>
            <a:r>
              <a:rPr lang="zh-CN" altLang="en-US"/>
              <a:t>创建</a:t>
            </a:r>
            <a:r>
              <a:rPr lang="en-US" altLang="zh-CN"/>
              <a:t>MongoTemplate bean</a:t>
            </a:r>
            <a:endParaRPr lang="en-US" altLang="zh-CN"/>
          </a:p>
          <a:p>
            <a:r>
              <a:rPr lang="zh-CN" altLang="en-US"/>
              <a:t>   </a:t>
            </a:r>
            <a:r>
              <a:rPr lang="en-US" altLang="zh-CN"/>
              <a:t>class=”.org.springframework.data.mongodb.core.MongoTemplate”&gt;</a:t>
            </a:r>
            <a:endParaRPr lang="en-US" altLang="zh-CN"/>
          </a:p>
          <a:p>
            <a:r>
              <a:rPr lang="en-US" altLang="zh-CN"/>
              <a:t>   &lt;constructor-arg ref=”mongo”/&gt;</a:t>
            </a:r>
            <a:endParaRPr lang="en-US" altLang="zh-CN"/>
          </a:p>
          <a:p>
            <a:r>
              <a:rPr lang="en-US" altLang="zh-CN"/>
              <a:t>   </a:t>
            </a:r>
            <a:r>
              <a:rPr lang="en-US" altLang="zh-CN">
                <a:sym typeface="+mn-ea"/>
              </a:rPr>
              <a:t>&lt;constructor-arg value=”OrdersDB”/&gt;</a:t>
            </a:r>
            <a:endParaRPr lang="en-US" altLang="zh-CN"/>
          </a:p>
          <a:p>
            <a:r>
              <a:rPr lang="en-US" altLang="zh-CN"/>
              <a:t>&lt;/bean&gt;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Data Mongo</a:t>
            </a:r>
            <a:r>
              <a:rPr lang="zh-CN" altLang="en-US"/>
              <a:t>注解说明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@Document -</a:t>
            </a:r>
            <a:r>
              <a:rPr lang="zh-CN" altLang="en-US">
                <a:sym typeface="+mn-ea"/>
              </a:rPr>
              <a:t>标示</a:t>
            </a:r>
            <a:r>
              <a:rPr lang="zh-CN" altLang="en-US"/>
              <a:t>映射到</a:t>
            </a:r>
            <a:r>
              <a:rPr lang="en-US" altLang="zh-CN"/>
              <a:t>MongoDB</a:t>
            </a:r>
            <a:r>
              <a:rPr lang="zh-CN" altLang="en-US"/>
              <a:t>文档上的领域对象</a:t>
            </a:r>
            <a:endParaRPr lang="zh-CN" altLang="en-US"/>
          </a:p>
          <a:p>
            <a:r>
              <a:rPr lang="en-US" altLang="zh-CN"/>
              <a:t>@ID-</a:t>
            </a:r>
            <a:r>
              <a:rPr lang="zh-CN" altLang="en-US"/>
              <a:t>标识某个域为</a:t>
            </a:r>
            <a:r>
              <a:rPr lang="en-US" altLang="zh-CN"/>
              <a:t>ID</a:t>
            </a:r>
            <a:r>
              <a:rPr lang="zh-CN" altLang="en-US"/>
              <a:t>域</a:t>
            </a:r>
            <a:endParaRPr lang="zh-CN" altLang="en-US"/>
          </a:p>
          <a:p>
            <a:r>
              <a:rPr lang="en-US" altLang="zh-CN"/>
              <a:t>@DbRef-</a:t>
            </a:r>
            <a:r>
              <a:rPr lang="zh-CN" altLang="en-US">
                <a:sym typeface="+mn-ea"/>
              </a:rPr>
              <a:t>标示</a:t>
            </a:r>
            <a:r>
              <a:rPr lang="zh-CN" altLang="en-US"/>
              <a:t>某个域要引用其他的文档</a:t>
            </a:r>
            <a:r>
              <a:rPr lang="en-US" altLang="zh-CN"/>
              <a:t>,</a:t>
            </a:r>
            <a:r>
              <a:rPr lang="zh-CN" altLang="en-US"/>
              <a:t>这个文档有可能位于另外一个数据库</a:t>
            </a:r>
            <a:endParaRPr lang="zh-CN" altLang="en-US"/>
          </a:p>
          <a:p>
            <a:r>
              <a:rPr lang="en-US" altLang="zh-CN"/>
              <a:t>@Field-</a:t>
            </a:r>
            <a:r>
              <a:rPr lang="zh-CN" altLang="en-US"/>
              <a:t>为文档指定自定义的元数据</a:t>
            </a:r>
            <a:endParaRPr lang="zh-CN" altLang="en-US"/>
          </a:p>
          <a:p>
            <a:r>
              <a:rPr lang="en-US" altLang="zh-CN"/>
              <a:t>@Version-</a:t>
            </a:r>
            <a:r>
              <a:rPr lang="zh-CN" altLang="en-US"/>
              <a:t>标示某个属性用作版本域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Neo4j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 sz="3265">
                <a:sym typeface="+mn-ea"/>
              </a:rPr>
              <a:t>配置</a:t>
            </a:r>
            <a:r>
              <a:rPr lang="en-US" altLang="zh-CN" sz="3265">
                <a:sym typeface="+mn-ea"/>
              </a:rPr>
              <a:t>Spring Data Neo4j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3360">
                <a:sym typeface="+mn-ea"/>
              </a:rPr>
              <a:t>1.@EnableNeo4jRepositories(basePackage=”order.db”)-</a:t>
            </a:r>
            <a:r>
              <a:rPr lang="zh-CN" altLang="en-US" sz="3360">
                <a:sym typeface="+mn-ea"/>
              </a:rPr>
              <a:t>启动</a:t>
            </a:r>
            <a:r>
              <a:rPr lang="en-US" altLang="zh-CN" sz="3360">
                <a:sym typeface="+mn-ea"/>
              </a:rPr>
              <a:t>MongoDB</a:t>
            </a:r>
            <a:r>
              <a:rPr lang="zh-CN" altLang="en-US" sz="3360">
                <a:sym typeface="+mn-ea"/>
              </a:rPr>
              <a:t>的</a:t>
            </a:r>
            <a:r>
              <a:rPr lang="en-US" altLang="zh-CN" sz="3360">
                <a:sym typeface="+mn-ea"/>
              </a:rPr>
              <a:t>Repository</a:t>
            </a:r>
            <a:r>
              <a:rPr lang="zh-CN" altLang="en-US" sz="3360">
                <a:sym typeface="+mn-ea"/>
              </a:rPr>
              <a:t>功能</a:t>
            </a:r>
            <a:endParaRPr lang="zh-CN" altLang="en-US" sz="3360"/>
          </a:p>
          <a:p>
            <a:pPr lvl="1"/>
            <a:r>
              <a:rPr lang="en-US" altLang="zh-CN" sz="3360">
                <a:sym typeface="+mn-ea"/>
              </a:rPr>
              <a:t>2.</a:t>
            </a:r>
            <a:r>
              <a:rPr lang="zh-CN" altLang="en-US" sz="3360">
                <a:sym typeface="+mn-ea"/>
              </a:rPr>
              <a:t>配置</a:t>
            </a:r>
            <a:r>
              <a:rPr lang="en-US" altLang="zh-CN" sz="3360">
                <a:sym typeface="+mn-ea"/>
              </a:rPr>
              <a:t>bean-graphDatabaseService --&gt; </a:t>
            </a:r>
            <a:r>
              <a:rPr lang="zh-CN" altLang="en-US" sz="3360">
                <a:sym typeface="+mn-ea"/>
              </a:rPr>
              <a:t>配置嵌入式数据库</a:t>
            </a:r>
            <a:endParaRPr lang="en-US" altLang="zh-CN" sz="3360"/>
          </a:p>
          <a:p>
            <a:pPr lvl="1"/>
            <a:r>
              <a:rPr lang="en-US" altLang="zh-CN" sz="3360">
                <a:sym typeface="+mn-ea"/>
              </a:rPr>
              <a:t>3.</a:t>
            </a:r>
            <a:r>
              <a:rPr lang="zh-CN" altLang="en-US" sz="3360">
                <a:sym typeface="+mn-ea"/>
              </a:rPr>
              <a:t>继承</a:t>
            </a:r>
            <a:r>
              <a:rPr lang="en-US" altLang="zh-CN" sz="3360">
                <a:sym typeface="+mn-ea"/>
              </a:rPr>
              <a:t>Neo4j</a:t>
            </a:r>
            <a:r>
              <a:rPr lang="en-US" altLang="zh-CN" sz="3360">
                <a:sym typeface="+mn-ea"/>
              </a:rPr>
              <a:t>Configuration </a:t>
            </a:r>
            <a:endParaRPr lang="zh-CN" altLang="en-US" sz="311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Neo4j</a:t>
            </a:r>
            <a:r>
              <a:rPr lang="zh-CN" altLang="en-US"/>
              <a:t>的</a:t>
            </a:r>
            <a:r>
              <a:rPr lang="en-US" altLang="zh-CN"/>
              <a:t>xml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&lt;noe4j:config base-package=”orders” graphDatabaseService=”</a:t>
            </a:r>
            <a:r>
              <a:rPr lang="en-US" altLang="zh-CN">
                <a:sym typeface="+mn-ea"/>
              </a:rPr>
              <a:t>graphDatabaseService</a:t>
            </a:r>
            <a:r>
              <a:rPr lang="en-US" altLang="zh-CN">
                <a:sym typeface="+mn-ea"/>
              </a:rPr>
              <a:t>”/&gt;			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&lt;bean id=”</a:t>
            </a:r>
            <a:r>
              <a:rPr lang="en-US" altLang="zh-CN">
                <a:sym typeface="+mn-ea"/>
              </a:rPr>
              <a:t>graphDatabaseService</a:t>
            </a:r>
            <a:r>
              <a:rPr lang="en-US" altLang="zh-CN">
                <a:sym typeface="+mn-ea"/>
              </a:rPr>
              <a:t>”               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class=”.org.springframework.data.noe4j.rest.SpringRestG</a:t>
            </a:r>
            <a:r>
              <a:rPr lang="en-US" altLang="zh-CN">
                <a:sym typeface="+mn-ea"/>
              </a:rPr>
              <a:t>raphDatabase</a:t>
            </a:r>
            <a:r>
              <a:rPr lang="en-US" altLang="zh-CN">
                <a:sym typeface="+mn-ea"/>
              </a:rPr>
              <a:t>”&gt;</a:t>
            </a:r>
            <a:endParaRPr lang="en-US" altLang="zh-CN"/>
          </a:p>
          <a:p>
            <a:r>
              <a:rPr lang="en-US" altLang="zh-CN">
                <a:sym typeface="+mn-ea"/>
              </a:rPr>
              <a:t>   </a:t>
            </a:r>
            <a:r>
              <a:rPr lang="en-US" altLang="zh-CN">
                <a:sym typeface="+mn-ea"/>
              </a:rPr>
              <a:t>&lt;constructor-arg value=”http://graphdbserver:7474/db/data”/&gt;</a:t>
            </a:r>
            <a:endParaRPr lang="en-US" altLang="zh-CN"/>
          </a:p>
          <a:p>
            <a:r>
              <a:rPr lang="en-US" altLang="zh-CN">
                <a:sym typeface="+mn-ea"/>
              </a:rPr>
              <a:t>   </a:t>
            </a:r>
            <a:r>
              <a:rPr lang="en-US" altLang="zh-CN">
                <a:sym typeface="+mn-ea"/>
              </a:rPr>
              <a:t>&lt;constructor-arg value=”db.username”/&gt;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&lt;constructor-arg value=”db.password”/&gt;</a:t>
            </a:r>
            <a:endParaRPr lang="en-US" altLang="zh-CN"/>
          </a:p>
          <a:p>
            <a:r>
              <a:rPr lang="en-US" altLang="zh-CN">
                <a:sym typeface="+mn-ea"/>
              </a:rPr>
              <a:t>&lt;/bean&gt;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NEO4j</a:t>
            </a:r>
            <a:r>
              <a:rPr lang="zh-CN" altLang="en-US"/>
              <a:t>注解说明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请参数书本</a:t>
            </a:r>
            <a:r>
              <a:rPr lang="en-US" altLang="zh-CN"/>
              <a:t>352</a:t>
            </a:r>
            <a:r>
              <a:rPr lang="zh-CN" altLang="en-US"/>
              <a:t>页</a:t>
            </a:r>
            <a:r>
              <a:rPr lang="en-US" altLang="zh-CN"/>
              <a:t>---</a:t>
            </a:r>
            <a:r>
              <a:rPr lang="zh-CN" altLang="en-US"/>
              <a:t>太多了</a:t>
            </a:r>
            <a:r>
              <a:rPr lang="en-US" altLang="zh-CN"/>
              <a:t>(</a:t>
            </a:r>
            <a:r>
              <a:rPr lang="zh-CN" altLang="en-US"/>
              <a:t>略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Data 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Data Redis</a:t>
            </a:r>
            <a:r>
              <a:rPr lang="zh-CN" altLang="en-US"/>
              <a:t>为四种</a:t>
            </a:r>
            <a:r>
              <a:rPr lang="en-US" altLang="zh-CN"/>
              <a:t>Redis</a:t>
            </a:r>
            <a:r>
              <a:rPr lang="zh-CN" altLang="en-US"/>
              <a:t>客户端实现提供了连接工厂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1.JedisConnectionFactory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2.</a:t>
            </a:r>
            <a:r>
              <a:rPr lang="en-US" altLang="zh-CN">
                <a:sym typeface="+mn-ea"/>
              </a:rPr>
              <a:t>JredisConnectionFactory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3.LettuceConnectionFactory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4.Srp</a:t>
            </a:r>
            <a:r>
              <a:rPr lang="en-US" altLang="zh-CN">
                <a:sym typeface="+mn-ea"/>
              </a:rPr>
              <a:t>ConnectionFactory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实例化 设置参数就可以使用</a:t>
            </a:r>
            <a:r>
              <a:rPr lang="en-US" altLang="zh-CN"/>
              <a:t>Spring Data Redis</a:t>
            </a:r>
            <a:r>
              <a:rPr lang="zh-CN" altLang="en-US"/>
              <a:t>模板了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演示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8</cp:revision>
  <dcterms:created xsi:type="dcterms:W3CDTF">2015-05-05T08:02:00Z</dcterms:created>
  <dcterms:modified xsi:type="dcterms:W3CDTF">2017-04-16T15:41:57Z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