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262" r:id="rId2"/>
  </p:sldMasterIdLst>
  <p:notesMasterIdLst>
    <p:notesMasterId r:id="rId40"/>
  </p:notesMasterIdLst>
  <p:handoutMasterIdLst>
    <p:handoutMasterId r:id="rId41"/>
  </p:handoutMasterIdLst>
  <p:sldIdLst>
    <p:sldId id="406" r:id="rId3"/>
    <p:sldId id="499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430" r:id="rId12"/>
    <p:sldId id="435" r:id="rId13"/>
    <p:sldId id="445" r:id="rId14"/>
    <p:sldId id="491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4" r:id="rId23"/>
    <p:sldId id="497" r:id="rId24"/>
    <p:sldId id="474" r:id="rId25"/>
    <p:sldId id="475" r:id="rId26"/>
    <p:sldId id="476" r:id="rId27"/>
    <p:sldId id="477" r:id="rId28"/>
    <p:sldId id="492" r:id="rId29"/>
    <p:sldId id="480" r:id="rId30"/>
    <p:sldId id="481" r:id="rId31"/>
    <p:sldId id="479" r:id="rId32"/>
    <p:sldId id="482" r:id="rId33"/>
    <p:sldId id="502" r:id="rId34"/>
    <p:sldId id="503" r:id="rId35"/>
    <p:sldId id="457" r:id="rId36"/>
    <p:sldId id="498" r:id="rId37"/>
    <p:sldId id="511" r:id="rId38"/>
    <p:sldId id="464" r:id="rId39"/>
  </p:sldIdLst>
  <p:sldSz cx="12954000" cy="8064500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600075" indent="-1428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1200150" indent="-2857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800225" indent="-428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2401888" indent="-573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0">
          <p15:clr>
            <a:srgbClr val="A4A3A4"/>
          </p15:clr>
        </p15:guide>
        <p15:guide id="2" pos="4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3399"/>
    <a:srgbClr val="000000"/>
    <a:srgbClr val="000099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 autoAdjust="0"/>
    <p:restoredTop sz="87799" autoAdjust="0"/>
  </p:normalViewPr>
  <p:slideViewPr>
    <p:cSldViewPr>
      <p:cViewPr varScale="1">
        <p:scale>
          <a:sx n="69" d="100"/>
          <a:sy n="69" d="100"/>
        </p:scale>
        <p:origin x="336" y="66"/>
      </p:cViewPr>
      <p:guideLst>
        <p:guide orient="horz" pos="2540"/>
        <p:guide pos="40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839" cy="340569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81" y="1"/>
            <a:ext cx="4301839" cy="340569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60D99312-2BE5-4792-9858-BE969E6670EB}" type="datetimeFigureOut">
              <a:rPr lang="ko-KR" altLang="en-US" smtClean="0"/>
              <a:pPr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106"/>
            <a:ext cx="4301839" cy="340569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81" y="6457106"/>
            <a:ext cx="4301839" cy="340569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82471BE4-2754-4E22-92CC-8251AE518D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44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5" tIns="45783" rIns="91565" bIns="457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나눔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5" tIns="45783" rIns="91565" bIns="457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나눔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6238" y="511175"/>
            <a:ext cx="409416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2"/>
            <a:ext cx="7942198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5" tIns="45783" rIns="91565" bIns="45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noProof="0" dirty="0" smtClean="0"/>
              <a:t>Textmasterformate durch Klicken bearbeiten</a:t>
            </a:r>
          </a:p>
          <a:p>
            <a:pPr lvl="1"/>
            <a:r>
              <a:rPr lang="de-DE" altLang="ko-KR" noProof="0" dirty="0" smtClean="0"/>
              <a:t>Zweite Ebene</a:t>
            </a:r>
          </a:p>
          <a:p>
            <a:pPr lvl="2"/>
            <a:r>
              <a:rPr lang="de-DE" altLang="ko-KR" noProof="0" dirty="0" smtClean="0"/>
              <a:t>Dritte Ebene</a:t>
            </a:r>
          </a:p>
          <a:p>
            <a:pPr lvl="3"/>
            <a:r>
              <a:rPr lang="de-DE" altLang="ko-KR" noProof="0" dirty="0" smtClean="0"/>
              <a:t>Vierte Ebene</a:t>
            </a:r>
          </a:p>
          <a:p>
            <a:pPr lvl="4"/>
            <a:r>
              <a:rPr lang="de-DE" altLang="ko-KR" noProof="0" dirty="0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5" tIns="45783" rIns="91565" bIns="457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나눔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5" tIns="45783" rIns="91565" bIns="457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나눔고딕" pitchFamily="50" charset="-127"/>
                <a:ea typeface="굴림" charset="-127"/>
              </a:defRPr>
            </a:lvl1pPr>
          </a:lstStyle>
          <a:p>
            <a:pPr>
              <a:defRPr/>
            </a:pPr>
            <a:fld id="{E9D2011F-847D-4E71-BA62-9CE778FA6AD4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4106294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나눔고딕" pitchFamily="50" charset="-127"/>
        <a:ea typeface="+mn-ea"/>
        <a:cs typeface="+mn-cs"/>
      </a:defRPr>
    </a:lvl1pPr>
    <a:lvl2pPr marL="60007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나눔고딕" pitchFamily="50" charset="-127"/>
        <a:ea typeface="+mn-ea"/>
        <a:cs typeface="+mn-cs"/>
      </a:defRPr>
    </a:lvl2pPr>
    <a:lvl3pPr marL="120015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나눔고딕" pitchFamily="50" charset="-127"/>
        <a:ea typeface="+mn-ea"/>
        <a:cs typeface="+mn-cs"/>
      </a:defRPr>
    </a:lvl3pPr>
    <a:lvl4pPr marL="180022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나눔고딕" pitchFamily="50" charset="-127"/>
        <a:ea typeface="+mn-ea"/>
        <a:cs typeface="+mn-cs"/>
      </a:defRPr>
    </a:lvl4pPr>
    <a:lvl5pPr marL="2401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나눔고딕" pitchFamily="50" charset="-127"/>
        <a:ea typeface="+mn-ea"/>
        <a:cs typeface="+mn-cs"/>
      </a:defRPr>
    </a:lvl5pPr>
    <a:lvl6pPr marL="3002432" algn="l" defTabSz="120097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02919" algn="l" defTabSz="120097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03405" algn="l" defTabSz="120097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03892" algn="l" defTabSz="120097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52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16238" y="511175"/>
            <a:ext cx="4094162" cy="2547938"/>
          </a:xfrm>
          <a:custGeom>
            <a:avLst/>
            <a:gdLst>
              <a:gd name="T0" fmla="*/ 0 w 120000"/>
              <a:gd name="T1" fmla="*/ 0 h 120000"/>
              <a:gd name="T2" fmla="*/ 316488026 w 120000"/>
              <a:gd name="T3" fmla="*/ 0 h 120000"/>
              <a:gd name="T4" fmla="*/ 316488026 w 120000"/>
              <a:gd name="T5" fmla="*/ 122687308 h 120000"/>
              <a:gd name="T6" fmla="*/ 0 w 120000"/>
              <a:gd name="T7" fmla="*/ 122687308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med" len="med"/>
            <a:tailEnd type="none" w="med" len="med"/>
          </a:ln>
        </p:spPr>
      </p:sp>
      <p:sp>
        <p:nvSpPr>
          <p:cNvPr id="38915" name="Shape 5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46" tIns="95546" rIns="95546" bIns="95546"/>
          <a:lstStyle/>
          <a:p>
            <a:pPr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2875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D2EF4DE2-7874-4DC9-9455-934B01303562}" type="slidenum">
              <a:rPr lang="de-DE" altLang="ko-KR" smtClean="0">
                <a:ea typeface="굴림" pitchFamily="50" charset="-127"/>
              </a:rPr>
              <a:pPr eaLnBrk="1" hangingPunct="1"/>
              <a:t>24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143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D2EF4DE2-7874-4DC9-9455-934B01303562}" type="slidenum">
              <a:rPr lang="de-DE" altLang="ko-KR" smtClean="0">
                <a:ea typeface="굴림" pitchFamily="50" charset="-127"/>
              </a:rPr>
              <a:pPr eaLnBrk="1" hangingPunct="1"/>
              <a:t>26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5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90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fld id="{13EE4420-0970-4363-B6A2-E4D244123BEC}" type="slidenum">
              <a:rPr lang="de-DE" altLang="ko-KR" smtClean="0">
                <a:ea typeface="굴림" pitchFamily="50" charset="-127"/>
              </a:rPr>
              <a:pPr eaLnBrk="1" hangingPunct="1"/>
              <a:t>28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00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fld id="{03A80BA8-305E-4D75-AC56-7C9B6AA16369}" type="slidenum">
              <a:rPr lang="de-DE" altLang="ko-KR" smtClean="0">
                <a:ea typeface="굴림" pitchFamily="50" charset="-127"/>
              </a:rPr>
              <a:pPr eaLnBrk="1" hangingPunct="1"/>
              <a:t>29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D2EF4DE2-7874-4DC9-9455-934B01303562}" type="slidenum">
              <a:rPr lang="de-DE" altLang="ko-KR" smtClean="0">
                <a:ea typeface="굴림" pitchFamily="50" charset="-127"/>
              </a:rPr>
              <a:pPr eaLnBrk="1" hangingPunct="1"/>
              <a:t>30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46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8BD30AF3-29FE-4A58-A3C6-1EF38BD45021}" type="slidenum">
              <a:rPr lang="de-DE" altLang="ko-KR" smtClean="0">
                <a:ea typeface="굴림" pitchFamily="50" charset="-127"/>
              </a:rPr>
              <a:pPr eaLnBrk="1" hangingPunct="1"/>
              <a:t>4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96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C2E265B-8604-4A44-B3EF-BF87C48AF834}" type="slidenum">
              <a:rPr lang="de-DE" altLang="ko-KR" smtClean="0">
                <a:ea typeface="굴림" pitchFamily="50" charset="-127"/>
              </a:rPr>
              <a:pPr eaLnBrk="1" hangingPunct="1"/>
              <a:t>5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13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C2E265B-8604-4A44-B3EF-BF87C48AF834}" type="slidenum">
              <a:rPr lang="de-DE" altLang="ko-KR" smtClean="0">
                <a:ea typeface="굴림" pitchFamily="50" charset="-127"/>
              </a:rPr>
              <a:pPr eaLnBrk="1" hangingPunct="1"/>
              <a:t>6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27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C2E265B-8604-4A44-B3EF-BF87C48AF834}" type="slidenum">
              <a:rPr lang="de-DE" altLang="ko-KR" smtClean="0">
                <a:ea typeface="굴림" pitchFamily="50" charset="-127"/>
              </a:rPr>
              <a:pPr eaLnBrk="1" hangingPunct="1"/>
              <a:t>7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483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C2E265B-8604-4A44-B3EF-BF87C48AF834}" type="slidenum">
              <a:rPr lang="de-DE" altLang="ko-KR" smtClean="0">
                <a:ea typeface="굴림" pitchFamily="50" charset="-127"/>
              </a:rPr>
              <a:pPr eaLnBrk="1" hangingPunct="1"/>
              <a:t>8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8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C2E265B-8604-4A44-B3EF-BF87C48AF834}" type="slidenum">
              <a:rPr lang="de-DE" altLang="ko-KR" smtClean="0">
                <a:ea typeface="굴림" pitchFamily="50" charset="-127"/>
              </a:rPr>
              <a:pPr eaLnBrk="1" hangingPunct="1"/>
              <a:t>9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30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52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16238" y="511175"/>
            <a:ext cx="4094162" cy="2547938"/>
          </a:xfrm>
          <a:custGeom>
            <a:avLst/>
            <a:gdLst>
              <a:gd name="T0" fmla="*/ 0 w 120000"/>
              <a:gd name="T1" fmla="*/ 0 h 120000"/>
              <a:gd name="T2" fmla="*/ 316488026 w 120000"/>
              <a:gd name="T3" fmla="*/ 0 h 120000"/>
              <a:gd name="T4" fmla="*/ 316488026 w 120000"/>
              <a:gd name="T5" fmla="*/ 122687308 h 120000"/>
              <a:gd name="T6" fmla="*/ 0 w 120000"/>
              <a:gd name="T7" fmla="*/ 122687308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med" len="med"/>
            <a:tailEnd type="none" w="med" len="med"/>
          </a:ln>
        </p:spPr>
      </p:sp>
      <p:sp>
        <p:nvSpPr>
          <p:cNvPr id="38915" name="Shape 5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46" tIns="95546" rIns="95546" bIns="95546"/>
          <a:lstStyle/>
          <a:p>
            <a:pPr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0163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itchFamily="34" charset="0"/>
            </a:endParaRPr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C2E265B-8604-4A44-B3EF-BF87C48AF834}" type="slidenum">
              <a:rPr lang="de-DE" altLang="ko-KR" smtClean="0">
                <a:ea typeface="굴림" pitchFamily="50" charset="-127"/>
              </a:rPr>
              <a:pPr eaLnBrk="1" hangingPunct="1"/>
              <a:t>12</a:t>
            </a:fld>
            <a:endParaRPr lang="de-DE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37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MyFolder\Pictures\b001_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t="17447" r="616" b="645"/>
          <a:stretch>
            <a:fillRect/>
          </a:stretch>
        </p:blipFill>
        <p:spPr bwMode="auto">
          <a:xfrm>
            <a:off x="0" y="0"/>
            <a:ext cx="12954000" cy="806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3284" y="1075267"/>
            <a:ext cx="10115815" cy="1728641"/>
          </a:xfrm>
        </p:spPr>
        <p:txBody>
          <a:bodyPr anchor="b"/>
          <a:lstStyle>
            <a:lvl1pPr>
              <a:lnSpc>
                <a:spcPct val="120000"/>
              </a:lnSpc>
              <a:defRPr sz="4200">
                <a:solidFill>
                  <a:schemeClr val="tx1"/>
                </a:solidFill>
              </a:defRPr>
            </a:lvl1pPr>
          </a:lstStyle>
          <a:p>
            <a:r>
              <a:rPr lang="de-DE" altLang="ko-KR" dirty="0"/>
              <a:t>Titelmasterformat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3284" y="3005520"/>
            <a:ext cx="10115815" cy="1116336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3200" i="1">
                <a:solidFill>
                  <a:srgbClr val="4379AF"/>
                </a:solidFill>
              </a:defRPr>
            </a:lvl1pPr>
          </a:lstStyle>
          <a:p>
            <a:r>
              <a:rPr lang="de-DE" altLang="ko-KR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421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77" y="5182189"/>
            <a:ext cx="11010900" cy="1601699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3277" y="3418080"/>
            <a:ext cx="11010900" cy="1764109"/>
          </a:xfrm>
        </p:spPr>
        <p:txBody>
          <a:bodyPr anchor="b"/>
          <a:lstStyle>
            <a:lvl1pPr marL="0" indent="0">
              <a:buNone/>
              <a:defRPr sz="2600"/>
            </a:lvl1pPr>
            <a:lvl2pPr marL="600486" indent="0">
              <a:buNone/>
              <a:defRPr sz="2400"/>
            </a:lvl2pPr>
            <a:lvl3pPr marL="1200973" indent="0">
              <a:buNone/>
              <a:defRPr sz="2100"/>
            </a:lvl3pPr>
            <a:lvl4pPr marL="1801459" indent="0">
              <a:buNone/>
              <a:defRPr sz="1800"/>
            </a:lvl4pPr>
            <a:lvl5pPr marL="2401946" indent="0">
              <a:buNone/>
              <a:defRPr sz="1800"/>
            </a:lvl5pPr>
            <a:lvl6pPr marL="3002432" indent="0">
              <a:buNone/>
              <a:defRPr sz="1800"/>
            </a:lvl6pPr>
            <a:lvl7pPr marL="3602919" indent="0">
              <a:buNone/>
              <a:defRPr sz="1800"/>
            </a:lvl7pPr>
            <a:lvl8pPr marL="4203405" indent="0">
              <a:buNone/>
              <a:defRPr sz="1800"/>
            </a:lvl8pPr>
            <a:lvl9pPr marL="4803892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ADA86-2F37-4F0E-98B5-8DEC239555B1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1054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7701" y="1915319"/>
            <a:ext cx="5683118" cy="528859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46718" y="1915319"/>
            <a:ext cx="5685367" cy="528859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77D23-7748-4617-81CB-834ABBD62FAE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7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5416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322954"/>
            <a:ext cx="11658600" cy="134408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7700" y="1805179"/>
            <a:ext cx="5723600" cy="75231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486" indent="0">
              <a:buNone/>
              <a:defRPr sz="2600" b="1"/>
            </a:lvl2pPr>
            <a:lvl3pPr marL="1200973" indent="0">
              <a:buNone/>
              <a:defRPr sz="2400" b="1"/>
            </a:lvl3pPr>
            <a:lvl4pPr marL="1801459" indent="0">
              <a:buNone/>
              <a:defRPr sz="2100" b="1"/>
            </a:lvl4pPr>
            <a:lvl5pPr marL="2401946" indent="0">
              <a:buNone/>
              <a:defRPr sz="2100" b="1"/>
            </a:lvl5pPr>
            <a:lvl6pPr marL="3002432" indent="0">
              <a:buNone/>
              <a:defRPr sz="2100" b="1"/>
            </a:lvl6pPr>
            <a:lvl7pPr marL="3602919" indent="0">
              <a:buNone/>
              <a:defRPr sz="2100" b="1"/>
            </a:lvl7pPr>
            <a:lvl8pPr marL="4203405" indent="0">
              <a:buNone/>
              <a:defRPr sz="2100" b="1"/>
            </a:lvl8pPr>
            <a:lvl9pPr marL="4803892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7700" y="2557492"/>
            <a:ext cx="5723600" cy="4646422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80453" y="1805179"/>
            <a:ext cx="5725848" cy="75231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486" indent="0">
              <a:buNone/>
              <a:defRPr sz="2600" b="1"/>
            </a:lvl2pPr>
            <a:lvl3pPr marL="1200973" indent="0">
              <a:buNone/>
              <a:defRPr sz="2400" b="1"/>
            </a:lvl3pPr>
            <a:lvl4pPr marL="1801459" indent="0">
              <a:buNone/>
              <a:defRPr sz="2100" b="1"/>
            </a:lvl4pPr>
            <a:lvl5pPr marL="2401946" indent="0">
              <a:buNone/>
              <a:defRPr sz="2100" b="1"/>
            </a:lvl5pPr>
            <a:lvl6pPr marL="3002432" indent="0">
              <a:buNone/>
              <a:defRPr sz="2100" b="1"/>
            </a:lvl6pPr>
            <a:lvl7pPr marL="3602919" indent="0">
              <a:buNone/>
              <a:defRPr sz="2100" b="1"/>
            </a:lvl7pPr>
            <a:lvl8pPr marL="4203405" indent="0">
              <a:buNone/>
              <a:defRPr sz="2100" b="1"/>
            </a:lvl8pPr>
            <a:lvl9pPr marL="4803892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80453" y="2557492"/>
            <a:ext cx="5725848" cy="4646422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813D9-C5CE-4066-AEF8-2F4C090EC8B2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8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1880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92ADC-42C1-434E-8978-E3325910A524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82416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D7A52-5D8A-465F-AF0E-D7BE210B8491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3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4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550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1" y="321086"/>
            <a:ext cx="4261777" cy="136648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4654" y="321087"/>
            <a:ext cx="7241646" cy="6882827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7701" y="1687572"/>
            <a:ext cx="4261777" cy="5516343"/>
          </a:xfrm>
        </p:spPr>
        <p:txBody>
          <a:bodyPr/>
          <a:lstStyle>
            <a:lvl1pPr marL="0" indent="0">
              <a:buNone/>
              <a:defRPr sz="1800"/>
            </a:lvl1pPr>
            <a:lvl2pPr marL="600486" indent="0">
              <a:buNone/>
              <a:defRPr sz="1600"/>
            </a:lvl2pPr>
            <a:lvl3pPr marL="1200973" indent="0">
              <a:buNone/>
              <a:defRPr sz="1300"/>
            </a:lvl3pPr>
            <a:lvl4pPr marL="1801459" indent="0">
              <a:buNone/>
              <a:defRPr sz="1200"/>
            </a:lvl4pPr>
            <a:lvl5pPr marL="2401946" indent="0">
              <a:buNone/>
              <a:defRPr sz="1200"/>
            </a:lvl5pPr>
            <a:lvl6pPr marL="3002432" indent="0">
              <a:buNone/>
              <a:defRPr sz="1200"/>
            </a:lvl6pPr>
            <a:lvl7pPr marL="3602919" indent="0">
              <a:buNone/>
              <a:defRPr sz="1200"/>
            </a:lvl7pPr>
            <a:lvl8pPr marL="4203405" indent="0">
              <a:buNone/>
              <a:defRPr sz="1200"/>
            </a:lvl8pPr>
            <a:lvl9pPr marL="4803892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EC7C8-D141-4B6A-AC71-2F221B3FD634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7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232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9075" y="5645150"/>
            <a:ext cx="7772400" cy="666442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39075" y="720578"/>
            <a:ext cx="7772400" cy="4838700"/>
          </a:xfrm>
        </p:spPr>
        <p:txBody>
          <a:bodyPr/>
          <a:lstStyle>
            <a:lvl1pPr marL="0" indent="0">
              <a:buNone/>
              <a:defRPr sz="4200"/>
            </a:lvl1pPr>
            <a:lvl2pPr marL="600486" indent="0">
              <a:buNone/>
              <a:defRPr sz="3700"/>
            </a:lvl2pPr>
            <a:lvl3pPr marL="1200973" indent="0">
              <a:buNone/>
              <a:defRPr sz="3200"/>
            </a:lvl3pPr>
            <a:lvl4pPr marL="1801459" indent="0">
              <a:buNone/>
              <a:defRPr sz="2600"/>
            </a:lvl4pPr>
            <a:lvl5pPr marL="2401946" indent="0">
              <a:buNone/>
              <a:defRPr sz="2600"/>
            </a:lvl5pPr>
            <a:lvl6pPr marL="3002432" indent="0">
              <a:buNone/>
              <a:defRPr sz="2600"/>
            </a:lvl6pPr>
            <a:lvl7pPr marL="3602919" indent="0">
              <a:buNone/>
              <a:defRPr sz="2600"/>
            </a:lvl7pPr>
            <a:lvl8pPr marL="4203405" indent="0">
              <a:buNone/>
              <a:defRPr sz="2600"/>
            </a:lvl8pPr>
            <a:lvl9pPr marL="4803892" indent="0">
              <a:buNone/>
              <a:defRPr sz="26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39075" y="6311592"/>
            <a:ext cx="7772400" cy="946458"/>
          </a:xfrm>
        </p:spPr>
        <p:txBody>
          <a:bodyPr/>
          <a:lstStyle>
            <a:lvl1pPr marL="0" indent="0">
              <a:buNone/>
              <a:defRPr sz="1800"/>
            </a:lvl1pPr>
            <a:lvl2pPr marL="600486" indent="0">
              <a:buNone/>
              <a:defRPr sz="1600"/>
            </a:lvl2pPr>
            <a:lvl3pPr marL="1200973" indent="0">
              <a:buNone/>
              <a:defRPr sz="1300"/>
            </a:lvl3pPr>
            <a:lvl4pPr marL="1801459" indent="0">
              <a:buNone/>
              <a:defRPr sz="1200"/>
            </a:lvl4pPr>
            <a:lvl5pPr marL="2401946" indent="0">
              <a:buNone/>
              <a:defRPr sz="1200"/>
            </a:lvl5pPr>
            <a:lvl6pPr marL="3002432" indent="0">
              <a:buNone/>
              <a:defRPr sz="1200"/>
            </a:lvl6pPr>
            <a:lvl7pPr marL="3602919" indent="0">
              <a:buNone/>
              <a:defRPr sz="1200"/>
            </a:lvl7pPr>
            <a:lvl8pPr marL="4203405" indent="0">
              <a:buNone/>
              <a:defRPr sz="1200"/>
            </a:lvl8pPr>
            <a:lvl9pPr marL="4803892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9420A-3C9B-4A4A-8B22-33E1D1AB4C77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7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6216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CA805-C74E-4E32-AD51-D08ADD25E1A0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7502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7676" y="168011"/>
            <a:ext cx="2894410" cy="70359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7700" y="168011"/>
            <a:ext cx="8474075" cy="70359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BB9F-B7EA-40E1-8272-6E473513C573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1160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"/>
          <p:cNvSpPr>
            <a:spLocks noChangeArrowheads="1"/>
          </p:cNvSpPr>
          <p:nvPr/>
        </p:nvSpPr>
        <p:spPr bwMode="auto">
          <a:xfrm>
            <a:off x="0" y="0"/>
            <a:ext cx="12954000" cy="8104188"/>
          </a:xfrm>
          <a:prstGeom prst="rect">
            <a:avLst/>
          </a:prstGeom>
          <a:solidFill>
            <a:srgbClr val="FFFFFF">
              <a:alpha val="2666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26" tIns="150626" rIns="150626" bIns="150626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ko-KR" sz="2200">
              <a:solidFill>
                <a:srgbClr val="000000"/>
              </a:solidFill>
              <a:latin typeface="나눔고딕" pitchFamily="50" charset="-127"/>
              <a:cs typeface="Arial" charset="0"/>
              <a:sym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738313"/>
            <a:ext cx="12954000" cy="560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58888" y="168275"/>
            <a:ext cx="9180512" cy="100647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2F60D-36F8-4965-86AF-EF8AE06A727A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6321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17A1F-FC14-481D-9F5B-D84D5D49A872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19068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"/>
          <p:cNvSpPr>
            <a:spLocks noChangeArrowheads="1"/>
          </p:cNvSpPr>
          <p:nvPr/>
        </p:nvSpPr>
        <p:spPr bwMode="auto">
          <a:xfrm>
            <a:off x="0" y="0"/>
            <a:ext cx="12954000" cy="8104188"/>
          </a:xfrm>
          <a:prstGeom prst="rect">
            <a:avLst/>
          </a:prstGeom>
          <a:solidFill>
            <a:srgbClr val="FFFFFF">
              <a:alpha val="2666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26" tIns="150626" rIns="150626" bIns="150626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5524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"/>
          <p:cNvSpPr>
            <a:spLocks noChangeArrowheads="1"/>
          </p:cNvSpPr>
          <p:nvPr/>
        </p:nvSpPr>
        <p:spPr bwMode="auto">
          <a:xfrm>
            <a:off x="0" y="0"/>
            <a:ext cx="12954000" cy="8104188"/>
          </a:xfrm>
          <a:prstGeom prst="rect">
            <a:avLst/>
          </a:prstGeom>
          <a:solidFill>
            <a:srgbClr val="FFFFFF">
              <a:alpha val="2666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26" tIns="150626" rIns="150626" bIns="150626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ko-KR" sz="2200">
              <a:solidFill>
                <a:srgbClr val="000000"/>
              </a:solidFill>
              <a:latin typeface="나눔고딕" pitchFamily="50" charset="-127"/>
              <a:cs typeface="Arial" charset="0"/>
              <a:sym typeface="Arial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58888" y="168275"/>
            <a:ext cx="9180512" cy="100647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47700" y="1612900"/>
            <a:ext cx="12306300" cy="57340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059E6-545A-4875-98CE-E54B9971C525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64613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235328" y="876455"/>
            <a:ext cx="12566375" cy="532219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ADC65BF-5AE4-4965-B756-47EEB0155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655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550" y="2505075"/>
            <a:ext cx="11010900" cy="17287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43100" y="4570413"/>
            <a:ext cx="9067800" cy="206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26644-EBC9-4927-939E-A1C3F5C6ADC3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769F9-FF7B-4BF0-9E22-B576A0D29A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B43B5-4A89-49AC-BFBA-BFB1DB260F3C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A8446-1A70-4997-949C-403BF8CE42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938" y="5181600"/>
            <a:ext cx="11010900" cy="16017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3938" y="3417888"/>
            <a:ext cx="11010900" cy="1763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61872-8ABC-4124-8B0F-7D93CC5A5F19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BD715-DF02-455B-BA86-99F68D396D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7700" y="1881188"/>
            <a:ext cx="5753100" cy="5322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3200" y="1881188"/>
            <a:ext cx="5753100" cy="5322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4692-3A7A-4D99-BA52-25EDB009EE0C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7C2F7-1F7E-4F32-8939-BF453D943F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0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7700" y="1804988"/>
            <a:ext cx="5722938" cy="752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7700" y="2557463"/>
            <a:ext cx="5722938" cy="4646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80188" y="1804988"/>
            <a:ext cx="5726112" cy="752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80188" y="2557463"/>
            <a:ext cx="5726112" cy="4646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0A082-AB48-4E13-9597-A13DCCEB5C0F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FF6C7-0A78-48D3-A059-23ED76AEFF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20F7-698D-4C5B-BFB4-DC244EF434FB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DE04-06D6-48E4-939C-EF0DCCBF29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0BCF0-C843-4E58-B8E6-3A950B098BDF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372BE-2494-48C5-BCF9-71D1FBD6CC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36F24-94BA-407D-B557-20208A3CB29F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6162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320675"/>
            <a:ext cx="4262438" cy="1366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4125" y="320675"/>
            <a:ext cx="7242175" cy="688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7700" y="1687513"/>
            <a:ext cx="4262438" cy="55165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265E-F9FB-441F-89BF-939D8646CD09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A3115-1241-43AC-B26C-7312851469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7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413" y="5645150"/>
            <a:ext cx="7772400" cy="666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38413" y="720725"/>
            <a:ext cx="7772400" cy="48387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38413" y="6311900"/>
            <a:ext cx="7772400" cy="946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27A1-D8D4-4B1C-9698-EEFED49A4FCA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EB796-E183-4F5B-AB1D-7D658D7EE0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C4938-C4D9-4315-9F2B-02310D68472B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BA15-DB6F-4169-BA1A-D913D02004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91650" y="322263"/>
            <a:ext cx="2914650" cy="6881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7700" y="322263"/>
            <a:ext cx="8591550" cy="6881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A3A6D-31F3-4383-B6BF-5AFBC87B13A5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5414-6F2D-42AA-B4C9-21B375A6B4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"/>
          <p:cNvSpPr>
            <a:spLocks noChangeArrowheads="1"/>
          </p:cNvSpPr>
          <p:nvPr/>
        </p:nvSpPr>
        <p:spPr bwMode="auto">
          <a:xfrm>
            <a:off x="0" y="0"/>
            <a:ext cx="12954000" cy="8104188"/>
          </a:xfrm>
          <a:prstGeom prst="rect">
            <a:avLst/>
          </a:prstGeom>
          <a:solidFill>
            <a:srgbClr val="FFFFFF">
              <a:alpha val="2666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26" tIns="150626" rIns="150626" bIns="150626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ko-KR" sz="2200">
              <a:solidFill>
                <a:srgbClr val="000000"/>
              </a:solidFill>
              <a:latin typeface="나눔고딕" pitchFamily="50" charset="-127"/>
              <a:cs typeface="Arial" charset="0"/>
              <a:sym typeface="Arial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58888" y="168275"/>
            <a:ext cx="9180512" cy="100647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47700" y="1612900"/>
            <a:ext cx="12306300" cy="57340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059E6-545A-4875-98CE-E54B9971C525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6022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"/>
            <a:ext cx="12954000" cy="80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3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"/>
          <p:cNvSpPr>
            <a:spLocks noChangeArrowheads="1"/>
          </p:cNvSpPr>
          <p:nvPr/>
        </p:nvSpPr>
        <p:spPr bwMode="auto">
          <a:xfrm>
            <a:off x="0" y="0"/>
            <a:ext cx="12954000" cy="8104188"/>
          </a:xfrm>
          <a:prstGeom prst="rect">
            <a:avLst/>
          </a:prstGeom>
          <a:solidFill>
            <a:srgbClr val="FFFFFF">
              <a:alpha val="2666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26" tIns="150626" rIns="150626" bIns="150626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089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0409-3ECE-4DDA-992E-5E0488915D37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9063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5D60-0DC5-432D-93C4-2931B0834B3A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280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D46A0-2FC5-433A-8C5A-C4FD2C139622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5620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9090-AC44-478E-B4E2-03B7647A335F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0755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98A3E-2CC4-4501-B9F0-4C56EC51767D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6" name="Rectangle 7"/>
          <p:cNvSpPr>
            <a:spLocks noGrp="1" noChangeArrowheads="1"/>
          </p:cNvSpPr>
          <p:nvPr userDrawn="1"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3036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:\MyFolder\Pictures\b001_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t="645" r="616" b="17447"/>
          <a:stretch>
            <a:fillRect/>
          </a:stretch>
        </p:blipFill>
        <p:spPr bwMode="auto">
          <a:xfrm>
            <a:off x="0" y="0"/>
            <a:ext cx="12954000" cy="806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C:\Users\Balmungk\Documents\0001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4976813"/>
            <a:ext cx="4695825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 bwMode="auto">
          <a:xfrm>
            <a:off x="1997170" y="1930978"/>
            <a:ext cx="7153359" cy="243143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189130" tIns="0" rIns="189130" bIns="0" anchor="ctr">
            <a:spAutoFit/>
          </a:bodyPr>
          <a:lstStyle/>
          <a:p>
            <a:pPr marL="237693" indent="-329434" eaLnBrk="0" hangingPunct="0">
              <a:spcAft>
                <a:spcPts val="788"/>
              </a:spcAft>
              <a:buClr>
                <a:schemeClr val="bg2"/>
              </a:buClr>
              <a:defRPr/>
            </a:pPr>
            <a:r>
              <a:rPr lang="en-US" altLang="ko-KR" sz="7900" b="1" i="1" kern="0" spc="131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 for </a:t>
            </a:r>
            <a:br>
              <a:rPr lang="en-US" altLang="ko-KR" sz="7900" b="1" i="1" kern="0" spc="131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en-US" altLang="ko-KR" sz="7900" b="1" i="1" kern="0" spc="131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your attention!</a:t>
            </a:r>
            <a:endParaRPr lang="ko-KR" altLang="en-US" sz="7900" b="1" i="1" kern="0" spc="131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Picture 4" descr="C:\Users\Balmungk\Documents\0002.wmf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2217737"/>
            <a:ext cx="1919598" cy="19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80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D:\MyFolder\Pictures\b001_01.png"/>
          <p:cNvPicPr>
            <a:picLocks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3" r="21506" b="19807"/>
          <a:stretch>
            <a:fillRect/>
          </a:stretch>
        </p:blipFill>
        <p:spPr bwMode="auto">
          <a:xfrm>
            <a:off x="0" y="-9525"/>
            <a:ext cx="12979400" cy="806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47700" y="1612900"/>
            <a:ext cx="123063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049" rIns="120097" bIns="60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58888" y="168275"/>
            <a:ext cx="91805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049" rIns="120097" bIns="600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Titelmasterformat durch Klicken bearbeiten</a:t>
            </a:r>
          </a:p>
        </p:txBody>
      </p:sp>
      <p:sp>
        <p:nvSpPr>
          <p:cNvPr id="7173" name="Rectangle 5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9931400" y="7599363"/>
            <a:ext cx="2705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0097" tIns="60049" rIns="141847" bIns="60049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나눔고딕" pitchFamily="50" charset="-127"/>
                <a:ea typeface="굴림" charset="-127"/>
              </a:defRPr>
            </a:lvl1pPr>
          </a:lstStyle>
          <a:p>
            <a:pPr>
              <a:defRPr/>
            </a:pPr>
            <a:fld id="{2F537EF7-298C-4E57-BF80-13F84DEE3414}" type="slidenum">
              <a:rPr lang="de-DE" altLang="ko-KR"/>
              <a:pPr>
                <a:defRPr/>
              </a:pPr>
              <a:t>‹#›</a:t>
            </a:fld>
            <a:endParaRPr lang="de-DE" altLang="ko-KR" dirty="0"/>
          </a:p>
        </p:txBody>
      </p:sp>
      <p:sp>
        <p:nvSpPr>
          <p:cNvPr id="7174" name="Rectangle 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47700" y="7599363"/>
            <a:ext cx="30226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20097" tIns="60049" rIns="0" bIns="60049" numCol="1" anchor="ctr" anchorCtr="0" compatLnSpc="1">
            <a:prstTxWarp prst="textNoShape">
              <a:avLst/>
            </a:prstTxWarp>
          </a:bodyPr>
          <a:lstStyle>
            <a:lvl1pPr>
              <a:defRPr sz="1300">
                <a:latin typeface="나눔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7175" name="Rectangle 7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425950" y="7599363"/>
            <a:ext cx="41021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20097" tIns="60049" rIns="0" bIns="60049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latin typeface="나눔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7599363"/>
            <a:ext cx="12979400" cy="465137"/>
          </a:xfrm>
          <a:prstGeom prst="rect">
            <a:avLst/>
          </a:prstGeom>
          <a:gradFill flip="none" rotWithShape="0">
            <a:gsLst>
              <a:gs pos="0">
                <a:schemeClr val="bg1">
                  <a:lumMod val="75000"/>
                </a:schemeClr>
              </a:gs>
              <a:gs pos="15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0097" tIns="60049" rIns="120097" bIns="60049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+mn-ea"/>
            </a:endParaRPr>
          </a:p>
        </p:txBody>
      </p:sp>
      <p:grpSp>
        <p:nvGrpSpPr>
          <p:cNvPr id="1033" name="Shape 809"/>
          <p:cNvGrpSpPr>
            <a:grpSpLocks/>
          </p:cNvGrpSpPr>
          <p:nvPr userDrawn="1"/>
        </p:nvGrpSpPr>
        <p:grpSpPr bwMode="auto">
          <a:xfrm>
            <a:off x="685800" y="374650"/>
            <a:ext cx="306388" cy="536575"/>
            <a:chOff x="6718575" y="2318625"/>
            <a:chExt cx="256950" cy="407375"/>
          </a:xfrm>
        </p:grpSpPr>
        <p:sp>
          <p:nvSpPr>
            <p:cNvPr id="1034" name="Shape 810"/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63937500 w 4092"/>
                <a:gd name="T1" fmla="*/ 14093750 h 902"/>
                <a:gd name="T2" fmla="*/ 63937500 w 4092"/>
                <a:gd name="T3" fmla="*/ 15625 h 902"/>
                <a:gd name="T4" fmla="*/ 0 w 4092"/>
                <a:gd name="T5" fmla="*/ 15625 h 902"/>
                <a:gd name="T6" fmla="*/ 0 w 4092"/>
                <a:gd name="T7" fmla="*/ 14093750 h 902"/>
                <a:gd name="T8" fmla="*/ 63937500 w 4092"/>
                <a:gd name="T9" fmla="*/ 140937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2"/>
                <a:gd name="T16" fmla="*/ 0 h 902"/>
                <a:gd name="T17" fmla="*/ 4092 w 4092"/>
                <a:gd name="T18" fmla="*/ 902 h 9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  <p:sp>
          <p:nvSpPr>
            <p:cNvPr id="1035" name="Shape 811"/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63937500 w 4092"/>
                <a:gd name="T1" fmla="*/ 14078125 h 902"/>
                <a:gd name="T2" fmla="*/ 63937500 w 4092"/>
                <a:gd name="T3" fmla="*/ 0 h 902"/>
                <a:gd name="T4" fmla="*/ 0 w 4092"/>
                <a:gd name="T5" fmla="*/ 0 h 902"/>
                <a:gd name="T6" fmla="*/ 0 w 4092"/>
                <a:gd name="T7" fmla="*/ 14078125 h 902"/>
                <a:gd name="T8" fmla="*/ 63937500 w 4092"/>
                <a:gd name="T9" fmla="*/ 140781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2"/>
                <a:gd name="T16" fmla="*/ 0 h 902"/>
                <a:gd name="T17" fmla="*/ 4092 w 4092"/>
                <a:gd name="T18" fmla="*/ 902 h 9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  <p:sp>
          <p:nvSpPr>
            <p:cNvPr id="1036" name="Shape 812"/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15625 h 1195"/>
                <a:gd name="T2" fmla="*/ 0 w 4092"/>
                <a:gd name="T3" fmla="*/ 2671875 h 1195"/>
                <a:gd name="T4" fmla="*/ 0 w 4092"/>
                <a:gd name="T5" fmla="*/ 2671875 h 1195"/>
                <a:gd name="T6" fmla="*/ 375000 w 4092"/>
                <a:gd name="T7" fmla="*/ 4968750 h 1195"/>
                <a:gd name="T8" fmla="*/ 1531250 w 4092"/>
                <a:gd name="T9" fmla="*/ 7250000 h 1195"/>
                <a:gd name="T10" fmla="*/ 3046875 w 4092"/>
                <a:gd name="T11" fmla="*/ 9140625 h 1195"/>
                <a:gd name="T12" fmla="*/ 5328125 w 4092"/>
                <a:gd name="T13" fmla="*/ 10296875 h 1195"/>
                <a:gd name="T14" fmla="*/ 29296875 w 4092"/>
                <a:gd name="T15" fmla="*/ 18281250 h 1195"/>
                <a:gd name="T16" fmla="*/ 29296875 w 4092"/>
                <a:gd name="T17" fmla="*/ 18281250 h 1195"/>
                <a:gd name="T18" fmla="*/ 31968750 w 4092"/>
                <a:gd name="T19" fmla="*/ 18656250 h 1195"/>
                <a:gd name="T20" fmla="*/ 31968750 w 4092"/>
                <a:gd name="T21" fmla="*/ 18656250 h 1195"/>
                <a:gd name="T22" fmla="*/ 34625000 w 4092"/>
                <a:gd name="T23" fmla="*/ 18281250 h 1195"/>
                <a:gd name="T24" fmla="*/ 58609375 w 4092"/>
                <a:gd name="T25" fmla="*/ 10296875 h 1195"/>
                <a:gd name="T26" fmla="*/ 58609375 w 4092"/>
                <a:gd name="T27" fmla="*/ 10296875 h 1195"/>
                <a:gd name="T28" fmla="*/ 60890625 w 4092"/>
                <a:gd name="T29" fmla="*/ 9140625 h 1195"/>
                <a:gd name="T30" fmla="*/ 62406250 w 4092"/>
                <a:gd name="T31" fmla="*/ 7250000 h 1195"/>
                <a:gd name="T32" fmla="*/ 63546875 w 4092"/>
                <a:gd name="T33" fmla="*/ 4968750 h 1195"/>
                <a:gd name="T34" fmla="*/ 63937500 w 4092"/>
                <a:gd name="T35" fmla="*/ 2671875 h 1195"/>
                <a:gd name="T36" fmla="*/ 63937500 w 4092"/>
                <a:gd name="T37" fmla="*/ 15625 h 1195"/>
                <a:gd name="T38" fmla="*/ 0 w 4092"/>
                <a:gd name="T39" fmla="*/ 156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2"/>
                <a:gd name="T61" fmla="*/ 0 h 1195"/>
                <a:gd name="T62" fmla="*/ 4092 w 4092"/>
                <a:gd name="T63" fmla="*/ 1195 h 119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  <p:sp>
          <p:nvSpPr>
            <p:cNvPr id="1037" name="Shape 813"/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22078125 w 1414"/>
                <a:gd name="T1" fmla="*/ 104281250 h 6675"/>
                <a:gd name="T2" fmla="*/ 22078125 w 1414"/>
                <a:gd name="T3" fmla="*/ 104281250 h 6675"/>
                <a:gd name="T4" fmla="*/ 9140625 w 1414"/>
                <a:gd name="T5" fmla="*/ 44531250 h 6675"/>
                <a:gd name="T6" fmla="*/ 15625 w 1414"/>
                <a:gd name="T7" fmla="*/ 15625 h 66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4"/>
                <a:gd name="T13" fmla="*/ 0 h 6675"/>
                <a:gd name="T14" fmla="*/ 1414 w 1414"/>
                <a:gd name="T15" fmla="*/ 6675 h 66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  <p:sp>
          <p:nvSpPr>
            <p:cNvPr id="1038" name="Shape 814"/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12265625 w 10278"/>
                <a:gd name="T1" fmla="*/ 192187500 h 12301"/>
                <a:gd name="T2" fmla="*/ 116828125 w 10278"/>
                <a:gd name="T3" fmla="*/ 175828125 h 12301"/>
                <a:gd name="T4" fmla="*/ 123296875 w 10278"/>
                <a:gd name="T5" fmla="*/ 161359375 h 12301"/>
                <a:gd name="T6" fmla="*/ 130906250 w 10278"/>
                <a:gd name="T7" fmla="*/ 148421875 h 12301"/>
                <a:gd name="T8" fmla="*/ 143468750 w 10278"/>
                <a:gd name="T9" fmla="*/ 130156250 h 12301"/>
                <a:gd name="T10" fmla="*/ 150703125 w 10278"/>
                <a:gd name="T11" fmla="*/ 117984375 h 12301"/>
                <a:gd name="T12" fmla="*/ 156781250 w 10278"/>
                <a:gd name="T13" fmla="*/ 104281250 h 12301"/>
                <a:gd name="T14" fmla="*/ 159828125 w 10278"/>
                <a:gd name="T15" fmla="*/ 88687500 h 12301"/>
                <a:gd name="T16" fmla="*/ 160593750 w 10278"/>
                <a:gd name="T17" fmla="*/ 80312500 h 12301"/>
                <a:gd name="T18" fmla="*/ 159828125 w 10278"/>
                <a:gd name="T19" fmla="*/ 71937500 h 12301"/>
                <a:gd name="T20" fmla="*/ 156781250 w 10278"/>
                <a:gd name="T21" fmla="*/ 56328125 h 12301"/>
                <a:gd name="T22" fmla="*/ 150703125 w 10278"/>
                <a:gd name="T23" fmla="*/ 41875000 h 12301"/>
                <a:gd name="T24" fmla="*/ 141937500 w 10278"/>
                <a:gd name="T25" fmla="*/ 29312500 h 12301"/>
                <a:gd name="T26" fmla="*/ 131281250 w 10278"/>
                <a:gd name="T27" fmla="*/ 18281250 h 12301"/>
                <a:gd name="T28" fmla="*/ 118343750 w 10278"/>
                <a:gd name="T29" fmla="*/ 9906250 h 12301"/>
                <a:gd name="T30" fmla="*/ 104265625 w 10278"/>
                <a:gd name="T31" fmla="*/ 3812500 h 12301"/>
                <a:gd name="T32" fmla="*/ 88671875 w 10278"/>
                <a:gd name="T33" fmla="*/ 390625 h 12301"/>
                <a:gd name="T34" fmla="*/ 80296875 w 10278"/>
                <a:gd name="T35" fmla="*/ 15625 h 12301"/>
                <a:gd name="T36" fmla="*/ 64312500 w 10278"/>
                <a:gd name="T37" fmla="*/ 1531250 h 12301"/>
                <a:gd name="T38" fmla="*/ 49093750 w 10278"/>
                <a:gd name="T39" fmla="*/ 6484375 h 12301"/>
                <a:gd name="T40" fmla="*/ 35390625 w 10278"/>
                <a:gd name="T41" fmla="*/ 13718750 h 12301"/>
                <a:gd name="T42" fmla="*/ 23593750 w 10278"/>
                <a:gd name="T43" fmla="*/ 23609375 h 12301"/>
                <a:gd name="T44" fmla="*/ 13703125 w 10278"/>
                <a:gd name="T45" fmla="*/ 35406250 h 12301"/>
                <a:gd name="T46" fmla="*/ 6468750 w 10278"/>
                <a:gd name="T47" fmla="*/ 49109375 h 12301"/>
                <a:gd name="T48" fmla="*/ 1906250 w 10278"/>
                <a:gd name="T49" fmla="*/ 63953125 h 12301"/>
                <a:gd name="T50" fmla="*/ 0 w 10278"/>
                <a:gd name="T51" fmla="*/ 80312500 h 12301"/>
                <a:gd name="T52" fmla="*/ 375000 w 10278"/>
                <a:gd name="T53" fmla="*/ 84500000 h 12301"/>
                <a:gd name="T54" fmla="*/ 1906250 w 10278"/>
                <a:gd name="T55" fmla="*/ 96671875 h 12301"/>
                <a:gd name="T56" fmla="*/ 6468750 w 10278"/>
                <a:gd name="T57" fmla="*/ 111140625 h 12301"/>
                <a:gd name="T58" fmla="*/ 13312500 w 10278"/>
                <a:gd name="T59" fmla="*/ 124078125 h 12301"/>
                <a:gd name="T60" fmla="*/ 21312500 w 10278"/>
                <a:gd name="T61" fmla="*/ 136250000 h 12301"/>
                <a:gd name="T62" fmla="*/ 33484375 w 10278"/>
                <a:gd name="T63" fmla="*/ 154890625 h 12301"/>
                <a:gd name="T64" fmla="*/ 40718750 w 10278"/>
                <a:gd name="T65" fmla="*/ 168218750 h 12301"/>
                <a:gd name="T66" fmla="*/ 46421875 w 10278"/>
                <a:gd name="T67" fmla="*/ 1838125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78"/>
                <a:gd name="T103" fmla="*/ 0 h 12301"/>
                <a:gd name="T104" fmla="*/ 10278 w 10278"/>
                <a:gd name="T105" fmla="*/ 12301 h 1230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  <p:sp>
          <p:nvSpPr>
            <p:cNvPr id="1039" name="Shape 815"/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22078125 w 1414"/>
                <a:gd name="T1" fmla="*/ 15625 h 6675"/>
                <a:gd name="T2" fmla="*/ 22078125 w 1414"/>
                <a:gd name="T3" fmla="*/ 15625 h 6675"/>
                <a:gd name="T4" fmla="*/ 12953125 w 1414"/>
                <a:gd name="T5" fmla="*/ 44531250 h 6675"/>
                <a:gd name="T6" fmla="*/ 15625 w 1414"/>
                <a:gd name="T7" fmla="*/ 104281250 h 66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4"/>
                <a:gd name="T13" fmla="*/ 0 h 6675"/>
                <a:gd name="T14" fmla="*/ 1414 w 1414"/>
                <a:gd name="T15" fmla="*/ 6675 h 66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  <p:sp>
          <p:nvSpPr>
            <p:cNvPr id="1040" name="Shape 816"/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15625 w 3606"/>
                <a:gd name="T1" fmla="*/ 1140625 h 780"/>
                <a:gd name="T2" fmla="*/ 12953125 w 3606"/>
                <a:gd name="T3" fmla="*/ 12187500 h 780"/>
                <a:gd name="T4" fmla="*/ 25890625 w 3606"/>
                <a:gd name="T5" fmla="*/ 1140625 h 780"/>
                <a:gd name="T6" fmla="*/ 25890625 w 3606"/>
                <a:gd name="T7" fmla="*/ 1140625 h 780"/>
                <a:gd name="T8" fmla="*/ 27031250 w 3606"/>
                <a:gd name="T9" fmla="*/ 390625 h 780"/>
                <a:gd name="T10" fmla="*/ 28171875 w 3606"/>
                <a:gd name="T11" fmla="*/ 0 h 780"/>
                <a:gd name="T12" fmla="*/ 29312500 w 3606"/>
                <a:gd name="T13" fmla="*/ 390625 h 780"/>
                <a:gd name="T14" fmla="*/ 30453125 w 3606"/>
                <a:gd name="T15" fmla="*/ 1140625 h 780"/>
                <a:gd name="T16" fmla="*/ 43390625 w 3606"/>
                <a:gd name="T17" fmla="*/ 12187500 h 780"/>
                <a:gd name="T18" fmla="*/ 56328125 w 3606"/>
                <a:gd name="T19" fmla="*/ 11406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06"/>
                <a:gd name="T31" fmla="*/ 0 h 780"/>
                <a:gd name="T32" fmla="*/ 3606 w 3606"/>
                <a:gd name="T33" fmla="*/ 780 h 7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  <p:sp>
          <p:nvSpPr>
            <p:cNvPr id="1041" name="Shape 817"/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15625 h 1"/>
                <a:gd name="T2" fmla="*/ 63937500 w 4092"/>
                <a:gd name="T3" fmla="*/ 15625 h 1"/>
                <a:gd name="T4" fmla="*/ 0 60000 65536"/>
                <a:gd name="T5" fmla="*/ 0 60000 65536"/>
                <a:gd name="T6" fmla="*/ 0 w 4092"/>
                <a:gd name="T7" fmla="*/ 0 h 1"/>
                <a:gd name="T8" fmla="*/ 4092 w 40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83" r:id="rId9"/>
    <p:sldLayoutId id="2147484362" r:id="rId10"/>
    <p:sldLayoutId id="2147484363" r:id="rId11"/>
    <p:sldLayoutId id="2147484364" r:id="rId12"/>
    <p:sldLayoutId id="2147484365" r:id="rId13"/>
    <p:sldLayoutId id="2147484366" r:id="rId14"/>
    <p:sldLayoutId id="2147484367" r:id="rId15"/>
    <p:sldLayoutId id="2147484368" r:id="rId16"/>
    <p:sldLayoutId id="2147484369" r:id="rId17"/>
    <p:sldLayoutId id="2147484370" r:id="rId18"/>
    <p:sldLayoutId id="2147484385" r:id="rId19"/>
    <p:sldLayoutId id="2147484390" r:id="rId20"/>
    <p:sldLayoutId id="2147484391" r:id="rId21"/>
    <p:sldLayoutId id="2147484392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5pPr>
      <a:lvl6pPr marL="600486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00973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01459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01946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28613" indent="-328613" algn="l" rtl="0" eaLnBrk="0" fontAlgn="base" hangingPunct="0">
        <a:spcBef>
          <a:spcPct val="40000"/>
        </a:spcBef>
        <a:spcAft>
          <a:spcPct val="0"/>
        </a:spcAft>
        <a:buClr>
          <a:srgbClr val="4379AF"/>
        </a:buClr>
        <a:buFont typeface="Wingdings 2" pitchFamily="18" charset="2"/>
        <a:buChar char="¡"/>
        <a:defRPr sz="3200" b="1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+mn-cs"/>
        </a:defRPr>
      </a:lvl1pPr>
      <a:lvl2pPr marL="660400" indent="-32861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•"/>
        <a:defRPr sz="2900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marL="992188" indent="-328613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Arial" charset="0"/>
        <a:buChar char="–"/>
        <a:defRPr sz="2600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marL="1320800" indent="-328613" algn="l" rtl="0" eaLnBrk="0" fontAlgn="base" hangingPunct="0">
        <a:spcBef>
          <a:spcPct val="40000"/>
        </a:spcBef>
        <a:spcAft>
          <a:spcPct val="0"/>
        </a:spcAft>
        <a:buFont typeface="Arial" charset="0"/>
        <a:buChar char="»"/>
        <a:defRPr sz="2600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marL="1652588" indent="-328613" algn="l" rtl="0" eaLnBrk="0" fontAlgn="base" hangingPunct="0">
        <a:spcBef>
          <a:spcPct val="40000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2360245" indent="-348199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</a:defRPr>
      </a:lvl6pPr>
      <a:lvl7pPr marL="2960732" indent="-348199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</a:defRPr>
      </a:lvl7pPr>
      <a:lvl8pPr marL="3561218" indent="-348199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</a:defRPr>
      </a:lvl8pPr>
      <a:lvl9pPr marL="4161705" indent="-348199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486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973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1459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1946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2432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2919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3405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3892" algn="l" defTabSz="120097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47700" y="322263"/>
            <a:ext cx="11658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47700" y="1881188"/>
            <a:ext cx="1165860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7700" y="7473950"/>
            <a:ext cx="3022600" cy="430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531D054-B72F-4462-9575-AADC8BB59C9A}" type="datetimeFigureOut">
              <a:rPr lang="ko-KR" altLang="en-US"/>
              <a:pPr>
                <a:defRPr/>
              </a:pPr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25950" y="7473950"/>
            <a:ext cx="4102100" cy="430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83700" y="7473950"/>
            <a:ext cx="3022600" cy="430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CD68FEC-CB20-4244-B2E0-DDFD99F287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7" r:id="rId12"/>
    <p:sldLayoutId id="2147484388" r:id="rId13"/>
    <p:sldLayoutId id="2147484389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2997" t="18461" r="33379" b="18248"/>
          <a:stretch/>
        </p:blipFill>
        <p:spPr>
          <a:xfrm>
            <a:off x="7619529" y="1830672"/>
            <a:ext cx="4233804" cy="6096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2250"/>
            <a:ext cx="2451086" cy="79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1735140" y="1967414"/>
            <a:ext cx="9139767" cy="51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/>
            <a:r>
              <a:rPr lang="ko-KR" altLang="en-US" sz="2800" b="1" dirty="0"/>
              <a:t>창의적 컴퓨팅</a:t>
            </a:r>
            <a:r>
              <a:rPr lang="en-US" altLang="ko-KR" b="1" dirty="0"/>
              <a:t>(Creative Computing)</a:t>
            </a:r>
            <a:endParaRPr lang="en-US" altLang="ko-KR" sz="2800" b="1" dirty="0"/>
          </a:p>
          <a:p>
            <a:pPr eaLnBrk="1" latinLnBrk="0" hangingPunct="1"/>
            <a:endParaRPr lang="en-US" altLang="ko-KR" sz="3293" b="1" dirty="0"/>
          </a:p>
          <a:p>
            <a:pPr algn="ctr" eaLnBrk="1" latinLnBrk="0" hangingPunct="1"/>
            <a:r>
              <a:rPr lang="en-US" altLang="ko-KR" sz="4800" b="1" dirty="0" smtClean="0"/>
              <a:t>Python Programming</a:t>
            </a:r>
          </a:p>
          <a:p>
            <a:pPr eaLnBrk="1" latinLnBrk="0" hangingPunct="1"/>
            <a:endParaRPr lang="en-US" altLang="ko-KR" sz="2822" b="1" dirty="0" smtClean="0"/>
          </a:p>
        </p:txBody>
      </p:sp>
    </p:spTree>
    <p:extLst>
      <p:ext uri="{BB962C8B-B14F-4D97-AF65-F5344CB8AC3E}">
        <p14:creationId xmlns:p14="http://schemas.microsoft.com/office/powerpoint/2010/main" val="2994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/>
          </p:cNvSpPr>
          <p:nvPr/>
        </p:nvSpPr>
        <p:spPr>
          <a:xfrm>
            <a:off x="0" y="1133475"/>
            <a:ext cx="12954000" cy="4876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txBody>
          <a:bodyPr lIns="150626" tIns="150626" rIns="150626" bIns="150626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  <a:cs typeface="Muli"/>
            </a:endParaRPr>
          </a:p>
        </p:txBody>
      </p:sp>
      <p:pic>
        <p:nvPicPr>
          <p:cNvPr id="9219" name="Picture 5" descr="D:\MyFolder\Pictures\b001_0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t="17447" r="616" b="645"/>
          <a:stretch>
            <a:fillRect/>
          </a:stretch>
        </p:blipFill>
        <p:spPr bwMode="auto">
          <a:xfrm>
            <a:off x="6350" y="-1588"/>
            <a:ext cx="12954000" cy="8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14400" y="2127250"/>
            <a:ext cx="8637301" cy="4154984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ko-KR" alt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동영상강의 학습정리</a:t>
            </a:r>
            <a:endParaRPr lang="en-US" altLang="ko-KR" sz="7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defRPr/>
            </a:pPr>
            <a:r>
              <a:rPr lang="en-US" altLang="ko-KR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+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The </a:t>
            </a:r>
            <a:r>
              <a:rPr lang="el-GR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강의</a:t>
            </a:r>
            <a:endParaRPr lang="ko-KR" altLang="en-US" sz="4400" dirty="0"/>
          </a:p>
          <a:p>
            <a:pPr algn="ctr">
              <a:defRPr/>
            </a:pPr>
            <a:r>
              <a:rPr lang="en-US" altLang="ko-KR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   (</a:t>
            </a:r>
            <a:r>
              <a:rPr lang="ko-KR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더 알</a:t>
            </a:r>
            <a:r>
              <a:rPr lang="ko-KR" altLang="en-US" sz="2800" b="1" cap="all" dirty="0">
                <a:ln w="0"/>
                <a:solidFill>
                  <a:srgbClr val="000000"/>
                </a:soli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고</a:t>
            </a:r>
            <a:r>
              <a:rPr lang="ko-KR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파</a:t>
            </a:r>
            <a:r>
              <a:rPr lang="ko-KR" altLang="en-US" sz="2800" b="1" cap="all" dirty="0">
                <a:ln w="0"/>
                <a:solidFill>
                  <a:srgbClr val="000000"/>
                </a:soli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요</a:t>
            </a:r>
            <a:r>
              <a:rPr lang="en-US" altLang="ko-KR" sz="2800" b="1" cap="all" dirty="0">
                <a:ln w="0"/>
                <a:solidFill>
                  <a:srgbClr val="000000"/>
                </a:soli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!!</a:t>
            </a:r>
            <a:r>
              <a:rPr lang="en-US" altLang="ko-KR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defRPr/>
            </a:pPr>
            <a:r>
              <a:rPr lang="en-US" altLang="ko-KR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6600" y="548700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this week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36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고딕"/>
              </a:rPr>
              <a:t>Things Covered In This </a:t>
            </a:r>
            <a:r>
              <a:rPr lang="en-US" altLang="ko-KR" dirty="0" smtClean="0">
                <a:ea typeface="나눔고딕"/>
              </a:rPr>
              <a:t>Chapter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Binary search</a:t>
            </a:r>
          </a:p>
          <a:p>
            <a:r>
              <a:rPr lang="en-US" altLang="ko-KR" dirty="0" smtClean="0"/>
              <a:t>break</a:t>
            </a:r>
          </a:p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: and, or,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836F24-94BA-407D-B557-20208A3CB29F}" type="slidenum">
              <a:rPr lang="de-DE" altLang="ko-KR" smtClean="0"/>
              <a:pPr>
                <a:defRPr/>
              </a:pPr>
              <a:t>11</a:t>
            </a:fld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296763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Binary search (</a:t>
            </a:r>
            <a:r>
              <a:rPr lang="ko-KR" altLang="en-US" dirty="0" smtClean="0"/>
              <a:t>이진검색</a:t>
            </a:r>
            <a:r>
              <a:rPr lang="en-US" altLang="ko-KR" dirty="0" smtClean="0"/>
              <a:t>)</a:t>
            </a: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3D0A83AE-9D2A-43D5-A007-694B4F5479B6}" type="slidenum">
              <a:rPr lang="de-DE" altLang="ko-KR" smtClean="0">
                <a:ea typeface="굴림" pitchFamily="50" charset="-127"/>
              </a:rPr>
              <a:pPr eaLnBrk="1" hangingPunct="1"/>
              <a:t>12</a:t>
            </a:fld>
            <a:endParaRPr lang="de-DE" altLang="ko-KR" smtClean="0"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15400" y="3270250"/>
            <a:ext cx="1936353" cy="3534538"/>
            <a:chOff x="8915400" y="3270250"/>
            <a:chExt cx="1936353" cy="35345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타원형 설명선 8"/>
          <p:cNvSpPr/>
          <p:nvPr/>
        </p:nvSpPr>
        <p:spPr bwMode="auto">
          <a:xfrm>
            <a:off x="5410200" y="1593850"/>
            <a:ext cx="4191000" cy="2895600"/>
          </a:xfrm>
          <a:prstGeom prst="wedgeEllipseCallout">
            <a:avLst>
              <a:gd name="adj1" fmla="val 45092"/>
              <a:gd name="adj2" fmla="val 77292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기회를 몇 번을 줄 것인지 생각해보도록 하죠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90"/>
          <a:stretch/>
        </p:blipFill>
        <p:spPr bwMode="auto">
          <a:xfrm>
            <a:off x="990600" y="3638832"/>
            <a:ext cx="1591048" cy="20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1219200" y="1593850"/>
            <a:ext cx="3886200" cy="2474220"/>
          </a:xfrm>
          <a:prstGeom prst="wedgeEllipseCallout">
            <a:avLst>
              <a:gd name="adj1" fmla="val -31666"/>
              <a:gd name="adj2" fmla="val 77383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맞출 때가지 기회를 계속 주는 것이 게임의 재미가 떨어져요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4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Binary search (</a:t>
            </a:r>
            <a:r>
              <a:rPr lang="ko-KR" altLang="en-US" dirty="0"/>
              <a:t>이진검색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10243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Binary search</a:t>
            </a:r>
          </a:p>
          <a:p>
            <a:pPr lvl="1"/>
            <a:r>
              <a:rPr lang="ko-KR" altLang="en-US" sz="3700" dirty="0"/>
              <a:t>일정한 순서로 배열된 데이터 항목의 리스트</a:t>
            </a:r>
            <a:r>
              <a:rPr lang="en-US" altLang="ko-KR" sz="3700" dirty="0"/>
              <a:t>(</a:t>
            </a:r>
            <a:r>
              <a:rPr lang="ko-KR" altLang="en-US" sz="3700" dirty="0"/>
              <a:t>집합</a:t>
            </a:r>
            <a:r>
              <a:rPr lang="en-US" altLang="ko-KR" sz="3700" dirty="0"/>
              <a:t>)</a:t>
            </a:r>
            <a:r>
              <a:rPr lang="ko-KR" altLang="en-US" sz="3700" dirty="0"/>
              <a:t>를 </a:t>
            </a:r>
            <a:r>
              <a:rPr lang="en-US" altLang="ko-KR" sz="3700" dirty="0"/>
              <a:t>2</a:t>
            </a:r>
            <a:r>
              <a:rPr lang="ko-KR" altLang="en-US" sz="3700" dirty="0"/>
              <a:t>개 부분으로 되풀이하여 나누어서</a:t>
            </a:r>
            <a:r>
              <a:rPr lang="en-US" altLang="ko-KR" sz="3700" dirty="0"/>
              <a:t>, </a:t>
            </a:r>
            <a:r>
              <a:rPr lang="ko-KR" altLang="en-US" sz="3700" dirty="0"/>
              <a:t>그 한 부분을 버리고 남은 부분을 탐색함으로써 </a:t>
            </a:r>
            <a:r>
              <a:rPr lang="ko-KR" altLang="en-US" sz="3700" dirty="0" smtClean="0"/>
              <a:t>검색 </a:t>
            </a:r>
            <a:r>
              <a:rPr lang="ko-KR" altLang="en-US" sz="3700" dirty="0"/>
              <a:t>항목을 찾아내는 방법</a:t>
            </a:r>
            <a:endParaRPr lang="en-US" altLang="ko-KR" sz="37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eaLnBrk="1" hangingPunct="1"/>
            <a:endParaRPr lang="ko-KR" altLang="en-US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fld id="{057717AB-8314-4349-932A-6D6B1334FE3D}" type="slidenum">
              <a:rPr lang="de-DE" altLang="ko-KR" smtClean="0">
                <a:latin typeface="나눔고딕" pitchFamily="50" charset="-127"/>
                <a:ea typeface="굴림" pitchFamily="50" charset="-127"/>
              </a:rPr>
              <a:pPr eaLnBrk="1" hangingPunct="1"/>
              <a:t>13</a:t>
            </a:fld>
            <a:endParaRPr lang="de-DE" altLang="ko-KR" smtClean="0">
              <a:latin typeface="나눔고딕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1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16" y="1365250"/>
            <a:ext cx="12566375" cy="13719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1~20</a:t>
            </a:r>
            <a:r>
              <a:rPr lang="ko-KR" altLang="en-US" sz="2400" dirty="0" smtClean="0"/>
              <a:t>까지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자료가 </a:t>
            </a:r>
            <a:r>
              <a:rPr lang="ko-KR" altLang="en-US" sz="2400" dirty="0" smtClean="0">
                <a:solidFill>
                  <a:srgbClr val="FF0000"/>
                </a:solidFill>
              </a:rPr>
              <a:t>오름차순</a:t>
            </a:r>
            <a:r>
              <a:rPr lang="ko-KR" altLang="en-US" sz="2400" dirty="0" smtClean="0"/>
              <a:t>으로 정렬되어있다고 가정하자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1~20</a:t>
            </a:r>
            <a:r>
              <a:rPr lang="ko-KR" altLang="en-US" sz="2400" dirty="0" smtClean="0"/>
              <a:t>사이의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수를 맞추는 게임은 다음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개의 캔 중에서 어떤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</a:t>
            </a:r>
            <a:r>
              <a:rPr lang="en-US" altLang="ko-KR" sz="2400" dirty="0" smtClean="0"/>
              <a:t>(Number)</a:t>
            </a:r>
            <a:r>
              <a:rPr lang="ko-KR" altLang="en-US" sz="2400" dirty="0" smtClean="0"/>
              <a:t>를 찾는 것과 같은 문제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number =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19</a:t>
            </a:r>
            <a:r>
              <a:rPr lang="ko-KR" altLang="en-US" sz="2400" dirty="0" smtClean="0"/>
              <a:t>라고 가정하면</a:t>
            </a:r>
            <a:r>
              <a:rPr lang="en-US" altLang="ko-KR" sz="2400" dirty="0" smtClean="0"/>
              <a:t>..</a:t>
            </a:r>
          </a:p>
          <a:p>
            <a:r>
              <a:rPr lang="ko-KR" altLang="en-US" sz="2400" dirty="0" smtClean="0"/>
              <a:t>나는 제일 먼저 어떤 수를 예측하는 것이 좋을까</a:t>
            </a:r>
            <a:r>
              <a:rPr lang="en-US" altLang="ko-KR" sz="24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ADC65BF-5AE4-4965-B756-47EEB0155F7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912088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 bwMode="auto">
          <a:xfrm>
            <a:off x="1511831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2111574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순서도: 자기 디스크 7"/>
          <p:cNvSpPr/>
          <p:nvPr/>
        </p:nvSpPr>
        <p:spPr bwMode="auto">
          <a:xfrm>
            <a:off x="2711317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순서도: 자기 디스크 8"/>
          <p:cNvSpPr/>
          <p:nvPr/>
        </p:nvSpPr>
        <p:spPr bwMode="auto">
          <a:xfrm>
            <a:off x="3311060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3910803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순서도: 자기 디스크 10"/>
          <p:cNvSpPr/>
          <p:nvPr/>
        </p:nvSpPr>
        <p:spPr bwMode="auto">
          <a:xfrm>
            <a:off x="4510546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5110289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312345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5710032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6309775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6909518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7509261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8109004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8708747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9308490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9908233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순서도: 자기 디스크 21"/>
          <p:cNvSpPr/>
          <p:nvPr/>
        </p:nvSpPr>
        <p:spPr bwMode="auto">
          <a:xfrm>
            <a:off x="10507976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11107719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순서도: 자기 디스크 23"/>
          <p:cNvSpPr/>
          <p:nvPr/>
        </p:nvSpPr>
        <p:spPr bwMode="auto">
          <a:xfrm>
            <a:off x="11707452" y="390060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95038" y="4879282"/>
            <a:ext cx="529162" cy="889298"/>
            <a:chOff x="4061113" y="2914817"/>
            <a:chExt cx="373526" cy="756253"/>
          </a:xfrm>
        </p:grpSpPr>
        <p:sp>
          <p:nvSpPr>
            <p:cNvPr id="25" name="아래쪽 화살표 24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409163" y="4897339"/>
            <a:ext cx="529162" cy="889298"/>
            <a:chOff x="4061113" y="2914817"/>
            <a:chExt cx="373526" cy="756253"/>
          </a:xfrm>
        </p:grpSpPr>
        <p:sp>
          <p:nvSpPr>
            <p:cNvPr id="30" name="아래쪽 화살표 29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614417" y="4897339"/>
            <a:ext cx="529162" cy="889298"/>
            <a:chOff x="4061113" y="2914817"/>
            <a:chExt cx="373526" cy="756253"/>
          </a:xfrm>
        </p:grpSpPr>
        <p:sp>
          <p:nvSpPr>
            <p:cNvPr id="33" name="아래쪽 화살표 32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813903" y="4863598"/>
            <a:ext cx="529162" cy="889298"/>
            <a:chOff x="4061113" y="2914817"/>
            <a:chExt cx="373526" cy="756253"/>
          </a:xfrm>
        </p:grpSpPr>
        <p:sp>
          <p:nvSpPr>
            <p:cNvPr id="36" name="아래쪽 화살표 35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(4)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976852" y="4891876"/>
            <a:ext cx="529162" cy="889298"/>
            <a:chOff x="4061113" y="2914817"/>
            <a:chExt cx="373526" cy="756253"/>
          </a:xfrm>
        </p:grpSpPr>
        <p:sp>
          <p:nvSpPr>
            <p:cNvPr id="39" name="아래쪽 화살표 38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(5)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201338" y="4895547"/>
            <a:ext cx="529162" cy="889298"/>
            <a:chOff x="4061113" y="2914817"/>
            <a:chExt cx="373526" cy="756253"/>
          </a:xfrm>
        </p:grpSpPr>
        <p:sp>
          <p:nvSpPr>
            <p:cNvPr id="42" name="아래쪽 화살표 41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(6)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0400824" y="4879282"/>
            <a:ext cx="529162" cy="889298"/>
            <a:chOff x="4061113" y="2914817"/>
            <a:chExt cx="373526" cy="756253"/>
          </a:xfrm>
        </p:grpSpPr>
        <p:sp>
          <p:nvSpPr>
            <p:cNvPr id="45" name="아래쪽 화살표 44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(7)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1700263" y="4906855"/>
            <a:ext cx="529162" cy="889298"/>
            <a:chOff x="4061113" y="2914817"/>
            <a:chExt cx="373526" cy="756253"/>
          </a:xfrm>
        </p:grpSpPr>
        <p:sp>
          <p:nvSpPr>
            <p:cNvPr id="48" name="아래쪽 화살표 47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(8)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1023878" y="4922904"/>
            <a:ext cx="529162" cy="889298"/>
            <a:chOff x="4061113" y="2914817"/>
            <a:chExt cx="373526" cy="756253"/>
          </a:xfrm>
        </p:grpSpPr>
        <p:sp>
          <p:nvSpPr>
            <p:cNvPr id="51" name="아래쪽 화살표 50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(9)</a:t>
              </a:r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62012" y="6089650"/>
            <a:ext cx="4089747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최악의 경우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388" y="1475950"/>
            <a:ext cx="12566375" cy="5751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Number</a:t>
            </a:r>
            <a:r>
              <a:rPr lang="ko-KR" altLang="en-US" sz="2400" dirty="0" smtClean="0"/>
              <a:t>가 </a:t>
            </a:r>
            <a:r>
              <a:rPr lang="en-US" altLang="ko-KR" sz="2400" dirty="0" smtClean="0">
                <a:solidFill>
                  <a:srgbClr val="FF0000"/>
                </a:solidFill>
              </a:rPr>
              <a:t>19</a:t>
            </a:r>
            <a:r>
              <a:rPr lang="ko-KR" altLang="en-US" sz="2400" dirty="0" smtClean="0"/>
              <a:t>일 때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나는 제일 먼저 어떤 수를 예측하는 것이 좋을까</a:t>
            </a:r>
            <a:r>
              <a:rPr lang="en-US" altLang="ko-KR" sz="2400" dirty="0" smtClean="0"/>
              <a:t>?  </a:t>
            </a:r>
            <a:r>
              <a:rPr lang="en-US" altLang="ko-KR" sz="2400" dirty="0" err="1" smtClean="0"/>
              <a:t>myGuess</a:t>
            </a:r>
            <a:r>
              <a:rPr lang="en-US" altLang="ko-KR" sz="2400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ADC65BF-5AE4-4965-B756-47EEB0155F7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94569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 bwMode="auto">
          <a:xfrm>
            <a:off x="154543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214517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순서도: 자기 디스크 7"/>
          <p:cNvSpPr/>
          <p:nvPr/>
        </p:nvSpPr>
        <p:spPr bwMode="auto">
          <a:xfrm>
            <a:off x="274492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순서도: 자기 디스크 8"/>
          <p:cNvSpPr/>
          <p:nvPr/>
        </p:nvSpPr>
        <p:spPr bwMode="auto">
          <a:xfrm>
            <a:off x="334466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394440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순서도: 자기 디스크 10"/>
          <p:cNvSpPr/>
          <p:nvPr/>
        </p:nvSpPr>
        <p:spPr bwMode="auto">
          <a:xfrm>
            <a:off x="454414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514389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34594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574363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634337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694312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754286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814260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874235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934209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994183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순서도: 자기 디스크 21"/>
          <p:cNvSpPr/>
          <p:nvPr/>
        </p:nvSpPr>
        <p:spPr bwMode="auto">
          <a:xfrm>
            <a:off x="1054157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1114132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순서도: 자기 디스크 23"/>
          <p:cNvSpPr/>
          <p:nvPr/>
        </p:nvSpPr>
        <p:spPr bwMode="auto">
          <a:xfrm>
            <a:off x="1174105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8020" y="3189921"/>
            <a:ext cx="529162" cy="889298"/>
            <a:chOff x="4061113" y="2914817"/>
            <a:chExt cx="373526" cy="756253"/>
          </a:xfrm>
        </p:grpSpPr>
        <p:sp>
          <p:nvSpPr>
            <p:cNvPr id="25" name="아래쪽 화살표 24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658356" y="3189921"/>
            <a:ext cx="529162" cy="889298"/>
            <a:chOff x="4061113" y="2914817"/>
            <a:chExt cx="373526" cy="756253"/>
          </a:xfrm>
        </p:grpSpPr>
        <p:sp>
          <p:nvSpPr>
            <p:cNvPr id="30" name="아래쪽 화살표 29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546335" y="3189921"/>
            <a:ext cx="529162" cy="889298"/>
            <a:chOff x="4061113" y="2914817"/>
            <a:chExt cx="373526" cy="756253"/>
          </a:xfrm>
        </p:grpSpPr>
        <p:sp>
          <p:nvSpPr>
            <p:cNvPr id="33" name="아래쪽 화살표 32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1141322" y="3145512"/>
            <a:ext cx="529162" cy="889298"/>
            <a:chOff x="4061113" y="2914817"/>
            <a:chExt cx="373526" cy="756253"/>
          </a:xfrm>
        </p:grpSpPr>
        <p:sp>
          <p:nvSpPr>
            <p:cNvPr id="36" name="아래쪽 화살표 35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(4)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8022" y="4413250"/>
            <a:ext cx="4472699" cy="18158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(11+20)/2 = 15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(16+20)/2 = 18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(19+20)/2 = 19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0" y="2068549"/>
            <a:ext cx="6236227" cy="1076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0" y="2068549"/>
            <a:ext cx="9342093" cy="11213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0" y="2068549"/>
            <a:ext cx="11075497" cy="1076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1662" y="4983556"/>
            <a:ext cx="3371601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 만에 찾음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39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388" y="1247350"/>
            <a:ext cx="12566375" cy="5751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Number</a:t>
            </a:r>
            <a:r>
              <a:rPr lang="ko-KR" altLang="en-US" sz="2400" dirty="0" smtClean="0"/>
              <a:t>가 </a:t>
            </a:r>
            <a:r>
              <a:rPr lang="en-US" altLang="ko-K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ko-KR" altLang="en-US" sz="2400" dirty="0" smtClean="0"/>
              <a:t>일 때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나는 제일 먼저 어떤 수를 예측하는 것이 좋을까</a:t>
            </a:r>
            <a:r>
              <a:rPr lang="en-US" altLang="ko-KR" sz="2400" dirty="0" smtClean="0"/>
              <a:t>?  </a:t>
            </a:r>
            <a:r>
              <a:rPr lang="en-US" altLang="ko-KR" sz="2400" dirty="0" err="1" smtClean="0"/>
              <a:t>myGuess</a:t>
            </a:r>
            <a:r>
              <a:rPr lang="en-US" altLang="ko-KR" sz="2400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ADC65BF-5AE4-4965-B756-47EEB0155F7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94569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 bwMode="auto">
          <a:xfrm>
            <a:off x="154543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214517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순서도: 자기 디스크 7"/>
          <p:cNvSpPr/>
          <p:nvPr/>
        </p:nvSpPr>
        <p:spPr bwMode="auto">
          <a:xfrm>
            <a:off x="274492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순서도: 자기 디스크 8"/>
          <p:cNvSpPr/>
          <p:nvPr/>
        </p:nvSpPr>
        <p:spPr bwMode="auto">
          <a:xfrm>
            <a:off x="334466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394440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순서도: 자기 디스크 10"/>
          <p:cNvSpPr/>
          <p:nvPr/>
        </p:nvSpPr>
        <p:spPr bwMode="auto">
          <a:xfrm>
            <a:off x="454414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514389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34594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574363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634337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694312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754286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814260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874235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934209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994183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순서도: 자기 디스크 21"/>
          <p:cNvSpPr/>
          <p:nvPr/>
        </p:nvSpPr>
        <p:spPr bwMode="auto">
          <a:xfrm>
            <a:off x="1054157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1114132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순서도: 자기 디스크 23"/>
          <p:cNvSpPr/>
          <p:nvPr/>
        </p:nvSpPr>
        <p:spPr bwMode="auto">
          <a:xfrm>
            <a:off x="1174105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8020" y="3189921"/>
            <a:ext cx="529162" cy="889298"/>
            <a:chOff x="4061113" y="2914817"/>
            <a:chExt cx="373526" cy="756253"/>
          </a:xfrm>
        </p:grpSpPr>
        <p:sp>
          <p:nvSpPr>
            <p:cNvPr id="25" name="아래쪽 화살표 24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658356" y="3189921"/>
            <a:ext cx="529162" cy="889298"/>
            <a:chOff x="4061113" y="2914817"/>
            <a:chExt cx="373526" cy="756253"/>
          </a:xfrm>
        </p:grpSpPr>
        <p:sp>
          <p:nvSpPr>
            <p:cNvPr id="30" name="아래쪽 화살표 29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546335" y="3189921"/>
            <a:ext cx="529162" cy="889298"/>
            <a:chOff x="4061113" y="2914817"/>
            <a:chExt cx="373526" cy="756253"/>
          </a:xfrm>
        </p:grpSpPr>
        <p:sp>
          <p:nvSpPr>
            <p:cNvPr id="33" name="아래쪽 화살표 32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1094964" y="3186539"/>
            <a:ext cx="529162" cy="889298"/>
            <a:chOff x="4061113" y="2914817"/>
            <a:chExt cx="373526" cy="756253"/>
          </a:xfrm>
        </p:grpSpPr>
        <p:sp>
          <p:nvSpPr>
            <p:cNvPr id="36" name="아래쪽 화살표 35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(4)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759901" y="3186539"/>
            <a:ext cx="529162" cy="889298"/>
            <a:chOff x="4061113" y="2914817"/>
            <a:chExt cx="373526" cy="756253"/>
          </a:xfrm>
        </p:grpSpPr>
        <p:sp>
          <p:nvSpPr>
            <p:cNvPr id="39" name="아래쪽 화살표 38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(5)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29000" y="4422381"/>
            <a:ext cx="4472699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(11+20)/2 = 15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(16+20)/2 = 18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(19+20)/2 = 19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(20+20)/2 = 20</a:t>
            </a:r>
            <a:endParaRPr lang="ko-KR" alt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931662" y="4983556"/>
            <a:ext cx="3371601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 만에 찾음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388" y="1247350"/>
            <a:ext cx="12566375" cy="5751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Number</a:t>
            </a:r>
            <a:r>
              <a:rPr lang="ko-KR" altLang="en-US" sz="2400" dirty="0" smtClean="0"/>
              <a:t>가 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dirty="0" smtClean="0"/>
              <a:t>일 때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나는 제일 먼저 어떤 수를 예측하는 것이 좋을까</a:t>
            </a:r>
            <a:r>
              <a:rPr lang="en-US" altLang="ko-KR" sz="2400" dirty="0" smtClean="0"/>
              <a:t>?  </a:t>
            </a:r>
            <a:r>
              <a:rPr lang="en-US" altLang="ko-KR" sz="2400" dirty="0" err="1" smtClean="0"/>
              <a:t>myGuess</a:t>
            </a:r>
            <a:r>
              <a:rPr lang="en-US" altLang="ko-KR" sz="2400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ADC65BF-5AE4-4965-B756-47EEB0155F7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94569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 bwMode="auto">
          <a:xfrm>
            <a:off x="154543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214517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순서도: 자기 디스크 7"/>
          <p:cNvSpPr/>
          <p:nvPr/>
        </p:nvSpPr>
        <p:spPr bwMode="auto">
          <a:xfrm>
            <a:off x="274492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순서도: 자기 디스크 8"/>
          <p:cNvSpPr/>
          <p:nvPr/>
        </p:nvSpPr>
        <p:spPr bwMode="auto">
          <a:xfrm>
            <a:off x="334466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394440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순서도: 자기 디스크 10"/>
          <p:cNvSpPr/>
          <p:nvPr/>
        </p:nvSpPr>
        <p:spPr bwMode="auto">
          <a:xfrm>
            <a:off x="454414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514389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34594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574363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634337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694312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754286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814260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874235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934209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994183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순서도: 자기 디스크 21"/>
          <p:cNvSpPr/>
          <p:nvPr/>
        </p:nvSpPr>
        <p:spPr bwMode="auto">
          <a:xfrm>
            <a:off x="1054157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1114132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순서도: 자기 디스크 23"/>
          <p:cNvSpPr/>
          <p:nvPr/>
        </p:nvSpPr>
        <p:spPr bwMode="auto">
          <a:xfrm>
            <a:off x="1174105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8020" y="3189921"/>
            <a:ext cx="529162" cy="889298"/>
            <a:chOff x="4061113" y="2914817"/>
            <a:chExt cx="373526" cy="756253"/>
          </a:xfrm>
        </p:grpSpPr>
        <p:sp>
          <p:nvSpPr>
            <p:cNvPr id="25" name="아래쪽 화살표 24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637769" y="3060797"/>
            <a:ext cx="529162" cy="889298"/>
            <a:chOff x="4061113" y="2914817"/>
            <a:chExt cx="373526" cy="756253"/>
          </a:xfrm>
        </p:grpSpPr>
        <p:sp>
          <p:nvSpPr>
            <p:cNvPr id="30" name="아래쪽 화살표 29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909121" y="3073322"/>
            <a:ext cx="529162" cy="889298"/>
            <a:chOff x="4061113" y="2914817"/>
            <a:chExt cx="373526" cy="756253"/>
          </a:xfrm>
        </p:grpSpPr>
        <p:sp>
          <p:nvSpPr>
            <p:cNvPr id="33" name="아래쪽 화살표 32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84542" y="3097386"/>
            <a:ext cx="529162" cy="889298"/>
            <a:chOff x="4061113" y="2914817"/>
            <a:chExt cx="373526" cy="756253"/>
          </a:xfrm>
        </p:grpSpPr>
        <p:sp>
          <p:nvSpPr>
            <p:cNvPr id="36" name="아래쪽 화살표 35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(4)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961324" y="4456440"/>
            <a:ext cx="4272323" cy="18158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(1+9)/2 = 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(1+4)/2 = 2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(1+2)/2 =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57834" y="5026746"/>
            <a:ext cx="3371601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 만에 찾음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388" y="1247350"/>
            <a:ext cx="12566375" cy="5751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Number</a:t>
            </a:r>
            <a:r>
              <a:rPr lang="ko-KR" altLang="en-US" sz="2400" dirty="0" smtClean="0"/>
              <a:t>가 </a:t>
            </a:r>
            <a:r>
              <a:rPr lang="en-US" altLang="ko-KR" sz="2400" dirty="0" smtClean="0">
                <a:solidFill>
                  <a:srgbClr val="FF0000"/>
                </a:solidFill>
              </a:rPr>
              <a:t>9</a:t>
            </a:r>
            <a:r>
              <a:rPr lang="ko-KR" altLang="en-US" sz="2400" dirty="0" smtClean="0"/>
              <a:t>일 때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나는 제일 먼저 어떤 수를 예측하는 것이 좋을까</a:t>
            </a:r>
            <a:r>
              <a:rPr lang="en-US" altLang="ko-KR" sz="2400" dirty="0" smtClean="0"/>
              <a:t>?  </a:t>
            </a:r>
            <a:r>
              <a:rPr lang="en-US" altLang="ko-KR" sz="2400" dirty="0" err="1" smtClean="0"/>
              <a:t>myGuess</a:t>
            </a:r>
            <a:r>
              <a:rPr lang="en-US" altLang="ko-KR" sz="2400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ADC65BF-5AE4-4965-B756-47EEB0155F7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94569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 bwMode="auto">
          <a:xfrm>
            <a:off x="154543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214517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순서도: 자기 디스크 7"/>
          <p:cNvSpPr/>
          <p:nvPr/>
        </p:nvSpPr>
        <p:spPr bwMode="auto">
          <a:xfrm>
            <a:off x="274492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순서도: 자기 디스크 8"/>
          <p:cNvSpPr/>
          <p:nvPr/>
        </p:nvSpPr>
        <p:spPr bwMode="auto">
          <a:xfrm>
            <a:off x="334466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394440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순서도: 자기 디스크 10"/>
          <p:cNvSpPr/>
          <p:nvPr/>
        </p:nvSpPr>
        <p:spPr bwMode="auto">
          <a:xfrm>
            <a:off x="454414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514389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34594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574363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6343378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6943121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7542864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8142607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8742350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9342093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9941836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순서도: 자기 디스크 21"/>
          <p:cNvSpPr/>
          <p:nvPr/>
        </p:nvSpPr>
        <p:spPr bwMode="auto">
          <a:xfrm>
            <a:off x="10541579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11141322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순서도: 자기 디스크 23"/>
          <p:cNvSpPr/>
          <p:nvPr/>
        </p:nvSpPr>
        <p:spPr bwMode="auto">
          <a:xfrm>
            <a:off x="11741055" y="2068549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648020" y="3097386"/>
            <a:ext cx="529162" cy="889298"/>
            <a:chOff x="4061113" y="2914817"/>
            <a:chExt cx="373526" cy="756253"/>
          </a:xfrm>
        </p:grpSpPr>
        <p:sp>
          <p:nvSpPr>
            <p:cNvPr id="25" name="아래쪽 화살표 24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663591" y="3079806"/>
            <a:ext cx="529162" cy="889298"/>
            <a:chOff x="4061113" y="2914817"/>
            <a:chExt cx="373526" cy="756253"/>
          </a:xfrm>
        </p:grpSpPr>
        <p:sp>
          <p:nvSpPr>
            <p:cNvPr id="30" name="아래쪽 화살표 29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71406" y="3050165"/>
            <a:ext cx="529162" cy="889298"/>
            <a:chOff x="4061113" y="2914817"/>
            <a:chExt cx="373526" cy="756253"/>
          </a:xfrm>
        </p:grpSpPr>
        <p:sp>
          <p:nvSpPr>
            <p:cNvPr id="33" name="아래쪽 화살표 32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400568" y="3073322"/>
            <a:ext cx="529162" cy="889298"/>
            <a:chOff x="4061113" y="2914817"/>
            <a:chExt cx="373526" cy="756253"/>
          </a:xfrm>
        </p:grpSpPr>
        <p:sp>
          <p:nvSpPr>
            <p:cNvPr id="36" name="아래쪽 화살표 35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(4)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054583" y="3073322"/>
            <a:ext cx="529162" cy="889298"/>
            <a:chOff x="4061113" y="2914817"/>
            <a:chExt cx="373526" cy="756253"/>
          </a:xfrm>
        </p:grpSpPr>
        <p:sp>
          <p:nvSpPr>
            <p:cNvPr id="39" name="아래쪽 화살표 38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(5)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961324" y="4456440"/>
            <a:ext cx="4272323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(1+9)/2 = 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(6+9)/2 = 7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(8+9)/2 = 8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(9+9)/2 = 9</a:t>
            </a:r>
            <a:endParaRPr lang="ko-KR" alt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213315" y="5242189"/>
            <a:ext cx="3371601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 만에 찾음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1889ACE-999F-4BF4-9200-7BF55F2103C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977739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1577482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 bwMode="auto">
          <a:xfrm>
            <a:off x="2177225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2776968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순서도: 자기 디스크 7"/>
          <p:cNvSpPr/>
          <p:nvPr/>
        </p:nvSpPr>
        <p:spPr bwMode="auto">
          <a:xfrm>
            <a:off x="3376711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순서도: 자기 디스크 8"/>
          <p:cNvSpPr/>
          <p:nvPr/>
        </p:nvSpPr>
        <p:spPr bwMode="auto">
          <a:xfrm>
            <a:off x="3976454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4576197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순서도: 자기 디스크 10"/>
          <p:cNvSpPr/>
          <p:nvPr/>
        </p:nvSpPr>
        <p:spPr bwMode="auto">
          <a:xfrm>
            <a:off x="5175940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377996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5775683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6375426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6975169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7574912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8174655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8774398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9374141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9973884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10573627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순서도: 자기 디스크 21"/>
          <p:cNvSpPr/>
          <p:nvPr/>
        </p:nvSpPr>
        <p:spPr bwMode="auto">
          <a:xfrm>
            <a:off x="11173370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11773104" y="944746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0589" y="244946"/>
            <a:ext cx="4256459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다른 예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: number=7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5" name="순서도: 자기 디스크 24"/>
          <p:cNvSpPr/>
          <p:nvPr/>
        </p:nvSpPr>
        <p:spPr bwMode="auto">
          <a:xfrm>
            <a:off x="971971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6" name="순서도: 자기 디스크 25"/>
          <p:cNvSpPr/>
          <p:nvPr/>
        </p:nvSpPr>
        <p:spPr bwMode="auto">
          <a:xfrm>
            <a:off x="1571714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7" name="순서도: 자기 디스크 26"/>
          <p:cNvSpPr/>
          <p:nvPr/>
        </p:nvSpPr>
        <p:spPr bwMode="auto">
          <a:xfrm>
            <a:off x="2171457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8" name="순서도: 자기 디스크 27"/>
          <p:cNvSpPr/>
          <p:nvPr/>
        </p:nvSpPr>
        <p:spPr bwMode="auto">
          <a:xfrm>
            <a:off x="2771200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9" name="순서도: 자기 디스크 28"/>
          <p:cNvSpPr/>
          <p:nvPr/>
        </p:nvSpPr>
        <p:spPr bwMode="auto">
          <a:xfrm>
            <a:off x="3370943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0" name="순서도: 자기 디스크 29"/>
          <p:cNvSpPr/>
          <p:nvPr/>
        </p:nvSpPr>
        <p:spPr bwMode="auto">
          <a:xfrm>
            <a:off x="3970686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1" name="순서도: 자기 디스크 30"/>
          <p:cNvSpPr/>
          <p:nvPr/>
        </p:nvSpPr>
        <p:spPr bwMode="auto">
          <a:xfrm>
            <a:off x="4570429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2" name="순서도: 자기 디스크 31"/>
          <p:cNvSpPr/>
          <p:nvPr/>
        </p:nvSpPr>
        <p:spPr bwMode="auto">
          <a:xfrm>
            <a:off x="5170172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3" name="순서도: 자기 디스크 32"/>
          <p:cNvSpPr/>
          <p:nvPr/>
        </p:nvSpPr>
        <p:spPr bwMode="auto">
          <a:xfrm>
            <a:off x="372228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4" name="순서도: 자기 디스크 33"/>
          <p:cNvSpPr/>
          <p:nvPr/>
        </p:nvSpPr>
        <p:spPr bwMode="auto">
          <a:xfrm>
            <a:off x="5769915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5" name="순서도: 자기 디스크 34"/>
          <p:cNvSpPr/>
          <p:nvPr/>
        </p:nvSpPr>
        <p:spPr bwMode="auto">
          <a:xfrm>
            <a:off x="6369658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6" name="순서도: 자기 디스크 35"/>
          <p:cNvSpPr/>
          <p:nvPr/>
        </p:nvSpPr>
        <p:spPr bwMode="auto">
          <a:xfrm>
            <a:off x="6969401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7" name="순서도: 자기 디스크 36"/>
          <p:cNvSpPr/>
          <p:nvPr/>
        </p:nvSpPr>
        <p:spPr bwMode="auto">
          <a:xfrm>
            <a:off x="7569144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8" name="순서도: 자기 디스크 37"/>
          <p:cNvSpPr/>
          <p:nvPr/>
        </p:nvSpPr>
        <p:spPr bwMode="auto">
          <a:xfrm>
            <a:off x="8168887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9" name="순서도: 자기 디스크 38"/>
          <p:cNvSpPr/>
          <p:nvPr/>
        </p:nvSpPr>
        <p:spPr bwMode="auto">
          <a:xfrm>
            <a:off x="8768630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0" name="순서도: 자기 디스크 39"/>
          <p:cNvSpPr/>
          <p:nvPr/>
        </p:nvSpPr>
        <p:spPr bwMode="auto">
          <a:xfrm>
            <a:off x="9368373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1" name="순서도: 자기 디스크 40"/>
          <p:cNvSpPr/>
          <p:nvPr/>
        </p:nvSpPr>
        <p:spPr bwMode="auto">
          <a:xfrm>
            <a:off x="9968116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2" name="순서도: 자기 디스크 41"/>
          <p:cNvSpPr/>
          <p:nvPr/>
        </p:nvSpPr>
        <p:spPr bwMode="auto">
          <a:xfrm>
            <a:off x="10567859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3" name="순서도: 자기 디스크 42"/>
          <p:cNvSpPr/>
          <p:nvPr/>
        </p:nvSpPr>
        <p:spPr bwMode="auto">
          <a:xfrm>
            <a:off x="11167602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4" name="순서도: 자기 디스크 43"/>
          <p:cNvSpPr/>
          <p:nvPr/>
        </p:nvSpPr>
        <p:spPr bwMode="auto">
          <a:xfrm>
            <a:off x="11767335" y="4174761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4821" y="3474961"/>
            <a:ext cx="4512939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다른 예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: number=13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660602" y="1914200"/>
            <a:ext cx="529162" cy="889298"/>
            <a:chOff x="4061113" y="2914817"/>
            <a:chExt cx="373526" cy="756253"/>
          </a:xfrm>
        </p:grpSpPr>
        <p:sp>
          <p:nvSpPr>
            <p:cNvPr id="47" name="아래쪽 화살표 46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668020" y="1914200"/>
            <a:ext cx="529162" cy="889298"/>
            <a:chOff x="4061113" y="2914817"/>
            <a:chExt cx="373526" cy="756253"/>
          </a:xfrm>
        </p:grpSpPr>
        <p:sp>
          <p:nvSpPr>
            <p:cNvPr id="50" name="아래쪽 화살표 49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97511" y="1914200"/>
            <a:ext cx="529162" cy="889298"/>
            <a:chOff x="4061113" y="2914817"/>
            <a:chExt cx="373526" cy="756253"/>
          </a:xfrm>
        </p:grpSpPr>
        <p:sp>
          <p:nvSpPr>
            <p:cNvPr id="53" name="아래쪽 화살표 52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674300" y="5205807"/>
            <a:ext cx="529162" cy="889298"/>
            <a:chOff x="4061113" y="2914817"/>
            <a:chExt cx="373526" cy="756253"/>
          </a:xfrm>
        </p:grpSpPr>
        <p:sp>
          <p:nvSpPr>
            <p:cNvPr id="56" name="아래쪽 화살표 55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712398" y="5205807"/>
            <a:ext cx="529162" cy="889298"/>
            <a:chOff x="4061113" y="2914817"/>
            <a:chExt cx="373526" cy="756253"/>
          </a:xfrm>
        </p:grpSpPr>
        <p:sp>
          <p:nvSpPr>
            <p:cNvPr id="59" name="아래쪽 화살표 58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874333" y="5205807"/>
            <a:ext cx="529162" cy="889298"/>
            <a:chOff x="4061113" y="2914817"/>
            <a:chExt cx="373526" cy="756253"/>
          </a:xfrm>
        </p:grpSpPr>
        <p:sp>
          <p:nvSpPr>
            <p:cNvPr id="62" name="아래쪽 화살표 61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556627" y="5205807"/>
            <a:ext cx="529162" cy="889298"/>
            <a:chOff x="4061113" y="2914817"/>
            <a:chExt cx="373526" cy="756253"/>
          </a:xfrm>
        </p:grpSpPr>
        <p:sp>
          <p:nvSpPr>
            <p:cNvPr id="65" name="아래쪽 화살표 64"/>
            <p:cNvSpPr/>
            <p:nvPr/>
          </p:nvSpPr>
          <p:spPr bwMode="auto">
            <a:xfrm rot="10800000">
              <a:off x="4170282" y="2914817"/>
              <a:ext cx="264357" cy="524311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383644" indent="-383644" defTabSz="1200973" fontAlgn="ctr" latinLnBrk="1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  <a:tabLst>
                  <a:tab pos="383644" algn="l"/>
                  <a:tab pos="900730" algn="l"/>
                </a:tabLst>
              </a:pPr>
              <a:endParaRPr kumimoji="1" lang="ko-KR" altLang="en-US" sz="2100" b="1"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61113" y="3356993"/>
              <a:ext cx="329501" cy="314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(4)</a:t>
              </a:r>
              <a:endParaRPr lang="ko-KR" alt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24292" y="5518202"/>
            <a:ext cx="4472699" cy="18158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(11+20)/2 = 15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(11+14)/2 = 12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(13+14)/2 = 13</a:t>
            </a:r>
            <a:endParaRPr lang="ko-KR" alt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7574912" y="2191348"/>
            <a:ext cx="4272323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(1+9)/2 = 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(6+9)/2 = 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04300" y="3474960"/>
            <a:ext cx="3371601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 만에 찾음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43187" y="6426143"/>
            <a:ext cx="3371601" cy="675269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 만에 찾음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/>
          </p:cNvSpPr>
          <p:nvPr/>
        </p:nvSpPr>
        <p:spPr>
          <a:xfrm>
            <a:off x="0" y="1133475"/>
            <a:ext cx="12954000" cy="4876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txBody>
          <a:bodyPr lIns="150626" tIns="150626" rIns="150626" bIns="150626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  <a:cs typeface="Mul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20982" y="1365250"/>
            <a:ext cx="7731604" cy="1200329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ko-KR" alt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지금까지 </a:t>
            </a:r>
            <a:r>
              <a:rPr lang="ko-KR" altLang="en-US" sz="7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나눔고딕 ExtraBold" pitchFamily="50" charset="-127"/>
                <a:ea typeface="나눔고딕 ExtraBold" pitchFamily="50" charset="-127"/>
              </a:rPr>
              <a:t>배운것들</a:t>
            </a:r>
            <a:endParaRPr lang="ko-KR" alt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6600" y="548700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</a:t>
            </a:r>
            <a:r>
              <a:rPr lang="en-US" altLang="ko-KR" sz="3200" dirty="0" smtClean="0"/>
              <a:t>ast week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327025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Tx/>
              <a:buChar char="-"/>
            </a:pPr>
            <a:r>
              <a:rPr lang="en-US" altLang="ko-KR" sz="3200" dirty="0" smtClean="0"/>
              <a:t>print</a:t>
            </a:r>
          </a:p>
          <a:p>
            <a:pPr marL="457200" indent="-457200" eaLnBrk="1" hangingPunct="1">
              <a:buFontTx/>
              <a:buChar char="-"/>
            </a:pPr>
            <a:r>
              <a:rPr lang="en-US" altLang="ko-KR" sz="3200" dirty="0" err="1" smtClean="0"/>
              <a:t>raw_input</a:t>
            </a:r>
            <a:r>
              <a:rPr lang="en-US" altLang="ko-KR" sz="3200" dirty="0" smtClean="0"/>
              <a:t>()</a:t>
            </a:r>
          </a:p>
          <a:p>
            <a:pPr marL="457200" indent="-457200" eaLnBrk="1" hangingPunct="1">
              <a:buFontTx/>
              <a:buChar char="-"/>
            </a:pP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if</a:t>
            </a:r>
          </a:p>
          <a:p>
            <a:pPr marL="457200" indent="-457200" eaLnBrk="1" hangingPunct="1">
              <a:buFontTx/>
              <a:buChar char="-"/>
            </a:pPr>
            <a:r>
              <a:rPr lang="en-US" altLang="ko-KR" sz="3200" dirty="0" err="1" smtClean="0"/>
              <a:t>random.randint</a:t>
            </a:r>
            <a:r>
              <a:rPr lang="en-US" altLang="ko-KR" sz="3200" dirty="0" smtClean="0"/>
              <a:t>()</a:t>
            </a:r>
          </a:p>
          <a:p>
            <a:pPr marL="457200" indent="-457200" eaLnBrk="1" hangingPunct="1">
              <a:buFontTx/>
              <a:buChar char="-"/>
            </a:pPr>
            <a:r>
              <a:rPr lang="en-US" altLang="ko-KR" sz="3200" dirty="0" smtClean="0"/>
              <a:t>while</a:t>
            </a:r>
            <a:endParaRPr lang="en-US" altLang="ko-KR" sz="3200" dirty="0" smtClean="0"/>
          </a:p>
          <a:p>
            <a:pPr marL="457200" indent="-457200" eaLnBrk="1" hangingPunct="1">
              <a:buFontTx/>
              <a:buChar char="-"/>
            </a:pPr>
            <a:r>
              <a:rPr lang="en-US" altLang="ko-KR" sz="3200" dirty="0" err="1"/>
              <a:t>s</a:t>
            </a:r>
            <a:r>
              <a:rPr lang="en-US" altLang="ko-KR" sz="3200" dirty="0" err="1" smtClean="0"/>
              <a:t>tr</a:t>
            </a:r>
            <a:r>
              <a:rPr lang="en-US" altLang="ko-KR" sz="32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99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16" y="1365250"/>
            <a:ext cx="12566375" cy="13719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1~20</a:t>
            </a:r>
            <a:r>
              <a:rPr lang="ko-KR" altLang="en-US" sz="2400" dirty="0" smtClean="0"/>
              <a:t>까지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자료가 오름차순으로 정렬되어있다고 가정하자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다음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개의 캔 중에서 어느 하나를 찾는  문제</a:t>
            </a:r>
            <a:r>
              <a:rPr lang="en-US" altLang="ko-KR" sz="240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ADC65BF-5AE4-4965-B756-47EEB0155F7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1019239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순서도: 자기 디스크 5"/>
          <p:cNvSpPr/>
          <p:nvPr/>
        </p:nvSpPr>
        <p:spPr bwMode="auto">
          <a:xfrm>
            <a:off x="1618982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 bwMode="auto">
          <a:xfrm>
            <a:off x="2218725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순서도: 자기 디스크 7"/>
          <p:cNvSpPr/>
          <p:nvPr/>
        </p:nvSpPr>
        <p:spPr bwMode="auto">
          <a:xfrm>
            <a:off x="2818468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순서도: 자기 디스크 8"/>
          <p:cNvSpPr/>
          <p:nvPr/>
        </p:nvSpPr>
        <p:spPr bwMode="auto">
          <a:xfrm>
            <a:off x="3418211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4017954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순서도: 자기 디스크 10"/>
          <p:cNvSpPr/>
          <p:nvPr/>
        </p:nvSpPr>
        <p:spPr bwMode="auto">
          <a:xfrm>
            <a:off x="4617697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순서도: 자기 디스크 11"/>
          <p:cNvSpPr/>
          <p:nvPr/>
        </p:nvSpPr>
        <p:spPr bwMode="auto">
          <a:xfrm>
            <a:off x="5217440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순서도: 자기 디스크 12"/>
          <p:cNvSpPr/>
          <p:nvPr/>
        </p:nvSpPr>
        <p:spPr bwMode="auto">
          <a:xfrm>
            <a:off x="419496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5817183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6416926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11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순서도: 자기 디스크 15"/>
          <p:cNvSpPr/>
          <p:nvPr/>
        </p:nvSpPr>
        <p:spPr bwMode="auto">
          <a:xfrm>
            <a:off x="7016669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7616412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8216155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8815898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15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9415641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16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순서도: 자기 디스크 20"/>
          <p:cNvSpPr/>
          <p:nvPr/>
        </p:nvSpPr>
        <p:spPr bwMode="auto">
          <a:xfrm>
            <a:off x="10015384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17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순서도: 자기 디스크 21"/>
          <p:cNvSpPr/>
          <p:nvPr/>
        </p:nvSpPr>
        <p:spPr bwMode="auto">
          <a:xfrm>
            <a:off x="10615127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18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11214870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19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순서도: 자기 디스크 23"/>
          <p:cNvSpPr/>
          <p:nvPr/>
        </p:nvSpPr>
        <p:spPr bwMode="auto">
          <a:xfrm>
            <a:off x="11814603" y="2570032"/>
            <a:ext cx="492592" cy="960028"/>
          </a:xfrm>
          <a:prstGeom prst="flowChartMagneticDisk">
            <a:avLst/>
          </a:prstGeom>
          <a:solidFill>
            <a:srgbClr val="92D05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282" tIns="47282" rIns="47282" bIns="472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200973" fontAlgn="ctr" latinLnBrk="1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tabLst>
                <a:tab pos="383644" algn="l"/>
                <a:tab pos="900730" algn="l"/>
              </a:tabLst>
            </a:pPr>
            <a:r>
              <a:rPr kumimoji="1" lang="en-US" altLang="ko-KR" b="1" dirty="0" smtClean="0">
                <a:latin typeface="Trebuchet MS" pitchFamily="34" charset="0"/>
                <a:ea typeface="굴림체" pitchFamily="49" charset="-127"/>
              </a:rPr>
              <a:t>20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8725" y="3992286"/>
            <a:ext cx="6361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최대 </a:t>
            </a:r>
            <a:r>
              <a:rPr lang="en-US" altLang="ko-KR" sz="3200" dirty="0" smtClean="0">
                <a:solidFill>
                  <a:srgbClr val="FF0000"/>
                </a:solidFill>
              </a:rPr>
              <a:t>5</a:t>
            </a:r>
            <a:r>
              <a:rPr lang="ko-KR" altLang="en-US" sz="3200" dirty="0" smtClean="0">
                <a:solidFill>
                  <a:srgbClr val="FF0000"/>
                </a:solidFill>
              </a:rPr>
              <a:t>번</a:t>
            </a:r>
            <a:r>
              <a:rPr lang="ko-KR" altLang="en-US" sz="3200" dirty="0" smtClean="0">
                <a:solidFill>
                  <a:srgbClr val="000000"/>
                </a:solidFill>
              </a:rPr>
              <a:t>이면 수를 찾을 수 있다</a:t>
            </a:r>
            <a:r>
              <a:rPr lang="en-US" altLang="ko-KR" sz="3200" dirty="0" smtClean="0">
                <a:solidFill>
                  <a:srgbClr val="000000"/>
                </a:solidFill>
              </a:rPr>
              <a:t>!!!!</a:t>
            </a:r>
            <a:endParaRPr lang="ko-KR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search(</a:t>
            </a:r>
            <a:r>
              <a:rPr lang="ko-KR" altLang="en-US" dirty="0"/>
              <a:t>이진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이진탐색의 규칙을 발견해 알고리즘으로 표현 보도록 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059E6-545A-4875-98CE-E54B9971C525}" type="slidenum">
              <a:rPr lang="de-DE" altLang="ko-KR" smtClean="0"/>
              <a:pPr>
                <a:defRPr/>
              </a:pPr>
              <a:t>21</a:t>
            </a:fld>
            <a:endParaRPr lang="de-DE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85800" y="2353737"/>
            <a:ext cx="4777498" cy="5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049" rIns="120097" bIns="60049" numCol="1" anchor="t" anchorCtr="0" compatLnSpc="1">
            <a:prstTxWarp prst="textNoShape">
              <a:avLst/>
            </a:prstTxWarp>
            <a:noAutofit/>
          </a:bodyPr>
          <a:lstStyle>
            <a:lvl1pPr marL="328613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379AF"/>
              </a:buClr>
              <a:buFont typeface="Wingdings 2" pitchFamily="18" charset="2"/>
              <a:buChar char="¡"/>
              <a:defRPr sz="3200" b="1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660400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9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992188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320800" indent="-328613" algn="l" rtl="0" eaLnBrk="0" fontAlgn="base" hangingPunct="0">
              <a:spcBef>
                <a:spcPct val="4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1652588" indent="-328613" algn="l" rtl="0" eaLnBrk="0" fontAlgn="base" hangingPunct="0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360245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6pPr>
            <a:lvl7pPr marL="2960732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7pPr>
            <a:lvl8pPr marL="3561218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8pPr>
            <a:lvl9pPr marL="4161705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400" kern="0" dirty="0" smtClean="0"/>
              <a:t>Number</a:t>
            </a:r>
            <a:r>
              <a:rPr lang="ko-KR" altLang="en-US" sz="2400" kern="0" dirty="0" smtClean="0"/>
              <a:t>가 </a:t>
            </a:r>
            <a:r>
              <a:rPr lang="en-US" altLang="ko-KR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ko-KR" altLang="en-US" sz="2400" kern="0" dirty="0" smtClean="0"/>
              <a:t>일 때</a:t>
            </a:r>
            <a:endParaRPr lang="en-US" altLang="ko-KR" sz="2400" kern="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58000" y="2353737"/>
            <a:ext cx="5638800" cy="5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049" rIns="120097" bIns="60049" numCol="1" anchor="t" anchorCtr="0" compatLnSpc="1">
            <a:prstTxWarp prst="textNoShape">
              <a:avLst/>
            </a:prstTxWarp>
            <a:noAutofit/>
          </a:bodyPr>
          <a:lstStyle>
            <a:lvl1pPr marL="328613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379AF"/>
              </a:buClr>
              <a:buFont typeface="Wingdings 2" pitchFamily="18" charset="2"/>
              <a:buChar char="¡"/>
              <a:defRPr sz="3200" b="1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660400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9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992188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320800" indent="-328613" algn="l" rtl="0" eaLnBrk="0" fontAlgn="base" hangingPunct="0">
              <a:spcBef>
                <a:spcPct val="4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1652588" indent="-328613" algn="l" rtl="0" eaLnBrk="0" fontAlgn="base" hangingPunct="0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360245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6pPr>
            <a:lvl7pPr marL="2960732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7pPr>
            <a:lvl8pPr marL="3561218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8pPr>
            <a:lvl9pPr marL="4161705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400" kern="0" dirty="0" smtClean="0"/>
              <a:t>Number</a:t>
            </a:r>
            <a:r>
              <a:rPr lang="ko-KR" altLang="en-US" sz="2400" kern="0" dirty="0" smtClean="0"/>
              <a:t>가 </a:t>
            </a:r>
            <a:r>
              <a:rPr lang="en-US" altLang="ko-KR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kern="0" dirty="0" smtClean="0"/>
              <a:t>일 때</a:t>
            </a:r>
            <a:endParaRPr lang="en-US" altLang="ko-KR" sz="2400" kern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3117850"/>
            <a:ext cx="4472699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(11+20)/2 = 15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(16+20)/2 = 18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(19+20)/2 = 19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(20+20)/2 = 20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3127917"/>
            <a:ext cx="4570482" cy="18158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+ 9)/2 = 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+ 4)/2 = 2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+ 2 )/2 =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51147" y="639445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2"/>
          </p:cNvCxnSpPr>
          <p:nvPr/>
        </p:nvCxnSpPr>
        <p:spPr bwMode="auto">
          <a:xfrm flipH="1">
            <a:off x="2693549" y="5364619"/>
            <a:ext cx="1" cy="1029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2438400" y="3005037"/>
            <a:ext cx="597550" cy="255121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176300" y="3005037"/>
            <a:ext cx="597550" cy="255121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H="1">
            <a:off x="3475074" y="5341505"/>
            <a:ext cx="1" cy="1029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3124200" y="639445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9042249" y="5383646"/>
            <a:ext cx="1" cy="1029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8787100" y="3024064"/>
            <a:ext cx="597550" cy="255121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9525000" y="3024064"/>
            <a:ext cx="597550" cy="255121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9823774" y="5360532"/>
            <a:ext cx="1" cy="1029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직사각형 20"/>
          <p:cNvSpPr/>
          <p:nvPr/>
        </p:nvSpPr>
        <p:spPr>
          <a:xfrm>
            <a:off x="8751947" y="643009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525000" y="643009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59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150" y="1517650"/>
            <a:ext cx="12566375" cy="57510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Number</a:t>
            </a:r>
            <a:r>
              <a:rPr lang="ko-KR" altLang="en-US" sz="2400" dirty="0" smtClean="0"/>
              <a:t>가 </a:t>
            </a:r>
            <a:r>
              <a:rPr lang="en-US" altLang="ko-K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ko-KR" altLang="en-US" sz="2400" dirty="0" smtClean="0"/>
              <a:t>일 때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4ADC65BF-5AE4-4965-B756-47EEB0155F7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2" name="TextBox 41"/>
          <p:cNvSpPr txBox="1"/>
          <p:nvPr/>
        </p:nvSpPr>
        <p:spPr>
          <a:xfrm>
            <a:off x="685800" y="2378370"/>
            <a:ext cx="4472699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(1+20)/2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(11+20)/2 = 15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(16+20)/2 = 18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(19+20)/2 = 19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(20+20)/2 = 20</a:t>
            </a:r>
            <a:endParaRPr lang="ko-KR" altLang="en-US" sz="2800" dirty="0"/>
          </a:p>
        </p:txBody>
      </p:sp>
      <p:sp>
        <p:nvSpPr>
          <p:cNvPr id="46" name="직사각형 45"/>
          <p:cNvSpPr/>
          <p:nvPr/>
        </p:nvSpPr>
        <p:spPr bwMode="auto">
          <a:xfrm>
            <a:off x="6402249" y="6184266"/>
            <a:ext cx="2985089" cy="312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myGuess</a:t>
            </a:r>
            <a:r>
              <a:rPr lang="en-US" altLang="ko-KR" sz="2000" b="1" dirty="0">
                <a:solidFill>
                  <a:schemeClr val="tx1"/>
                </a:solidFill>
              </a:rPr>
              <a:t>= (start + end)/2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7760756" y="1412988"/>
            <a:ext cx="3429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582359" y="1866325"/>
            <a:ext cx="2667000" cy="903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charset="0"/>
              </a:rPr>
              <a:t>start = 1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charset="0"/>
              </a:rPr>
              <a:t>end = 20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Arial" charset="0"/>
              </a:rPr>
              <a:t>myGuess</a:t>
            </a:r>
            <a:r>
              <a:rPr lang="en-US" altLang="ko-KR" b="1" dirty="0" smtClean="0">
                <a:solidFill>
                  <a:schemeClr val="tx1"/>
                </a:solidFill>
                <a:latin typeface="Arial" charset="0"/>
              </a:rPr>
              <a:t>=0</a:t>
            </a:r>
          </a:p>
        </p:txBody>
      </p:sp>
      <p:sp>
        <p:nvSpPr>
          <p:cNvPr id="61" name="다이아몬드 60"/>
          <p:cNvSpPr/>
          <p:nvPr/>
        </p:nvSpPr>
        <p:spPr bwMode="auto">
          <a:xfrm>
            <a:off x="5591759" y="3288012"/>
            <a:ext cx="4637741" cy="670943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myGuess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!=number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402249" y="5208157"/>
            <a:ext cx="2985089" cy="38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start = myGuess+1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7" name="다이아몬드 46"/>
          <p:cNvSpPr/>
          <p:nvPr/>
        </p:nvSpPr>
        <p:spPr bwMode="auto">
          <a:xfrm>
            <a:off x="5570906" y="4358925"/>
            <a:ext cx="4637741" cy="47234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myGuess</a:t>
            </a:r>
            <a:r>
              <a:rPr lang="en-US" altLang="ko-KR" b="1" dirty="0">
                <a:solidFill>
                  <a:schemeClr val="tx1"/>
                </a:solidFill>
                <a:latin typeface="Arial" charset="0"/>
              </a:rPr>
              <a:t>&lt;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number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0208647" y="5208157"/>
            <a:ext cx="2288154" cy="38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end = myGuess-1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61" idx="2"/>
            <a:endCxn id="47" idx="0"/>
          </p:cNvCxnSpPr>
          <p:nvPr/>
        </p:nvCxnSpPr>
        <p:spPr bwMode="auto">
          <a:xfrm flipH="1">
            <a:off x="7889777" y="3958955"/>
            <a:ext cx="20853" cy="399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>
            <a:stCxn id="47" idx="2"/>
            <a:endCxn id="62" idx="0"/>
          </p:cNvCxnSpPr>
          <p:nvPr/>
        </p:nvCxnSpPr>
        <p:spPr bwMode="auto">
          <a:xfrm>
            <a:off x="7889777" y="4831269"/>
            <a:ext cx="5017" cy="376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꺾인 연결선 56"/>
          <p:cNvCxnSpPr>
            <a:stCxn id="47" idx="3"/>
            <a:endCxn id="49" idx="0"/>
          </p:cNvCxnSpPr>
          <p:nvPr/>
        </p:nvCxnSpPr>
        <p:spPr bwMode="auto">
          <a:xfrm>
            <a:off x="10208647" y="4595097"/>
            <a:ext cx="1144077" cy="6130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꺾인 연결선 64"/>
          <p:cNvCxnSpPr>
            <a:stCxn id="49" idx="2"/>
            <a:endCxn id="46" idx="0"/>
          </p:cNvCxnSpPr>
          <p:nvPr/>
        </p:nvCxnSpPr>
        <p:spPr bwMode="auto">
          <a:xfrm rot="5400000">
            <a:off x="9326204" y="4157746"/>
            <a:ext cx="595110" cy="345793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직선 화살표 연결선 66"/>
          <p:cNvCxnSpPr>
            <a:stCxn id="62" idx="2"/>
            <a:endCxn id="46" idx="0"/>
          </p:cNvCxnSpPr>
          <p:nvPr/>
        </p:nvCxnSpPr>
        <p:spPr bwMode="auto">
          <a:xfrm>
            <a:off x="7894794" y="5589156"/>
            <a:ext cx="0" cy="595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꺾인 연결선 71"/>
          <p:cNvCxnSpPr>
            <a:stCxn id="46" idx="2"/>
            <a:endCxn id="61" idx="0"/>
          </p:cNvCxnSpPr>
          <p:nvPr/>
        </p:nvCxnSpPr>
        <p:spPr bwMode="auto">
          <a:xfrm rot="5400000" flipH="1" flipV="1">
            <a:off x="6298114" y="4884692"/>
            <a:ext cx="3209195" cy="15836"/>
          </a:xfrm>
          <a:prstGeom prst="bentConnector5">
            <a:avLst>
              <a:gd name="adj1" fmla="val -7123"/>
              <a:gd name="adj2" fmla="val -16008897"/>
              <a:gd name="adj3" fmla="val 107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직선 화살표 연결선 90"/>
          <p:cNvCxnSpPr>
            <a:stCxn id="48" idx="4"/>
            <a:endCxn id="55" idx="0"/>
          </p:cNvCxnSpPr>
          <p:nvPr/>
        </p:nvCxnSpPr>
        <p:spPr bwMode="auto">
          <a:xfrm flipH="1">
            <a:off x="7915859" y="1717788"/>
            <a:ext cx="16347" cy="148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직선 화살표 연결선 93"/>
          <p:cNvCxnSpPr>
            <a:stCxn id="55" idx="2"/>
            <a:endCxn id="61" idx="0"/>
          </p:cNvCxnSpPr>
          <p:nvPr/>
        </p:nvCxnSpPr>
        <p:spPr bwMode="auto">
          <a:xfrm flipH="1">
            <a:off x="7910630" y="2769757"/>
            <a:ext cx="5229" cy="518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직사각형 20"/>
          <p:cNvSpPr/>
          <p:nvPr/>
        </p:nvSpPr>
        <p:spPr>
          <a:xfrm>
            <a:off x="7882849" y="3958955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TRUE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0163467" y="362459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FLASE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7910629" y="483126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TRUE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10208647" y="465897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FLASE</a:t>
            </a:r>
            <a:endParaRPr lang="ko-KR" altLang="en-US" b="1" dirty="0"/>
          </a:p>
        </p:txBody>
      </p:sp>
      <p:sp>
        <p:nvSpPr>
          <p:cNvPr id="26" name="타원 25"/>
          <p:cNvSpPr/>
          <p:nvPr/>
        </p:nvSpPr>
        <p:spPr bwMode="auto">
          <a:xfrm>
            <a:off x="7731261" y="7232650"/>
            <a:ext cx="3429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cxnSp>
        <p:nvCxnSpPr>
          <p:cNvPr id="27" name="직선 화살표 연결선 26"/>
          <p:cNvCxnSpPr>
            <a:stCxn id="46" idx="2"/>
            <a:endCxn id="26" idx="0"/>
          </p:cNvCxnSpPr>
          <p:nvPr/>
        </p:nvCxnSpPr>
        <p:spPr bwMode="auto">
          <a:xfrm>
            <a:off x="7894794" y="6497207"/>
            <a:ext cx="7917" cy="735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꺾인 연결선 29"/>
          <p:cNvCxnSpPr>
            <a:stCxn id="61" idx="3"/>
            <a:endCxn id="26" idx="0"/>
          </p:cNvCxnSpPr>
          <p:nvPr/>
        </p:nvCxnSpPr>
        <p:spPr bwMode="auto">
          <a:xfrm flipH="1">
            <a:off x="7902711" y="3623484"/>
            <a:ext cx="2326789" cy="3609166"/>
          </a:xfrm>
          <a:prstGeom prst="bentConnector4">
            <a:avLst>
              <a:gd name="adj1" fmla="val -108667"/>
              <a:gd name="adj2" fmla="val 941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67235" y="5589267"/>
            <a:ext cx="4570482" cy="18158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+ 20)/2 = 10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+ 9)/2 = 5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+ 4)/2 = 2</a:t>
            </a:r>
          </a:p>
          <a:p>
            <a:r>
              <a:rPr lang="en-US" altLang="ko-KR" sz="2800" dirty="0" err="1" smtClean="0"/>
              <a:t>myGuess</a:t>
            </a:r>
            <a:r>
              <a:rPr lang="en-US" altLang="ko-KR" sz="2800" dirty="0" smtClean="0"/>
              <a:t> = (1  + 2 )/2 = 1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 bwMode="auto">
          <a:xfrm>
            <a:off x="381000" y="4934864"/>
            <a:ext cx="4419600" cy="5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049" rIns="120097" bIns="60049" numCol="1" anchor="t" anchorCtr="0" compatLnSpc="1">
            <a:prstTxWarp prst="textNoShape">
              <a:avLst/>
            </a:prstTxWarp>
            <a:noAutofit/>
          </a:bodyPr>
          <a:lstStyle>
            <a:lvl1pPr marL="328613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379AF"/>
              </a:buClr>
              <a:buFont typeface="Wingdings 2" pitchFamily="18" charset="2"/>
              <a:buChar char="¡"/>
              <a:defRPr sz="3200" b="1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660400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9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992188" indent="-3286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320800" indent="-328613" algn="l" rtl="0" eaLnBrk="0" fontAlgn="base" hangingPunct="0">
              <a:spcBef>
                <a:spcPct val="4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1652588" indent="-328613" algn="l" rtl="0" eaLnBrk="0" fontAlgn="base" hangingPunct="0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360245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6pPr>
            <a:lvl7pPr marL="2960732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7pPr>
            <a:lvl8pPr marL="3561218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8pPr>
            <a:lvl9pPr marL="4161705" indent="-348199" algn="l" rtl="0" fontAlgn="base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400" kern="0" dirty="0" smtClean="0"/>
              <a:t>Number</a:t>
            </a:r>
            <a:r>
              <a:rPr lang="ko-KR" altLang="en-US" sz="2400" kern="0" dirty="0" smtClean="0"/>
              <a:t>가 </a:t>
            </a:r>
            <a:r>
              <a:rPr lang="en-US" altLang="ko-KR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kern="0" dirty="0" smtClean="0"/>
              <a:t>일 때</a:t>
            </a:r>
            <a:endParaRPr lang="en-US" altLang="ko-K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3550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5" grpId="0" animBg="1"/>
      <p:bldP spid="61" grpId="0" uiExpand="1" build="allAtOnce" animBg="1"/>
      <p:bldP spid="62" grpId="0" uiExpand="1" animBg="1"/>
      <p:bldP spid="47" grpId="0" uiExpand="1" build="p" animBg="1"/>
      <p:bldP spid="49" grpId="0" animBg="1"/>
      <p:bldP spid="21" grpId="0"/>
      <p:bldP spid="22" grpId="0"/>
      <p:bldP spid="23" grpId="0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search(</a:t>
            </a:r>
            <a:r>
              <a:rPr lang="ko-KR" altLang="en-US" dirty="0"/>
              <a:t>이진 탐색</a:t>
            </a:r>
            <a:r>
              <a:rPr lang="en-US" altLang="ko-KR" dirty="0"/>
              <a:t>)</a:t>
            </a:r>
          </a:p>
        </p:txBody>
      </p:sp>
      <p:sp>
        <p:nvSpPr>
          <p:cNvPr id="10243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6 trials</a:t>
            </a:r>
          </a:p>
          <a:p>
            <a:pPr lvl="1">
              <a:lnSpc>
                <a:spcPct val="150000"/>
              </a:lnSpc>
            </a:pPr>
            <a:r>
              <a:rPr lang="en-US" altLang="ko-KR" sz="3700" dirty="0" smtClean="0"/>
              <a:t>5 trials + 1 bonus trial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eaLnBrk="1" hangingPunct="1"/>
            <a:endParaRPr lang="ko-KR" altLang="en-US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fld id="{057717AB-8314-4349-932A-6D6B1334FE3D}" type="slidenum">
              <a:rPr lang="de-DE" altLang="ko-KR" smtClean="0">
                <a:latin typeface="나눔고딕" pitchFamily="50" charset="-127"/>
                <a:ea typeface="굴림" pitchFamily="50" charset="-127"/>
              </a:rPr>
              <a:pPr eaLnBrk="1" hangingPunct="1"/>
              <a:t>23</a:t>
            </a:fld>
            <a:endParaRPr lang="de-DE" altLang="ko-KR" smtClean="0">
              <a:latin typeface="나눔고딕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165953" y="3270250"/>
            <a:ext cx="1936353" cy="3534538"/>
            <a:chOff x="8915400" y="3270250"/>
            <a:chExt cx="1936353" cy="353453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모서리가 둥근 직사각형 6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타원형 설명선 7"/>
          <p:cNvSpPr/>
          <p:nvPr/>
        </p:nvSpPr>
        <p:spPr bwMode="auto">
          <a:xfrm>
            <a:off x="6660753" y="1593850"/>
            <a:ext cx="4191000" cy="2895600"/>
          </a:xfrm>
          <a:prstGeom prst="wedgeEllipseCallout">
            <a:avLst>
              <a:gd name="adj1" fmla="val 45092"/>
              <a:gd name="adj2" fmla="val 77292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Guess the number game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에서 </a:t>
            </a:r>
            <a:endParaRPr lang="en-US" altLang="ko-KR" sz="2400" dirty="0" smtClean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최대 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6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번의 기회를 주도록 코드를 수정해 봅시다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 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1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93DD01C-A477-4E24-BC08-34AD384EE3F3}" type="slidenum">
              <a:rPr lang="de-DE" altLang="ko-KR" smtClean="0">
                <a:solidFill>
                  <a:srgbClr val="FF0000"/>
                </a:solidFill>
                <a:ea typeface="굴림" pitchFamily="50" charset="-127"/>
              </a:rPr>
              <a:pPr eaLnBrk="1" hangingPunct="1"/>
              <a:t>24</a:t>
            </a:fld>
            <a:endParaRPr lang="de-DE" altLang="ko-KR" dirty="0" smtClean="0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01" y="2217737"/>
            <a:ext cx="11182350" cy="4452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41847" tIns="141847" rIns="0" bIns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0</a:t>
            </a:r>
          </a:p>
          <a:p>
            <a:pPr>
              <a:defRPr/>
            </a:pPr>
            <a:r>
              <a:rPr lang="en-US" altLang="ko-KR" sz="2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pPr>
              <a:defRPr/>
            </a:pPr>
            <a:endParaRPr lang="en-US" sz="2800" b="1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while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 6 :</a:t>
            </a:r>
          </a:p>
          <a:p>
            <a:pPr>
              <a:defRPr/>
            </a:pP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28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en-US" altLang="ko-KR" sz="2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+ 1</a:t>
            </a:r>
          </a:p>
          <a:p>
            <a:pPr>
              <a:defRPr/>
            </a:pPr>
            <a:endParaRPr lang="en-US" sz="28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sz="28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 </a:t>
            </a:r>
            <a:r>
              <a:rPr lang="en-US" sz="28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'Take a guess.'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sz="28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</a:t>
            </a:r>
            <a:r>
              <a:rPr lang="en-US" sz="28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raw_input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  <a:p>
            <a:pPr>
              <a:defRPr/>
            </a:pP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guess = </a:t>
            </a:r>
            <a:r>
              <a:rPr lang="en-US" sz="28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(guess)</a:t>
            </a:r>
          </a:p>
          <a:p>
            <a:pPr>
              <a:defRPr/>
            </a:pP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2508250"/>
            <a:ext cx="5500389" cy="1783264"/>
          </a:xfrm>
          <a:prstGeom prst="rect">
            <a:avLst/>
          </a:prstGeom>
          <a:noFill/>
        </p:spPr>
        <p:txBody>
          <a:bodyPr wrap="none" lIns="120097" tIns="60049" rIns="120097" bIns="60049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이 코드의 문제점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36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 이전에 </a:t>
            </a:r>
            <a:r>
              <a:rPr lang="ko-KR" altLang="en-US" sz="3600" b="1" dirty="0" err="1" smtClean="0">
                <a:solidFill>
                  <a:srgbClr val="FF0000"/>
                </a:solidFill>
              </a:rPr>
              <a:t>정답을맞춰도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r>
              <a:rPr lang="en-US" altLang="ko-KR" sz="36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번의 기회를 줌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</p:txBody>
      </p:sp>
      <p:sp>
        <p:nvSpPr>
          <p:cNvPr id="10243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At most 6 trials</a:t>
            </a:r>
          </a:p>
          <a:p>
            <a:pPr lvl="1">
              <a:lnSpc>
                <a:spcPct val="150000"/>
              </a:lnSpc>
            </a:pPr>
            <a:r>
              <a:rPr lang="en-US" altLang="ko-KR" sz="3700" dirty="0" smtClean="0"/>
              <a:t>Use break </a:t>
            </a:r>
          </a:p>
          <a:p>
            <a:pPr lvl="1">
              <a:lnSpc>
                <a:spcPct val="150000"/>
              </a:lnSpc>
            </a:pPr>
            <a:r>
              <a:rPr lang="en-US" altLang="ko-KR" sz="3600" dirty="0"/>
              <a:t>break” is usually avoided.</a:t>
            </a:r>
            <a:endParaRPr lang="en-US" altLang="ko-KR" sz="3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eaLnBrk="1" hangingPunct="1"/>
            <a:endParaRPr lang="ko-KR" altLang="en-US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fld id="{057717AB-8314-4349-932A-6D6B1334FE3D}" type="slidenum">
              <a:rPr lang="de-DE" altLang="ko-KR" smtClean="0">
                <a:latin typeface="나눔고딕" pitchFamily="50" charset="-127"/>
                <a:ea typeface="굴림" pitchFamily="50" charset="-127"/>
              </a:rPr>
              <a:pPr eaLnBrk="1" hangingPunct="1"/>
              <a:t>25</a:t>
            </a:fld>
            <a:endParaRPr lang="de-DE" altLang="ko-KR" smtClean="0">
              <a:latin typeface="나눔고딕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4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93DD01C-A477-4E24-BC08-34AD384EE3F3}" type="slidenum">
              <a:rPr lang="de-DE" altLang="ko-KR" smtClean="0">
                <a:ea typeface="굴림" pitchFamily="50" charset="-127"/>
              </a:rPr>
              <a:pPr eaLnBrk="1" hangingPunct="1"/>
              <a:t>26</a:t>
            </a:fld>
            <a:endParaRPr lang="de-DE" altLang="ko-KR" dirty="0" smtClean="0"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599" y="1136650"/>
            <a:ext cx="12123999" cy="64218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41847" tIns="141847" rIns="0" bIns="0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0</a:t>
            </a:r>
          </a:p>
          <a:p>
            <a:pPr>
              <a:defRPr/>
            </a:pP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pPr>
              <a:defRPr/>
            </a:pPr>
            <a:endParaRPr lang="en-US" sz="2400" b="1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while</a:t>
            </a: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 6 :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+ 1</a:t>
            </a:r>
          </a:p>
          <a:p>
            <a:pPr>
              <a:defRPr/>
            </a:pPr>
            <a:endParaRPr lang="en-US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en-US" sz="24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 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'Take a guess.'</a:t>
            </a: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ko-KR" altLang="en-US" sz="2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</a:t>
            </a:r>
            <a:r>
              <a:rPr lang="en-US" sz="24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raw_input</a:t>
            </a: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  <a:p>
            <a:pPr>
              <a:defRPr/>
            </a:pP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guess = </a:t>
            </a:r>
            <a:r>
              <a:rPr lang="en-US" sz="24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(guess)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guess &lt; number: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en-US" altLang="ko-KR" sz="2400" b="1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'Your guess in trial '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en-US" altLang="ko-KR" sz="2400" b="1" dirty="0" err="1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+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 is too low.'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guess &gt; number:</a:t>
            </a:r>
          </a:p>
          <a:p>
            <a:pPr>
              <a:defRPr/>
            </a:pPr>
            <a:r>
              <a:rPr lang="en-US" altLang="ko-KR" sz="2400" b="1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print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'Your guess in trial '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en-US" altLang="ko-KR" sz="2400" b="1" dirty="0" err="1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+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 is too high.'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guess == number: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       </a:t>
            </a:r>
            <a:r>
              <a:rPr lang="en-US" altLang="ko-KR" sz="2400" b="1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'Good job, '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myName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'! You guessed my number in '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 </a:t>
            </a:r>
            <a:r>
              <a:rPr lang="en-US" altLang="ko-KR" sz="2400" b="1" dirty="0" err="1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+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 guesses!‘</a:t>
            </a:r>
          </a:p>
          <a:p>
            <a:pPr>
              <a:defRPr/>
            </a:pP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en-US" altLang="ko-KR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break</a:t>
            </a:r>
            <a:endParaRPr lang="en-US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8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A17A1F-FC14-481D-9F5B-D84D5D49A872}" type="slidenum">
              <a:rPr lang="de-DE" altLang="ko-KR" smtClean="0"/>
              <a:pPr>
                <a:defRPr/>
              </a:pPr>
              <a:t>27</a:t>
            </a:fld>
            <a:endParaRPr lang="de-DE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7620000" y="3651250"/>
            <a:ext cx="1936353" cy="3534538"/>
            <a:chOff x="8915400" y="3270250"/>
            <a:chExt cx="1936353" cy="353453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모서리가 둥근 직사각형 6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타원형 설명선 7"/>
          <p:cNvSpPr/>
          <p:nvPr/>
        </p:nvSpPr>
        <p:spPr bwMode="auto">
          <a:xfrm>
            <a:off x="4114800" y="1974850"/>
            <a:ext cx="4191000" cy="2895600"/>
          </a:xfrm>
          <a:prstGeom prst="wedgeEllipseCallout">
            <a:avLst>
              <a:gd name="adj1" fmla="val 45092"/>
              <a:gd name="adj2" fmla="val 77292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b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reak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의 문제점을 알았으니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break</a:t>
            </a:r>
            <a:r>
              <a:rPr lang="ko-KR" altLang="en-US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를 사용하지 않는 방법으로 반복 조건을 변경해 봅시다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 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3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논리연산자 </a:t>
            </a:r>
            <a:r>
              <a:rPr lang="en-US" altLang="ko-KR" dirty="0"/>
              <a:t>: and, or, not</a:t>
            </a:r>
            <a:endParaRPr lang="en-US" altLang="ko-KR" dirty="0" smtClean="0"/>
          </a:p>
        </p:txBody>
      </p:sp>
      <p:sp>
        <p:nvSpPr>
          <p:cNvPr id="18435" name="내용 개체 틀 4"/>
          <p:cNvSpPr>
            <a:spLocks noGrp="1"/>
          </p:cNvSpPr>
          <p:nvPr>
            <p:ph idx="1"/>
          </p:nvPr>
        </p:nvSpPr>
        <p:spPr>
          <a:xfrm>
            <a:off x="647700" y="1689438"/>
            <a:ext cx="12306300" cy="5734756"/>
          </a:xfrm>
        </p:spPr>
        <p:txBody>
          <a:bodyPr/>
          <a:lstStyle/>
          <a:p>
            <a:r>
              <a:rPr lang="en-US" altLang="ko-KR" dirty="0" smtClean="0"/>
              <a:t>Experimenting with the </a:t>
            </a:r>
            <a:r>
              <a:rPr lang="en-US" altLang="ko-KR" i="1" dirty="0" smtClean="0"/>
              <a:t>and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and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or</a:t>
            </a:r>
            <a:r>
              <a:rPr lang="en-US" altLang="ko-KR" dirty="0" smtClean="0"/>
              <a:t>  Operators</a:t>
            </a:r>
          </a:p>
          <a:p>
            <a:pPr lvl="1">
              <a:buFont typeface="Arial" charset="0"/>
              <a:buNone/>
            </a:pPr>
            <a:r>
              <a:rPr lang="en-US" altLang="ko-KR" b="1" dirty="0" smtClean="0">
                <a:latin typeface="Courier" pitchFamily="49" charset="0"/>
              </a:rPr>
              <a:t>     </a:t>
            </a:r>
          </a:p>
          <a:p>
            <a:pPr lvl="1">
              <a:buFont typeface="Arial" charset="0"/>
              <a:buNone/>
            </a:pPr>
            <a:r>
              <a:rPr lang="en-US" altLang="ko-KR" b="1" dirty="0" smtClean="0">
                <a:latin typeface="Courier" pitchFamily="49" charset="0"/>
              </a:rPr>
              <a:t>     </a:t>
            </a:r>
            <a:r>
              <a:rPr lang="en-US" altLang="ko-KR" b="1" i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</a:t>
            </a:r>
            <a:r>
              <a:rPr lang="en-US" altLang="ko-KR" b="1" dirty="0" smtClean="0"/>
              <a:t>  operator                                      </a:t>
            </a:r>
            <a:r>
              <a:rPr lang="en-US" altLang="ko-KR" b="1" i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</a:t>
            </a:r>
            <a:r>
              <a:rPr lang="en-US" altLang="ko-KR" b="1" dirty="0" smtClean="0"/>
              <a:t>  operator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fld id="{EAE24E6A-B646-4BCE-BCC9-62E915F2B3C9}" type="slidenum">
              <a:rPr lang="de-DE" altLang="ko-KR" smtClean="0">
                <a:ea typeface="굴림" pitchFamily="50" charset="-127"/>
              </a:rPr>
              <a:pPr eaLnBrk="1" hangingPunct="1"/>
              <a:t>28</a:t>
            </a:fld>
            <a:endParaRPr lang="de-DE" altLang="ko-KR" smtClean="0">
              <a:ea typeface="굴림" pitchFamily="50" charset="-127"/>
            </a:endParaRPr>
          </a:p>
        </p:txBody>
      </p:sp>
      <p:grpSp>
        <p:nvGrpSpPr>
          <p:cNvPr id="18437" name="그룹 6"/>
          <p:cNvGrpSpPr>
            <a:grpSpLocks/>
          </p:cNvGrpSpPr>
          <p:nvPr/>
        </p:nvGrpSpPr>
        <p:grpSpPr bwMode="auto">
          <a:xfrm>
            <a:off x="1403350" y="3727450"/>
            <a:ext cx="10012363" cy="2777772"/>
            <a:chOff x="533400" y="2514600"/>
            <a:chExt cx="7067550" cy="2362200"/>
          </a:xfrm>
        </p:grpSpPr>
        <p:pic>
          <p:nvPicPr>
            <p:cNvPr id="184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514600"/>
              <a:ext cx="3057525" cy="2352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514600"/>
              <a:ext cx="287655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12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논리연산자 </a:t>
            </a:r>
            <a:r>
              <a:rPr lang="en-US" altLang="ko-KR" dirty="0"/>
              <a:t>: and, or, not</a:t>
            </a:r>
            <a:endParaRPr lang="en-US" altLang="ko-KR" dirty="0" smtClean="0"/>
          </a:p>
        </p:txBody>
      </p:sp>
      <p:sp>
        <p:nvSpPr>
          <p:cNvPr id="19459" name="내용 개체 틀 4"/>
          <p:cNvSpPr>
            <a:spLocks noGrp="1"/>
          </p:cNvSpPr>
          <p:nvPr>
            <p:ph idx="1"/>
          </p:nvPr>
        </p:nvSpPr>
        <p:spPr>
          <a:xfrm>
            <a:off x="647700" y="1689438"/>
            <a:ext cx="12306300" cy="5734756"/>
          </a:xfrm>
        </p:spPr>
        <p:txBody>
          <a:bodyPr/>
          <a:lstStyle/>
          <a:p>
            <a:r>
              <a:rPr lang="en-US" altLang="ko-KR" dirty="0" smtClean="0"/>
              <a:t>Experimenting with the </a:t>
            </a:r>
            <a:r>
              <a:rPr lang="en-US" altLang="ko-KR" i="1" dirty="0" smtClean="0"/>
              <a:t>not</a:t>
            </a:r>
            <a:r>
              <a:rPr lang="en-US" altLang="ko-KR" dirty="0" smtClean="0"/>
              <a:t>  Operators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charset="0"/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use </a:t>
            </a:r>
            <a:r>
              <a:rPr lang="en-US" altLang="ko-KR" b="1" dirty="0" smtClean="0"/>
              <a:t>both the </a:t>
            </a:r>
            <a:r>
              <a:rPr lang="en-US" altLang="ko-KR" b="1" i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</a:t>
            </a:r>
            <a:r>
              <a:rPr lang="en-US" altLang="ko-KR" b="1" dirty="0" smtClean="0"/>
              <a:t>  </a:t>
            </a:r>
            <a:r>
              <a:rPr lang="en-US" altLang="ko-KR" b="1" dirty="0" err="1" smtClean="0"/>
              <a:t>and</a:t>
            </a:r>
            <a:r>
              <a:rPr lang="en-US" altLang="ko-KR" b="1" dirty="0" smtClean="0"/>
              <a:t> </a:t>
            </a:r>
            <a:r>
              <a:rPr lang="en-US" altLang="ko-KR" b="1" i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</a:t>
            </a:r>
            <a:r>
              <a:rPr lang="en-US" altLang="ko-KR" b="1" dirty="0" smtClean="0"/>
              <a:t>  operators </a:t>
            </a:r>
            <a:r>
              <a:rPr lang="en-US" altLang="ko-KR" dirty="0" smtClean="0"/>
              <a:t>in a single expression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lvl="1"/>
            <a:endParaRPr lang="ko-KR" altLang="en-US" dirty="0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eaLnBrk="1" hangingPunct="1"/>
            <a:fld id="{1A9EF7BD-08CF-4868-A1CC-8199044690E5}" type="slidenum">
              <a:rPr lang="de-DE" altLang="ko-KR" smtClean="0">
                <a:ea typeface="굴림" pitchFamily="50" charset="-127"/>
              </a:rPr>
              <a:pPr eaLnBrk="1" hangingPunct="1"/>
              <a:t>29</a:t>
            </a:fld>
            <a:endParaRPr lang="de-DE" altLang="ko-KR" smtClean="0">
              <a:ea typeface="굴림" pitchFamily="50" charset="-127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584450"/>
            <a:ext cx="7258050" cy="2475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18250"/>
            <a:ext cx="5424488" cy="772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717" y="1441450"/>
            <a:ext cx="12414250" cy="617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lIns="141847" tIns="141847" rIns="0" bIns="0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#_*_</a:t>
            </a:r>
            <a:r>
              <a:rPr lang="en-US" sz="2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coding:euc-kr</a:t>
            </a:r>
            <a:r>
              <a:rPr lang="en-US" sz="2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_*_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a guess the number game.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</a:t>
            </a:r>
            <a:r>
              <a:rPr lang="en-US" sz="24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안녕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이름이 뭐에요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endParaRPr 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myName</a:t>
            </a: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en-US" sz="2400" b="1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raw_input</a:t>
            </a:r>
            <a:r>
              <a:rPr 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  <a:p>
            <a:pPr>
              <a:defRPr/>
            </a:pP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number </a:t>
            </a:r>
            <a:r>
              <a:rPr 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5</a:t>
            </a:r>
            <a:endParaRPr lang="en-US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</a:t>
            </a:r>
            <a:r>
              <a:rPr lang="en-US" sz="24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 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 </a:t>
            </a:r>
            <a:r>
              <a:rPr 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en-US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myName</a:t>
            </a:r>
            <a:r>
              <a:rPr 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씨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부터 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사이에 숫자 하나를 생각하고 있어요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endParaRPr 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 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맞춰보세요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endParaRPr lang="en-US" sz="2400" b="1" dirty="0" smtClean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</a:t>
            </a:r>
            <a:r>
              <a:rPr lang="en-US" altLang="ko-KR" sz="2400" b="1" dirty="0" err="1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raw_input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</a:t>
            </a:r>
            <a:r>
              <a:rPr lang="en-US" altLang="ko-KR" sz="2400" b="1" dirty="0" err="1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(guess)</a:t>
            </a:r>
          </a:p>
          <a:p>
            <a:pPr>
              <a:defRPr/>
            </a:pP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guess != number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   </a:t>
            </a: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</a:t>
            </a:r>
            <a:r>
              <a:rPr lang="en-US" altLang="ko-KR" sz="2400" b="1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땡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틀렸어요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endParaRPr lang="en-US" altLang="ko-KR" sz="2400" b="1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endParaRPr lang="en-US" altLang="ko-KR" sz="20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guess == number:</a:t>
            </a:r>
          </a:p>
          <a:p>
            <a:pPr>
              <a:defRPr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2400" b="1" dirty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와우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en-US" altLang="ko-KR" sz="24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myName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씨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대단하시군요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생각하는 숫자를 맞췄어요</a:t>
            </a:r>
            <a:r>
              <a:rPr lang="en-US" altLang="ko-KR" sz="24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~'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258888" y="168275"/>
            <a:ext cx="9180512" cy="10064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5pPr>
            <a:lvl6pPr marL="60048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1200973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80145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240194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kern="0" dirty="0" smtClean="0"/>
              <a:t>The “Guess the Number” Game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086600" y="4311894"/>
            <a:ext cx="4406900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print </a:t>
            </a:r>
            <a:r>
              <a:rPr lang="en-US" altLang="ko-KR" sz="28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        </a:t>
            </a:r>
            <a:r>
              <a:rPr lang="en-US" altLang="ko-KR" sz="28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86600" y="5327650"/>
            <a:ext cx="4406900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guess=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Arial" charset="0"/>
              </a:rPr>
              <a:t>raw_input</a:t>
            </a:r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()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086600" y="6195189"/>
            <a:ext cx="4406900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guess=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(guess)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0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: and, or, not</a:t>
            </a:r>
            <a:endParaRPr lang="en-US" altLang="ko-KR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93DD01C-A477-4E24-BC08-34AD384EE3F3}" type="slidenum">
              <a:rPr lang="de-DE" altLang="ko-KR" smtClean="0">
                <a:ea typeface="굴림" pitchFamily="50" charset="-127"/>
              </a:rPr>
              <a:pPr eaLnBrk="1" hangingPunct="1"/>
              <a:t>30</a:t>
            </a:fld>
            <a:endParaRPr lang="de-DE" altLang="ko-KR" dirty="0" smtClean="0"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01" y="2217737"/>
            <a:ext cx="11182350" cy="4452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41847" tIns="141847" rIns="0" bIns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0</a:t>
            </a:r>
          </a:p>
          <a:p>
            <a:pPr>
              <a:defRPr/>
            </a:pPr>
            <a:r>
              <a:rPr lang="en-US" altLang="ko-KR" sz="2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pPr>
              <a:defRPr/>
            </a:pPr>
            <a:endParaRPr lang="en-US" sz="2800" b="1" dirty="0" smtClean="0">
              <a:solidFill>
                <a:schemeClr val="accent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while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 6 </a:t>
            </a:r>
            <a:r>
              <a:rPr lang="en-US" sz="28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guess != number :</a:t>
            </a:r>
          </a:p>
          <a:p>
            <a:pPr>
              <a:defRPr/>
            </a:pP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28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en-US" altLang="ko-KR" sz="2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+ 1</a:t>
            </a:r>
          </a:p>
          <a:p>
            <a:pPr>
              <a:defRPr/>
            </a:pPr>
            <a:endParaRPr lang="en-US" sz="28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sz="28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 </a:t>
            </a:r>
            <a:r>
              <a:rPr lang="en-US" sz="28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'Take a guess.'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sz="28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 </a:t>
            </a:r>
            <a:r>
              <a:rPr lang="en-US" sz="28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raw_input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  <a:p>
            <a:pPr>
              <a:defRPr/>
            </a:pP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guess = </a:t>
            </a:r>
            <a:r>
              <a:rPr lang="en-US" sz="28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(guess)</a:t>
            </a:r>
          </a:p>
          <a:p>
            <a:pPr>
              <a:defRPr/>
            </a:pP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4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 </a:t>
            </a:r>
            <a:r>
              <a:rPr lang="en-US" altLang="ko-KR" dirty="0"/>
              <a:t>: and, or,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기회를 다 써버렸다면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836F24-94BA-407D-B557-20208A3CB29F}" type="slidenum">
              <a:rPr lang="de-DE" altLang="ko-KR" smtClean="0"/>
              <a:pPr>
                <a:defRPr/>
              </a:pPr>
              <a:t>31</a:t>
            </a:fld>
            <a:endParaRPr lang="de-DE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92150" y="2432050"/>
            <a:ext cx="11944350" cy="31594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141847" tIns="141847" rIns="0" bIns="0">
            <a:spAutoFit/>
          </a:bodyPr>
          <a:lstStyle/>
          <a:p>
            <a:pPr>
              <a:defRPr/>
            </a:pPr>
            <a:endParaRPr 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if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== number: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print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'Good job, </a:t>
            </a:r>
            <a:r>
              <a:rPr lang="en-US" altLang="ko-KR" sz="28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en-US" sz="2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myName</a:t>
            </a:r>
            <a:r>
              <a:rPr 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sz="28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'! You guessed my number in </a:t>
            </a:r>
            <a:r>
              <a:rPr lang="en-US" sz="2800" b="1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 </a:t>
            </a:r>
            <a:r>
              <a:rPr 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 </a:t>
            </a:r>
            <a:r>
              <a:rPr lang="en-US" altLang="ko-KR" sz="28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sz="28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guessesTaken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en-US" sz="28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 guesses!'</a:t>
            </a:r>
            <a:endParaRPr 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endParaRPr 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accent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guess != number: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print </a:t>
            </a:r>
            <a:r>
              <a:rPr lang="en-US" sz="2800" b="1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'Nope. The number I was thinking of was ' </a:t>
            </a:r>
            <a:r>
              <a:rPr 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en-US" altLang="ko-KR" sz="2800" b="1" dirty="0" err="1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</a:t>
            </a:r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(number)</a:t>
            </a:r>
            <a:endParaRPr 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4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3284" y="1075267"/>
            <a:ext cx="10738116" cy="3185583"/>
          </a:xfrm>
        </p:spPr>
        <p:txBody>
          <a:bodyPr/>
          <a:lstStyle/>
          <a:p>
            <a:r>
              <a:rPr lang="ko-KR" altLang="en-US" sz="7200" dirty="0" smtClean="0"/>
              <a:t>중간고사 범위 및 방법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103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온라인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오프라인 </a:t>
            </a:r>
            <a:r>
              <a:rPr lang="ko-KR" altLang="en-US" dirty="0" smtClean="0"/>
              <a:t>처음부터 </a:t>
            </a:r>
            <a:r>
              <a:rPr lang="ko-KR" altLang="en-US" dirty="0" err="1" smtClean="0"/>
              <a:t>시험전까지</a:t>
            </a:r>
            <a:r>
              <a:rPr lang="ko-KR" altLang="en-US" dirty="0" smtClean="0"/>
              <a:t> 배운 모든 부분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지필고사</a:t>
            </a:r>
            <a:endParaRPr lang="en-US" altLang="ko-KR" dirty="0" smtClean="0"/>
          </a:p>
          <a:p>
            <a:r>
              <a:rPr lang="ko-KR" altLang="en-US" dirty="0" smtClean="0"/>
              <a:t>단답형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 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통째로 프로그램 </a:t>
            </a:r>
            <a:r>
              <a:rPr lang="ko-KR" altLang="en-US" dirty="0" err="1" smtClean="0"/>
              <a:t>코딩하는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35</a:t>
            </a:r>
            <a:r>
              <a:rPr lang="ko-KR" altLang="en-US" dirty="0" smtClean="0"/>
              <a:t>점 만점</a:t>
            </a:r>
            <a:endParaRPr lang="en-US" altLang="ko-KR" dirty="0" smtClean="0"/>
          </a:p>
          <a:p>
            <a:r>
              <a:rPr lang="ko-KR" altLang="en-US" dirty="0" err="1" smtClean="0"/>
              <a:t>문항수는</a:t>
            </a:r>
            <a:r>
              <a:rPr lang="ko-KR" altLang="en-US" dirty="0" smtClean="0"/>
              <a:t> 아직 결정 안됨</a:t>
            </a:r>
            <a:endParaRPr lang="en-US" altLang="ko-KR" dirty="0" smtClean="0"/>
          </a:p>
          <a:p>
            <a:r>
              <a:rPr lang="ko-KR" altLang="en-US" dirty="0" smtClean="0"/>
              <a:t>부분점수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자잘한 실수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콜론</a:t>
            </a:r>
            <a:r>
              <a:rPr lang="en-US" altLang="ko-KR" dirty="0" smtClean="0"/>
              <a:t>(:), </a:t>
            </a:r>
            <a:r>
              <a:rPr lang="ko-KR" altLang="en-US" dirty="0" smtClean="0"/>
              <a:t>쉼표</a:t>
            </a:r>
            <a:r>
              <a:rPr lang="en-US" altLang="ko-KR" dirty="0" smtClean="0"/>
              <a:t>(,), </a:t>
            </a:r>
            <a:r>
              <a:rPr lang="ko-KR" altLang="en-US" dirty="0" smtClean="0"/>
              <a:t>들여쓰기 등 빠져도 감점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수업전주에 공지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A17A1F-FC14-481D-9F5B-D84D5D49A872}" type="slidenum">
              <a:rPr lang="de-DE" altLang="ko-KR" smtClean="0"/>
              <a:pPr>
                <a:defRPr/>
              </a:pPr>
              <a:t>33</a:t>
            </a:fld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502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800" dirty="0" smtClean="0"/>
              <a:t>Lab-6(</a:t>
            </a:r>
            <a:r>
              <a:rPr lang="ko-KR" altLang="en-US" sz="8800" dirty="0" smtClean="0"/>
              <a:t>과제</a:t>
            </a:r>
            <a:r>
              <a:rPr lang="en-US" altLang="ko-KR" sz="8800" dirty="0" smtClean="0"/>
              <a:t>)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7800" y="3005520"/>
            <a:ext cx="9131299" cy="201733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두둥</a:t>
            </a:r>
            <a:r>
              <a:rPr lang="en-US" altLang="ko-KR" dirty="0" smtClean="0">
                <a:solidFill>
                  <a:srgbClr val="FF0000"/>
                </a:solidFill>
              </a:rPr>
              <a:t>!!!!!!!!! </a:t>
            </a:r>
            <a:r>
              <a:rPr lang="ko-KR" altLang="en-US" dirty="0" smtClean="0"/>
              <a:t>첫 번째 과제</a:t>
            </a:r>
            <a:endParaRPr lang="en-US" altLang="ko-KR" dirty="0" smtClean="0"/>
          </a:p>
          <a:p>
            <a:r>
              <a:rPr lang="en-US" altLang="ko-KR" dirty="0" smtClean="0"/>
              <a:t>23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플로우차트를</a:t>
            </a:r>
            <a:r>
              <a:rPr lang="ko-KR" altLang="en-US" dirty="0" smtClean="0"/>
              <a:t> 참고하여 아래와 같이 동작하는 </a:t>
            </a:r>
            <a:r>
              <a:rPr lang="ko-KR" altLang="en-US" dirty="0" smtClean="0"/>
              <a:t>이진탐색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059E6-545A-4875-98CE-E54B9971C525}" type="slidenum">
              <a:rPr lang="de-DE" altLang="ko-KR" smtClean="0"/>
              <a:pPr>
                <a:defRPr/>
              </a:pPr>
              <a:t>35</a:t>
            </a:fld>
            <a:endParaRPr lang="de-DE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search(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40103" r="44421" b="7979"/>
          <a:stretch/>
        </p:blipFill>
        <p:spPr bwMode="auto">
          <a:xfrm>
            <a:off x="990600" y="3387293"/>
            <a:ext cx="758666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7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소스코드는 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로 저장하세요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실행결과는 </a:t>
            </a:r>
            <a:r>
              <a:rPr lang="ko-KR" altLang="en-US" dirty="0" err="1" smtClean="0"/>
              <a:t>화면캡쳐하세요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포털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창의적컴퓨팅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과제란에</a:t>
            </a:r>
            <a:r>
              <a:rPr lang="ko-KR" altLang="en-US" dirty="0" smtClean="0"/>
              <a:t> 제출하세요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059E6-545A-4875-98CE-E54B9971C525}" type="slidenum">
              <a:rPr lang="de-DE" altLang="ko-KR" smtClean="0"/>
              <a:pPr>
                <a:defRPr/>
              </a:pPr>
              <a:t>36</a:t>
            </a:fld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23772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여기까지 왔으면</a:t>
            </a:r>
            <a:r>
              <a:rPr lang="en-US" altLang="ko-KR" dirty="0"/>
              <a:t> </a:t>
            </a:r>
            <a:r>
              <a:rPr lang="ko-KR" altLang="en-US" dirty="0" smtClean="0"/>
              <a:t>아주 잘한 거에요</a:t>
            </a:r>
            <a:r>
              <a:rPr lang="en-US" altLang="ko-KR" dirty="0" smtClean="0"/>
              <a:t>~!! </a:t>
            </a:r>
            <a:r>
              <a:rPr lang="ko-KR" altLang="en-US" dirty="0" smtClean="0"/>
              <a:t>짝 짝 짝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059E6-545A-4875-98CE-E54B9971C525}" type="slidenum">
              <a:rPr lang="de-DE" altLang="ko-KR" smtClean="0"/>
              <a:pPr>
                <a:defRPr/>
              </a:pPr>
              <a:t>37</a:t>
            </a:fld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24409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 “Guess the Number” Game </a:t>
            </a:r>
          </a:p>
        </p:txBody>
      </p:sp>
      <p:sp>
        <p:nvSpPr>
          <p:cNvPr id="819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 번째 수정</a:t>
            </a: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2AAE983-39B3-404E-A642-6B9651F3BFA5}" type="slidenum">
              <a:rPr lang="de-DE" altLang="ko-KR" smtClean="0">
                <a:ea typeface="굴림" pitchFamily="50" charset="-127"/>
              </a:rPr>
              <a:pPr eaLnBrk="1" hangingPunct="1"/>
              <a:t>4</a:t>
            </a:fld>
            <a:endParaRPr lang="de-DE" altLang="ko-KR" smtClean="0"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00800" y="3243118"/>
            <a:ext cx="1936353" cy="3534538"/>
            <a:chOff x="8915400" y="3270250"/>
            <a:chExt cx="1936353" cy="353453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모서리가 둥근 직사각형 6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타원형 설명선 7"/>
          <p:cNvSpPr/>
          <p:nvPr/>
        </p:nvSpPr>
        <p:spPr bwMode="auto">
          <a:xfrm>
            <a:off x="2895600" y="1566718"/>
            <a:ext cx="4191000" cy="2895600"/>
          </a:xfrm>
          <a:prstGeom prst="wedgeEllipseCallout">
            <a:avLst>
              <a:gd name="adj1" fmla="val 40133"/>
              <a:gd name="adj2" fmla="val 56718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앞서 배운 조건문과 비교 연산자를 이용하여 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guess the number game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을 수정해보도록 합시다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 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609600" y="4462318"/>
            <a:ext cx="5763491" cy="3151332"/>
          </a:xfrm>
          <a:prstGeom prst="wedgeEllipseCallout">
            <a:avLst>
              <a:gd name="adj1" fmla="val 55251"/>
              <a:gd name="adj2" fmla="val -42790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단순히 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guess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값이 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number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와 </a:t>
            </a:r>
            <a:r>
              <a:rPr lang="ko-KR" altLang="en-US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같지않다</a:t>
            </a:r>
            <a:r>
              <a:rPr lang="en-US" altLang="ko-KR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(!=) or </a:t>
            </a:r>
            <a:r>
              <a:rPr lang="ko-KR" altLang="en-US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같다</a:t>
            </a:r>
            <a:r>
              <a:rPr lang="en-US" altLang="ko-KR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(==)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가 아니라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,</a:t>
            </a:r>
          </a:p>
          <a:p>
            <a:pPr lvl="1"/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guess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값이 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number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보다 </a:t>
            </a:r>
            <a:r>
              <a:rPr lang="ko-KR" altLang="en-US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크다</a:t>
            </a:r>
            <a:r>
              <a:rPr lang="en-US" altLang="ko-KR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(&gt;) or </a:t>
            </a:r>
            <a:r>
              <a:rPr lang="ko-KR" altLang="en-US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작다</a:t>
            </a:r>
            <a:r>
              <a:rPr lang="en-US" altLang="ko-KR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(&lt;)</a:t>
            </a:r>
            <a:r>
              <a:rPr lang="ko-KR" altLang="en-US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or </a:t>
            </a:r>
            <a:r>
              <a:rPr lang="ko-KR" altLang="en-US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같다</a:t>
            </a:r>
            <a:r>
              <a:rPr lang="en-US" altLang="ko-KR" sz="2400" b="1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(==)</a:t>
            </a:r>
            <a:r>
              <a:rPr lang="ko-KR" altLang="en-US" sz="2400" dirty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등 더 많은 조건을 주도록 변경해봅시다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~!</a:t>
            </a:r>
            <a:endParaRPr lang="ko-KR" altLang="en-US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229600" y="5010964"/>
            <a:ext cx="4406900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if guess&lt; number: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229600" y="6273696"/>
            <a:ext cx="4406900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if </a:t>
            </a:r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guess&gt; </a:t>
            </a:r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number: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3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번째 </a:t>
            </a:r>
            <a:r>
              <a:rPr lang="ko-KR" altLang="en-US" dirty="0"/>
              <a:t>수정</a:t>
            </a:r>
          </a:p>
          <a:p>
            <a:endParaRPr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3D0A83AE-9D2A-43D5-A007-694B4F5479B6}" type="slidenum">
              <a:rPr lang="de-DE" altLang="ko-KR" smtClean="0">
                <a:ea typeface="굴림" pitchFamily="50" charset="-127"/>
              </a:rPr>
              <a:pPr eaLnBrk="1" hangingPunct="1"/>
              <a:t>5</a:t>
            </a:fld>
            <a:endParaRPr lang="de-DE" altLang="ko-KR" smtClean="0">
              <a:ea typeface="굴림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90"/>
          <a:stretch/>
        </p:blipFill>
        <p:spPr bwMode="auto">
          <a:xfrm>
            <a:off x="990600" y="4600094"/>
            <a:ext cx="1591048" cy="20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형 설명선 7"/>
          <p:cNvSpPr/>
          <p:nvPr/>
        </p:nvSpPr>
        <p:spPr bwMode="auto">
          <a:xfrm>
            <a:off x="1219200" y="2555112"/>
            <a:ext cx="3886200" cy="2474220"/>
          </a:xfrm>
          <a:prstGeom prst="wedgeEllipseCallout">
            <a:avLst>
              <a:gd name="adj1" fmla="val -31666"/>
              <a:gd name="adj2" fmla="val 77383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지난주 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guess the number game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에서</a:t>
            </a:r>
            <a:endParaRPr lang="en-US" altLang="ko-KR" sz="2400" dirty="0" smtClean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number</a:t>
            </a:r>
            <a:r>
              <a:rPr lang="ko-KR" altLang="en-US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가 </a:t>
            </a:r>
            <a:r>
              <a:rPr lang="en-US" altLang="ko-KR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인걸 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알아버려서 게임이 시시해요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~!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15400" y="4231512"/>
            <a:ext cx="1936353" cy="3534538"/>
            <a:chOff x="8915400" y="3270250"/>
            <a:chExt cx="1936353" cy="35345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타원형 설명선 8"/>
          <p:cNvSpPr/>
          <p:nvPr/>
        </p:nvSpPr>
        <p:spPr bwMode="auto">
          <a:xfrm>
            <a:off x="5410200" y="2555112"/>
            <a:ext cx="4191000" cy="2895600"/>
          </a:xfrm>
          <a:prstGeom prst="wedgeEllipseCallout">
            <a:avLst>
              <a:gd name="adj1" fmla="val 45092"/>
              <a:gd name="adj2" fmla="val 77292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자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~ 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이번 시간에는</a:t>
            </a:r>
            <a:endParaRPr lang="en-US" altLang="ko-KR" sz="2400" dirty="0" smtClean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매 게임마다 </a:t>
            </a:r>
            <a:r>
              <a:rPr lang="en-US" altLang="ko-KR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number</a:t>
            </a:r>
            <a:r>
              <a:rPr lang="ko-KR" altLang="en-US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가 바뀌도록 코드를 수정해봅시다</a:t>
            </a:r>
            <a:r>
              <a:rPr lang="en-US" altLang="ko-KR" sz="2400" dirty="0" smtClean="0">
                <a:solidFill>
                  <a:srgbClr val="FF00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Random number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를 이용하면 되요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07455" y="6669911"/>
            <a:ext cx="5795889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import random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Number =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random.randint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(1,20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 “Guess the Number” Game </a:t>
            </a:r>
          </a:p>
        </p:txBody>
      </p:sp>
    </p:spTree>
    <p:extLst>
      <p:ext uri="{BB962C8B-B14F-4D97-AF65-F5344CB8AC3E}">
        <p14:creationId xmlns:p14="http://schemas.microsoft.com/office/powerpoint/2010/main" val="27612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 </a:t>
            </a:r>
            <a:r>
              <a:rPr lang="ko-KR" altLang="en-US" dirty="0"/>
              <a:t>번째 수정</a:t>
            </a: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3D0A83AE-9D2A-43D5-A007-694B4F5479B6}" type="slidenum">
              <a:rPr lang="de-DE" altLang="ko-KR" smtClean="0">
                <a:ea typeface="굴림" pitchFamily="50" charset="-127"/>
              </a:rPr>
              <a:pPr eaLnBrk="1" hangingPunct="1"/>
              <a:t>6</a:t>
            </a:fld>
            <a:endParaRPr lang="de-DE" altLang="ko-KR" smtClean="0">
              <a:ea typeface="굴림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90"/>
          <a:stretch/>
        </p:blipFill>
        <p:spPr bwMode="auto">
          <a:xfrm>
            <a:off x="990600" y="4553232"/>
            <a:ext cx="1591048" cy="20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형 설명선 7"/>
          <p:cNvSpPr/>
          <p:nvPr/>
        </p:nvSpPr>
        <p:spPr bwMode="auto">
          <a:xfrm>
            <a:off x="1219200" y="2508250"/>
            <a:ext cx="3886200" cy="2474220"/>
          </a:xfrm>
          <a:prstGeom prst="wedgeEllipseCallout">
            <a:avLst>
              <a:gd name="adj1" fmla="val -31666"/>
              <a:gd name="adj2" fmla="val 77383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기회를 한번밖에 안주니 맞추기 너무 어려워요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  <a:r>
              <a:rPr lang="ko-KR" altLang="en-US" sz="2400" dirty="0" err="1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ㅠㅠ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15400" y="4184650"/>
            <a:ext cx="1936353" cy="3534538"/>
            <a:chOff x="8915400" y="3270250"/>
            <a:chExt cx="1936353" cy="35345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타원형 설명선 8"/>
          <p:cNvSpPr/>
          <p:nvPr/>
        </p:nvSpPr>
        <p:spPr bwMode="auto">
          <a:xfrm>
            <a:off x="5410200" y="2508250"/>
            <a:ext cx="4191000" cy="2895600"/>
          </a:xfrm>
          <a:prstGeom prst="wedgeEllipseCallout">
            <a:avLst>
              <a:gd name="adj1" fmla="val 38811"/>
              <a:gd name="adj2" fmla="val 54804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그럼 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여러분이 </a:t>
            </a:r>
            <a:r>
              <a:rPr lang="en-US" altLang="ko-KR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number</a:t>
            </a:r>
            <a:r>
              <a:rPr lang="ko-KR" altLang="en-US" sz="2400" dirty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를 맞출 때까지 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기회를 여러 번 주도록 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while</a:t>
            </a:r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을 이용하여 수정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07455" y="6669911"/>
            <a:ext cx="5795889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lang="en-US" altLang="ko-KR" sz="2800" b="1" dirty="0" smtClean="0">
                <a:solidFill>
                  <a:schemeClr val="tx1"/>
                </a:solidFill>
                <a:latin typeface="Arial" charset="0"/>
              </a:rPr>
              <a:t>guess!=number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 “Guess the Number” Game </a:t>
            </a:r>
          </a:p>
        </p:txBody>
      </p:sp>
    </p:spTree>
    <p:extLst>
      <p:ext uri="{BB962C8B-B14F-4D97-AF65-F5344CB8AC3E}">
        <p14:creationId xmlns:p14="http://schemas.microsoft.com/office/powerpoint/2010/main" val="6535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The “Guess the Number” Game </a:t>
            </a:r>
            <a:endParaRPr lang="en-US" altLang="ko-KR" dirty="0" smtClean="0"/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 번째 </a:t>
            </a:r>
            <a:r>
              <a:rPr lang="ko-KR" altLang="en-US" dirty="0"/>
              <a:t>수정</a:t>
            </a:r>
          </a:p>
          <a:p>
            <a:endParaRPr lang="ko-KR" altLang="en-US" dirty="0"/>
          </a:p>
          <a:p>
            <a:pPr eaLnBrk="1" hangingPunct="1">
              <a:buFont typeface="Wingdings 2" pitchFamily="18" charset="2"/>
              <a:buNone/>
            </a:pPr>
            <a:endParaRPr lang="ko-KR" altLang="en-US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3D0A83AE-9D2A-43D5-A007-694B4F5479B6}" type="slidenum">
              <a:rPr lang="de-DE" altLang="ko-KR" smtClean="0">
                <a:ea typeface="굴림" pitchFamily="50" charset="-127"/>
              </a:rPr>
              <a:pPr eaLnBrk="1" hangingPunct="1"/>
              <a:t>7</a:t>
            </a:fld>
            <a:endParaRPr lang="de-DE" altLang="ko-KR" smtClean="0"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428844" y="4002912"/>
            <a:ext cx="1936353" cy="3534538"/>
            <a:chOff x="8915400" y="3270250"/>
            <a:chExt cx="1936353" cy="35345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타원형 설명선 8"/>
          <p:cNvSpPr/>
          <p:nvPr/>
        </p:nvSpPr>
        <p:spPr bwMode="auto">
          <a:xfrm>
            <a:off x="3276600" y="2406753"/>
            <a:ext cx="5737600" cy="2895600"/>
          </a:xfrm>
          <a:prstGeom prst="wedgeEllipseCallout">
            <a:avLst>
              <a:gd name="adj1" fmla="val 40464"/>
              <a:gd name="adj2" fmla="val 52890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이번에는 숫자를 몇 번 만에 맞췄는지 카운트해볼까요</a:t>
            </a:r>
            <a:r>
              <a:rPr lang="en-US" altLang="ko-KR" sz="28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?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횟수를 카운트할 변수를 하나 만들면 되요</a:t>
            </a:r>
            <a:r>
              <a:rPr lang="en-US" altLang="ko-KR" sz="28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~</a:t>
            </a:r>
            <a:endParaRPr lang="en-US" altLang="ko-KR" sz="28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07455" y="6669911"/>
            <a:ext cx="5795889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guessesTaken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=guessesTaken+1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The “Guess the Number” Game </a:t>
            </a:r>
            <a:endParaRPr lang="en-US" altLang="ko-KR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3D0A83AE-9D2A-43D5-A007-694B4F5479B6}" type="slidenum">
              <a:rPr lang="de-DE" altLang="ko-KR" smtClean="0">
                <a:ea typeface="굴림" pitchFamily="50" charset="-127"/>
              </a:rPr>
              <a:pPr eaLnBrk="1" hangingPunct="1"/>
              <a:t>8</a:t>
            </a:fld>
            <a:endParaRPr lang="de-DE" altLang="ko-KR" smtClean="0"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50247" y="3774312"/>
            <a:ext cx="1936353" cy="3534538"/>
            <a:chOff x="8915400" y="3270250"/>
            <a:chExt cx="1936353" cy="35345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타원형 설명선 8"/>
          <p:cNvSpPr/>
          <p:nvPr/>
        </p:nvSpPr>
        <p:spPr bwMode="auto">
          <a:xfrm>
            <a:off x="685800" y="2178152"/>
            <a:ext cx="5049803" cy="3682897"/>
          </a:xfrm>
          <a:prstGeom prst="wedgeEllipseCallout">
            <a:avLst>
              <a:gd name="adj1" fmla="val 50809"/>
              <a:gd name="adj2" fmla="val 28062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누적시켰으니 몇 번 만에 맞췄는지 출력해볼까요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? 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6858000" y="6236141"/>
            <a:ext cx="5795889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guessesTaken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섯</a:t>
            </a:r>
            <a:r>
              <a:rPr lang="ko-KR" altLang="en-US" dirty="0" smtClean="0"/>
              <a:t> 번째 </a:t>
            </a:r>
            <a:r>
              <a:rPr lang="ko-KR" altLang="en-US" dirty="0"/>
              <a:t>수정</a:t>
            </a:r>
          </a:p>
          <a:p>
            <a:endParaRPr lang="ko-KR" altLang="en-US" dirty="0"/>
          </a:p>
          <a:p>
            <a:pPr eaLnBrk="1" hangingPunct="1">
              <a:buFont typeface="Wingdings 2" pitchFamily="18" charset="2"/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3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The “Guess the Number” Game </a:t>
            </a:r>
            <a:endParaRPr lang="en-US" altLang="ko-KR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975791" indent="-375304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501216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2101703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702189" indent="-300243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3302676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903162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4503649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5104135" indent="-3002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3D0A83AE-9D2A-43D5-A007-694B4F5479B6}" type="slidenum">
              <a:rPr lang="de-DE" altLang="ko-KR" smtClean="0">
                <a:ea typeface="굴림" pitchFamily="50" charset="-127"/>
              </a:rPr>
              <a:pPr eaLnBrk="1" hangingPunct="1"/>
              <a:t>9</a:t>
            </a:fld>
            <a:endParaRPr lang="de-DE" altLang="ko-KR" smtClean="0"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15400" y="3850512"/>
            <a:ext cx="1936353" cy="3534538"/>
            <a:chOff x="8915400" y="3270250"/>
            <a:chExt cx="1936353" cy="35345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/>
            <a:stretch/>
          </p:blipFill>
          <p:spPr bwMode="auto">
            <a:xfrm>
              <a:off x="9144000" y="3270250"/>
              <a:ext cx="1707753" cy="353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 bwMode="auto">
            <a:xfrm>
              <a:off x="8915400" y="3575050"/>
              <a:ext cx="3810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타원형 설명선 8"/>
          <p:cNvSpPr/>
          <p:nvPr/>
        </p:nvSpPr>
        <p:spPr bwMode="auto">
          <a:xfrm>
            <a:off x="5410200" y="2174112"/>
            <a:ext cx="4191000" cy="2895600"/>
          </a:xfrm>
          <a:prstGeom prst="wedgeEllipseCallout">
            <a:avLst>
              <a:gd name="adj1" fmla="val 45092"/>
              <a:gd name="adj2" fmla="val 77292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기회를 이진탐색횟수만큼만 제한하도록 합시다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90"/>
          <a:stretch/>
        </p:blipFill>
        <p:spPr bwMode="auto">
          <a:xfrm>
            <a:off x="990600" y="4324633"/>
            <a:ext cx="1591048" cy="20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1219200" y="2279651"/>
            <a:ext cx="3886200" cy="2474220"/>
          </a:xfrm>
          <a:prstGeom prst="wedgeEllipseCallout">
            <a:avLst>
              <a:gd name="adj1" fmla="val -31666"/>
              <a:gd name="adj2" fmla="val 77383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맞출 때가지 기회를 계속 주는 것이 게임의 재미가 떨어져요</a:t>
            </a:r>
            <a:r>
              <a:rPr lang="en-US" altLang="ko-KR" sz="2400" dirty="0" smtClean="0">
                <a:solidFill>
                  <a:schemeClr val="tx1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  <a:endParaRPr lang="en-US" altLang="ko-KR" sz="2400" dirty="0">
              <a:solidFill>
                <a:schemeClr val="tx1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32123" y="6371018"/>
            <a:ext cx="7956153" cy="867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guess!=number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and </a:t>
            </a:r>
            <a:r>
              <a:rPr kumimoji="0" lang="en-US" altLang="ko-KR" sz="28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guessesTaken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&lt;6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내용 개체 틀 4"/>
          <p:cNvSpPr>
            <a:spLocks noGrp="1"/>
          </p:cNvSpPr>
          <p:nvPr>
            <p:ph idx="1"/>
          </p:nvPr>
        </p:nvSpPr>
        <p:spPr>
          <a:xfrm>
            <a:off x="647700" y="1612900"/>
            <a:ext cx="12306300" cy="5734050"/>
          </a:xfrm>
        </p:spPr>
        <p:txBody>
          <a:bodyPr/>
          <a:lstStyle/>
          <a:p>
            <a:r>
              <a:rPr lang="ko-KR" altLang="en-US" dirty="0" smtClean="0"/>
              <a:t>여</a:t>
            </a:r>
            <a:r>
              <a:rPr lang="ko-KR" altLang="en-US" dirty="0"/>
              <a:t>섯</a:t>
            </a:r>
            <a:r>
              <a:rPr lang="ko-KR" altLang="en-US" dirty="0" smtClean="0"/>
              <a:t> 번째 </a:t>
            </a:r>
            <a:r>
              <a:rPr lang="ko-KR" altLang="en-US" dirty="0"/>
              <a:t>수정</a:t>
            </a:r>
          </a:p>
          <a:p>
            <a:endParaRPr lang="ko-KR" altLang="en-US" dirty="0"/>
          </a:p>
          <a:p>
            <a:pPr eaLnBrk="1" hangingPunct="1">
              <a:buFont typeface="Wingdings 2" pitchFamily="18" charset="2"/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6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kai01">
      <a:majorFont>
        <a:latin typeface="Arial Black"/>
        <a:ea typeface="HY견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45720" rIns="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4379AF"/>
        </a:accent1>
        <a:accent2>
          <a:srgbClr val="719DC9"/>
        </a:accent2>
        <a:accent3>
          <a:srgbClr val="FFFFFF"/>
        </a:accent3>
        <a:accent4>
          <a:srgbClr val="000000"/>
        </a:accent4>
        <a:accent5>
          <a:srgbClr val="B0BED4"/>
        </a:accent5>
        <a:accent6>
          <a:srgbClr val="668EB6"/>
        </a:accent6>
        <a:hlink>
          <a:srgbClr val="DDF1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8072</TotalTime>
  <Words>1781</Words>
  <Application>Microsoft Office PowerPoint</Application>
  <PresentationFormat>사용자 지정</PresentationFormat>
  <Paragraphs>515</Paragraphs>
  <Slides>37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3" baseType="lpstr">
      <vt:lpstr>Courier</vt:lpstr>
      <vt:lpstr>HY견고딕</vt:lpstr>
      <vt:lpstr>HY바다L</vt:lpstr>
      <vt:lpstr>Muli</vt:lpstr>
      <vt:lpstr>굴림</vt:lpstr>
      <vt:lpstr>굴림체</vt:lpstr>
      <vt:lpstr>나눔고딕</vt:lpstr>
      <vt:lpstr>나눔고딕 ExtraBold</vt:lpstr>
      <vt:lpstr>맑은 고딕</vt:lpstr>
      <vt:lpstr>Arial</vt:lpstr>
      <vt:lpstr>Times New Roman</vt:lpstr>
      <vt:lpstr>Trebuchet MS</vt:lpstr>
      <vt:lpstr>Wingdings</vt:lpstr>
      <vt:lpstr>Wingdings 2</vt:lpstr>
      <vt:lpstr>1_Standarddesign</vt:lpstr>
      <vt:lpstr>디자인 사용자 지정</vt:lpstr>
      <vt:lpstr>PowerPoint 프레젠테이션</vt:lpstr>
      <vt:lpstr>PowerPoint 프레젠테이션</vt:lpstr>
      <vt:lpstr>PowerPoint 프레젠테이션</vt:lpstr>
      <vt:lpstr>The “Guess the Number” Game </vt:lpstr>
      <vt:lpstr>The “Guess the Number” Game </vt:lpstr>
      <vt:lpstr>The “Guess the Number” Game </vt:lpstr>
      <vt:lpstr>The “Guess the Number” Game </vt:lpstr>
      <vt:lpstr>The “Guess the Number” Game </vt:lpstr>
      <vt:lpstr>The “Guess the Number” Game </vt:lpstr>
      <vt:lpstr>PowerPoint 프레젠테이션</vt:lpstr>
      <vt:lpstr>Things Covered In This Chapter</vt:lpstr>
      <vt:lpstr>Binary search (이진검색)</vt:lpstr>
      <vt:lpstr>Binary search (이진검색)</vt:lpstr>
      <vt:lpstr>Binary search(이진 탐색)</vt:lpstr>
      <vt:lpstr>Binary search(이진 탐색)</vt:lpstr>
      <vt:lpstr>Binary search(이진 탐색)</vt:lpstr>
      <vt:lpstr>Binary search(이진 탐색)</vt:lpstr>
      <vt:lpstr>Binary search(이진 탐색)</vt:lpstr>
      <vt:lpstr>PowerPoint 프레젠테이션</vt:lpstr>
      <vt:lpstr>Binary search(이진 탐색)</vt:lpstr>
      <vt:lpstr>Binary search(이진 탐색)</vt:lpstr>
      <vt:lpstr>Binary search(이진 탐색)</vt:lpstr>
      <vt:lpstr>Binary search(이진 탐색)</vt:lpstr>
      <vt:lpstr>break</vt:lpstr>
      <vt:lpstr>break</vt:lpstr>
      <vt:lpstr>break</vt:lpstr>
      <vt:lpstr>PowerPoint 프레젠테이션</vt:lpstr>
      <vt:lpstr>논리연산자 : and, or, not</vt:lpstr>
      <vt:lpstr>논리연산자 : and, or, not</vt:lpstr>
      <vt:lpstr>논리연산자 : and, or, not</vt:lpstr>
      <vt:lpstr>논리연산자 : and, or, not</vt:lpstr>
      <vt:lpstr>중간고사 범위 및 방법</vt:lpstr>
      <vt:lpstr>PowerPoint 프레젠테이션</vt:lpstr>
      <vt:lpstr>Lab-6(과제)</vt:lpstr>
      <vt:lpstr>Binary search(이진 탐색)</vt:lpstr>
      <vt:lpstr>PowerPoint 프레젠테이션</vt:lpstr>
      <vt:lpstr>마무리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Askai</dc:creator>
  <cp:lastModifiedBy>haesun</cp:lastModifiedBy>
  <cp:revision>594</cp:revision>
  <cp:lastPrinted>2016-01-05T01:17:31Z</cp:lastPrinted>
  <dcterms:created xsi:type="dcterms:W3CDTF">1601-01-01T00:00:00Z</dcterms:created>
  <dcterms:modified xsi:type="dcterms:W3CDTF">2017-04-05T12:32:50Z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