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3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7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9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4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3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7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2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4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C4BCC-94EE-469C-8CBA-21095EB59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Projektmunka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A8CB06-21BC-4E7B-8B1D-D01B97F02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Jármű adatbázis</a:t>
            </a:r>
          </a:p>
          <a:p>
            <a:r>
              <a:rPr lang="hu-HU" dirty="0"/>
              <a:t>Készítette: Lukács Dávid</a:t>
            </a:r>
          </a:p>
          <a:p>
            <a:r>
              <a:rPr lang="hu-HU" dirty="0"/>
              <a:t>2022.04.29.</a:t>
            </a:r>
          </a:p>
        </p:txBody>
      </p:sp>
    </p:spTree>
    <p:extLst>
      <p:ext uri="{BB962C8B-B14F-4D97-AF65-F5344CB8AC3E}">
        <p14:creationId xmlns:p14="http://schemas.microsoft.com/office/powerpoint/2010/main" val="377552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54B7E-5F31-4913-92DA-F7C54856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Fejlődési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C088C2-9AA0-4F62-A785-B18BA3BD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54488" cy="345061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projekt területén van illetve lett volna mit csinálni, sok dolog amit szerettem volna nem tudott elkészülni idő hiányában.</a:t>
            </a:r>
          </a:p>
          <a:p>
            <a:r>
              <a:rPr lang="hu-HU" dirty="0"/>
              <a:t>Az időt is jobban kellett volna beosztanom, nem a végére hagyni és napi 12-14 órát dolgozni rajta, hanem időben elkezdeni és egy szebb végeredményt készíteni.</a:t>
            </a:r>
          </a:p>
        </p:txBody>
      </p:sp>
      <p:pic>
        <p:nvPicPr>
          <p:cNvPr id="6146" name="Picture 2" descr="Ingyenes stockfotó adat, elektronika, eszköz témában">
            <a:extLst>
              <a:ext uri="{FF2B5EF4-FFF2-40B4-BE49-F238E27FC236}">
                <a16:creationId xmlns:a16="http://schemas.microsoft.com/office/drawing/2014/main" id="{BF9F9A13-3E65-4BAE-A5BF-655C8E810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128998"/>
            <a:ext cx="5463321" cy="3619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2018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89A86-8A39-40BE-9855-E29F8125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D05249-A9B2-41FE-BC98-C3EEB23D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Készítette:</a:t>
            </a:r>
          </a:p>
          <a:p>
            <a:pPr marL="457200" lvl="1" indent="0">
              <a:buNone/>
            </a:pPr>
            <a:r>
              <a:rPr lang="hu-HU" dirty="0"/>
              <a:t>Lukács Dávid</a:t>
            </a:r>
          </a:p>
          <a:p>
            <a:pPr marL="457200" lvl="1" indent="0">
              <a:buNone/>
            </a:pPr>
            <a:r>
              <a:rPr lang="hu-HU" dirty="0"/>
              <a:t>2022.04.29.</a:t>
            </a:r>
          </a:p>
        </p:txBody>
      </p:sp>
    </p:spTree>
    <p:extLst>
      <p:ext uri="{BB962C8B-B14F-4D97-AF65-F5344CB8AC3E}">
        <p14:creationId xmlns:p14="http://schemas.microsoft.com/office/powerpoint/2010/main" val="3667573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C4BCC-94EE-469C-8CBA-21095EB59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defense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A8CB06-21BC-4E7B-8B1D-D01B97F02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/>
              <a:t>Vehicle</a:t>
            </a:r>
            <a:r>
              <a:rPr lang="hu-HU" dirty="0"/>
              <a:t> Management System</a:t>
            </a:r>
          </a:p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Dávid Lukács</a:t>
            </a:r>
          </a:p>
          <a:p>
            <a:r>
              <a:rPr lang="hu-HU" dirty="0"/>
              <a:t>04.29.2022.</a:t>
            </a:r>
          </a:p>
        </p:txBody>
      </p:sp>
    </p:spTree>
    <p:extLst>
      <p:ext uri="{BB962C8B-B14F-4D97-AF65-F5344CB8AC3E}">
        <p14:creationId xmlns:p14="http://schemas.microsoft.com/office/powerpoint/2010/main" val="255073407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D74B3-304D-40B4-A91E-BEE4545B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3F597-3CFA-45AB-AB47-1CD9EFD2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280651" cy="3450613"/>
          </a:xfrm>
        </p:spPr>
        <p:txBody>
          <a:bodyPr/>
          <a:lstStyle/>
          <a:p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…</a:t>
            </a:r>
          </a:p>
          <a:p>
            <a:r>
              <a:rPr lang="hu-HU" dirty="0" err="1"/>
              <a:t>Why</a:t>
            </a:r>
            <a:r>
              <a:rPr lang="hu-HU" dirty="0"/>
              <a:t> I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course</a:t>
            </a:r>
            <a:r>
              <a:rPr lang="hu-HU" dirty="0"/>
              <a:t>…</a:t>
            </a:r>
          </a:p>
          <a:p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…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7586E6-EF1E-4443-B245-89E58F77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71" y="2271460"/>
            <a:ext cx="4595083" cy="3379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167101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gyenes stockfotó ablak, beltéri, beltéri növények témában">
            <a:extLst>
              <a:ext uri="{FF2B5EF4-FFF2-40B4-BE49-F238E27FC236}">
                <a16:creationId xmlns:a16="http://schemas.microsoft.com/office/drawing/2014/main" id="{365D2C41-BC54-46EA-85E7-BDD47877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19" y="2063940"/>
            <a:ext cx="5569751" cy="371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85BC0B5-5C69-42AD-AA94-2C64B51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9E856-6F22-4EAC-B0A0-D8BE8C94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712798" cy="371660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Goals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Creating</a:t>
            </a:r>
            <a:r>
              <a:rPr lang="hu-HU" dirty="0"/>
              <a:t> a program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meets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 and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documentation</a:t>
            </a:r>
            <a:r>
              <a:rPr lang="hu-HU" dirty="0"/>
              <a:t> and a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The </a:t>
            </a:r>
            <a:r>
              <a:rPr lang="hu-HU" dirty="0" err="1"/>
              <a:t>aim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projects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joint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and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person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learn</a:t>
            </a:r>
            <a:r>
              <a:rPr lang="hu-HU" dirty="0"/>
              <a:t>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team.</a:t>
            </a:r>
          </a:p>
          <a:p>
            <a:pPr lvl="1"/>
            <a:endParaRPr lang="hu-HU" dirty="0"/>
          </a:p>
          <a:p>
            <a:r>
              <a:rPr lang="hu-HU" dirty="0" err="1"/>
              <a:t>Needs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Appropriate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, and of </a:t>
            </a:r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patience</a:t>
            </a:r>
            <a:r>
              <a:rPr lang="hu-HU" dirty="0"/>
              <a:t>, </a:t>
            </a:r>
            <a:r>
              <a:rPr lang="hu-HU" dirty="0" err="1"/>
              <a:t>since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doesn’t</a:t>
            </a:r>
            <a:r>
              <a:rPr lang="hu-HU" dirty="0"/>
              <a:t> </a:t>
            </a: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a </a:t>
            </a:r>
            <a:r>
              <a:rPr lang="hu-HU" dirty="0" err="1"/>
              <a:t>bug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, and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fix </a:t>
            </a:r>
            <a:r>
              <a:rPr lang="hu-HU" dirty="0" err="1"/>
              <a:t>it</a:t>
            </a:r>
            <a:r>
              <a:rPr lang="hu-HU" dirty="0"/>
              <a:t>, and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maybe</a:t>
            </a:r>
            <a:r>
              <a:rPr lang="hu-HU" dirty="0"/>
              <a:t> 2 more </a:t>
            </a:r>
            <a:r>
              <a:rPr lang="hu-HU" dirty="0" err="1"/>
              <a:t>bugs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come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that’s</a:t>
            </a:r>
            <a:r>
              <a:rPr lang="hu-HU" dirty="0"/>
              <a:t> </a:t>
            </a:r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shouldn’t</a:t>
            </a:r>
            <a:r>
              <a:rPr lang="hu-HU" dirty="0"/>
              <a:t> </a:t>
            </a:r>
            <a:r>
              <a:rPr lang="hu-HU" dirty="0" err="1"/>
              <a:t>give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,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 </a:t>
            </a:r>
            <a:r>
              <a:rPr lang="hu-HU" dirty="0" err="1"/>
              <a:t>result</a:t>
            </a:r>
            <a:r>
              <a:rPr lang="hu-HU" dirty="0"/>
              <a:t> </a:t>
            </a:r>
            <a:r>
              <a:rPr lang="hu-HU" dirty="0" err="1"/>
              <a:t>matters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31768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B07291-4E7D-4604-AF34-EABC0C5E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conditions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7F20A-E8CD-4ABD-87CC-818F33A6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73021" cy="3450613"/>
          </a:xfrm>
        </p:spPr>
        <p:txBody>
          <a:bodyPr/>
          <a:lstStyle/>
          <a:p>
            <a:r>
              <a:rPr lang="hu-HU" dirty="0" err="1"/>
              <a:t>Making</a:t>
            </a:r>
            <a:r>
              <a:rPr lang="hu-HU" dirty="0"/>
              <a:t> a </a:t>
            </a:r>
            <a:r>
              <a:rPr lang="hu-HU" dirty="0" err="1"/>
              <a:t>Dekstop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hu-HU" dirty="0"/>
          </a:p>
          <a:p>
            <a:r>
              <a:rPr lang="hu-HU" dirty="0" err="1"/>
              <a:t>Making</a:t>
            </a:r>
            <a:r>
              <a:rPr lang="hu-HU" dirty="0"/>
              <a:t> a </a:t>
            </a:r>
            <a:r>
              <a:rPr lang="hu-HU" dirty="0" err="1"/>
              <a:t>Responsive</a:t>
            </a:r>
            <a:r>
              <a:rPr lang="hu-HU" dirty="0"/>
              <a:t> Website </a:t>
            </a:r>
            <a:r>
              <a:rPr lang="hu-HU" dirty="0" err="1"/>
              <a:t>or</a:t>
            </a:r>
            <a:r>
              <a:rPr lang="hu-HU" dirty="0"/>
              <a:t> a Mobile </a:t>
            </a:r>
            <a:r>
              <a:rPr lang="hu-HU" dirty="0" err="1"/>
              <a:t>Application</a:t>
            </a:r>
            <a:endParaRPr lang="hu-HU" dirty="0"/>
          </a:p>
          <a:p>
            <a:r>
              <a:rPr lang="hu-HU" dirty="0"/>
              <a:t>Must </a:t>
            </a:r>
            <a:r>
              <a:rPr lang="hu-HU" dirty="0" err="1"/>
              <a:t>manage</a:t>
            </a:r>
            <a:r>
              <a:rPr lang="hu-HU" dirty="0"/>
              <a:t> a </a:t>
            </a:r>
            <a:r>
              <a:rPr lang="hu-HU" dirty="0" err="1"/>
              <a:t>database</a:t>
            </a:r>
            <a:r>
              <a:rPr lang="hu-HU" dirty="0"/>
              <a:t> (</a:t>
            </a:r>
            <a:r>
              <a:rPr lang="hu-HU" dirty="0" err="1"/>
              <a:t>MySQL</a:t>
            </a:r>
            <a:r>
              <a:rPr lang="hu-HU" dirty="0"/>
              <a:t>)</a:t>
            </a:r>
          </a:p>
        </p:txBody>
      </p:sp>
      <p:pic>
        <p:nvPicPr>
          <p:cNvPr id="2050" name="Picture 2" descr="Ingyenes stockfotó android, elektronika, érintés témában">
            <a:extLst>
              <a:ext uri="{FF2B5EF4-FFF2-40B4-BE49-F238E27FC236}">
                <a16:creationId xmlns:a16="http://schemas.microsoft.com/office/drawing/2014/main" id="{FF88CCE2-02D2-4487-846B-468E0CB7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1975738"/>
            <a:ext cx="5295900" cy="353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5707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E627B2-2E71-4575-A250-7CB6C7D3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roles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DF85F2-C650-4345-943C-8E168DDD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 </a:t>
            </a:r>
            <a:r>
              <a:rPr lang="hu-HU" dirty="0" err="1"/>
              <a:t>designed</a:t>
            </a:r>
            <a:r>
              <a:rPr lang="hu-HU" dirty="0"/>
              <a:t> and </a:t>
            </a:r>
            <a:r>
              <a:rPr lang="hu-HU" dirty="0" err="1"/>
              <a:t>coded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whole</a:t>
            </a:r>
            <a:r>
              <a:rPr lang="hu-HU" dirty="0"/>
              <a:t> project </a:t>
            </a:r>
            <a:r>
              <a:rPr lang="hu-HU" dirty="0" err="1"/>
              <a:t>entirely</a:t>
            </a:r>
            <a:r>
              <a:rPr lang="hu-HU" dirty="0"/>
              <a:t> </a:t>
            </a:r>
            <a:r>
              <a:rPr lang="hu-HU" dirty="0" err="1"/>
              <a:t>myself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start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finish</a:t>
            </a:r>
            <a:r>
              <a:rPr lang="hu-HU" dirty="0"/>
              <a:t>.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making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software, Internet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, I </a:t>
            </a:r>
            <a:r>
              <a:rPr lang="hu-HU" dirty="0" err="1"/>
              <a:t>have</a:t>
            </a:r>
            <a:r>
              <a:rPr lang="hu-HU" dirty="0"/>
              <a:t> got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help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sites</a:t>
            </a:r>
            <a:r>
              <a:rPr lang="hu-HU" dirty="0"/>
              <a:t> like </a:t>
            </a:r>
            <a:r>
              <a:rPr lang="hu-HU" dirty="0" err="1"/>
              <a:t>Stackoverflow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W3Schools. I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official</a:t>
            </a:r>
            <a:r>
              <a:rPr lang="hu-HU" dirty="0"/>
              <a:t> </a:t>
            </a:r>
            <a:r>
              <a:rPr lang="hu-HU" dirty="0" err="1"/>
              <a:t>documentations</a:t>
            </a:r>
            <a:r>
              <a:rPr lang="hu-HU" dirty="0"/>
              <a:t> like </a:t>
            </a:r>
            <a:r>
              <a:rPr lang="hu-HU" dirty="0" err="1"/>
              <a:t>Microsoft’s</a:t>
            </a:r>
            <a:r>
              <a:rPr lang="hu-HU" dirty="0"/>
              <a:t> C# </a:t>
            </a:r>
            <a:r>
              <a:rPr lang="hu-HU" dirty="0" err="1"/>
              <a:t>documents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helped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.</a:t>
            </a:r>
          </a:p>
          <a:p>
            <a:r>
              <a:rPr lang="hu-HU" dirty="0"/>
              <a:t>The project </a:t>
            </a:r>
            <a:r>
              <a:rPr lang="hu-HU" dirty="0" err="1"/>
              <a:t>consits</a:t>
            </a:r>
            <a:r>
              <a:rPr lang="hu-HU" dirty="0"/>
              <a:t> of an SQL </a:t>
            </a:r>
            <a:r>
              <a:rPr lang="hu-HU" dirty="0" err="1"/>
              <a:t>database</a:t>
            </a:r>
            <a:r>
              <a:rPr lang="hu-HU" dirty="0"/>
              <a:t>, a </a:t>
            </a:r>
            <a:r>
              <a:rPr lang="hu-HU" dirty="0" err="1"/>
              <a:t>webpage</a:t>
            </a:r>
            <a:r>
              <a:rPr lang="hu-HU" dirty="0"/>
              <a:t> and a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is </a:t>
            </a:r>
            <a:r>
              <a:rPr lang="hu-HU" dirty="0" err="1"/>
              <a:t>independent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website in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0289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93A71-E482-4553-9C90-44E970D2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WEBSITE FRONT-END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1D59C5-69AE-4D3D-8F08-29661262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178155" cy="2966540"/>
          </a:xfrm>
        </p:spPr>
        <p:txBody>
          <a:bodyPr>
            <a:normAutofit/>
          </a:bodyPr>
          <a:lstStyle/>
          <a:p>
            <a:r>
              <a:rPr lang="hu-HU" dirty="0" err="1"/>
              <a:t>Responsive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(</a:t>
            </a:r>
            <a:r>
              <a:rPr lang="hu-HU" dirty="0" err="1"/>
              <a:t>Bootstrap</a:t>
            </a:r>
            <a:r>
              <a:rPr lang="hu-HU" dirty="0"/>
              <a:t> 5)</a:t>
            </a:r>
          </a:p>
          <a:p>
            <a:r>
              <a:rPr lang="hu-HU" dirty="0"/>
              <a:t>Chart.js and </a:t>
            </a:r>
            <a:r>
              <a:rPr lang="hu-HU" dirty="0" err="1"/>
              <a:t>DataTables</a:t>
            </a:r>
            <a:r>
              <a:rPr lang="hu-HU" dirty="0"/>
              <a:t> </a:t>
            </a:r>
            <a:r>
              <a:rPr lang="hu-HU" dirty="0" err="1"/>
              <a:t>extensions</a:t>
            </a:r>
            <a:r>
              <a:rPr lang="hu-HU" dirty="0"/>
              <a:t>…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698DD33-E892-4F59-959D-A06B2A0D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734" y="2037706"/>
            <a:ext cx="6131065" cy="2966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8183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449DDF-83B0-4033-8484-6A23E104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WEBSITE BACK-END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F2EB6E-8A1A-45BA-A78A-72A2AE28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75288" cy="3450613"/>
          </a:xfrm>
        </p:spPr>
        <p:txBody>
          <a:bodyPr/>
          <a:lstStyle/>
          <a:p>
            <a:r>
              <a:rPr lang="en-US" dirty="0"/>
              <a:t>The back-end part was the “</a:t>
            </a:r>
            <a:r>
              <a:rPr lang="hu-HU" dirty="0" err="1"/>
              <a:t>challenging</a:t>
            </a:r>
            <a:r>
              <a:rPr lang="en-US" dirty="0"/>
              <a:t>” task for me, as I had never dealt with PHP before, but to my surprise I managed to </a:t>
            </a:r>
            <a:r>
              <a:rPr lang="hu-HU" dirty="0" err="1"/>
              <a:t>code</a:t>
            </a:r>
            <a:r>
              <a:rPr lang="en-US" dirty="0"/>
              <a:t> the back-end part of the website quite well.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DataTables</a:t>
            </a:r>
            <a:r>
              <a:rPr lang="hu-HU" dirty="0"/>
              <a:t> is </a:t>
            </a:r>
            <a:r>
              <a:rPr lang="hu-HU" dirty="0" err="1"/>
              <a:t>using</a:t>
            </a:r>
            <a:r>
              <a:rPr lang="hu-HU" dirty="0"/>
              <a:t> PHP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and show </a:t>
            </a:r>
            <a:r>
              <a:rPr lang="hu-HU" dirty="0" err="1"/>
              <a:t>tables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.</a:t>
            </a:r>
          </a:p>
        </p:txBody>
      </p:sp>
      <p:pic>
        <p:nvPicPr>
          <p:cNvPr id="3074" name="Picture 2" descr="Ingyenes stockfotó ábra, absztrakt, adat témában">
            <a:extLst>
              <a:ext uri="{FF2B5EF4-FFF2-40B4-BE49-F238E27FC236}">
                <a16:creationId xmlns:a16="http://schemas.microsoft.com/office/drawing/2014/main" id="{13313C3D-E4D5-4B67-A46A-49C620D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8" y="2564171"/>
            <a:ext cx="4413252" cy="2353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676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441974-69E6-4F70-AEBA-06600AC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EB0B4E-1291-4913-B0FD-678D9F94A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hu-HU" dirty="0"/>
              <a:t>The app is </a:t>
            </a:r>
            <a:r>
              <a:rPr lang="hu-HU" dirty="0" err="1"/>
              <a:t>written</a:t>
            </a:r>
            <a:r>
              <a:rPr lang="hu-HU" dirty="0"/>
              <a:t> in C#, and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managing</a:t>
            </a:r>
            <a:r>
              <a:rPr lang="hu-HU" dirty="0"/>
              <a:t> a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an </a:t>
            </a:r>
            <a:r>
              <a:rPr lang="hu-HU" dirty="0" err="1"/>
              <a:t>admin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authorized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.</a:t>
            </a:r>
          </a:p>
          <a:p>
            <a:r>
              <a:rPr lang="hu-HU" dirty="0"/>
              <a:t>The software is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 </a:t>
            </a:r>
            <a:r>
              <a:rPr lang="hu-HU" dirty="0" err="1"/>
              <a:t>Forms</a:t>
            </a:r>
            <a:r>
              <a:rPr lang="hu-HU" dirty="0"/>
              <a:t> and </a:t>
            </a:r>
            <a:r>
              <a:rPr lang="hu-HU" dirty="0" err="1"/>
              <a:t>uses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.NET Framework 4.7.2</a:t>
            </a:r>
          </a:p>
        </p:txBody>
      </p:sp>
      <p:pic>
        <p:nvPicPr>
          <p:cNvPr id="4098" name="Picture 2" descr="Ingyenes stockfotó alma, apple, asztal témában">
            <a:extLst>
              <a:ext uri="{FF2B5EF4-FFF2-40B4-BE49-F238E27FC236}">
                <a16:creationId xmlns:a16="http://schemas.microsoft.com/office/drawing/2014/main" id="{6B68ECCC-7F43-4681-A8B7-C9D1F3BD0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144"/>
          <a:stretch/>
        </p:blipFill>
        <p:spPr bwMode="auto">
          <a:xfrm>
            <a:off x="6253216" y="2396399"/>
            <a:ext cx="5372100" cy="268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4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D74B3-304D-40B4-A91E-BEE4545B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Bemutatkozás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3F597-3CFA-45AB-AB47-1CD9EFD2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280651" cy="3450613"/>
          </a:xfrm>
        </p:spPr>
        <p:txBody>
          <a:bodyPr/>
          <a:lstStyle/>
          <a:p>
            <a:r>
              <a:rPr lang="hu-HU" dirty="0"/>
              <a:t>Magamról…</a:t>
            </a:r>
          </a:p>
          <a:p>
            <a:r>
              <a:rPr lang="hu-HU" dirty="0"/>
              <a:t>Miért választottam ezt a képzést…</a:t>
            </a:r>
          </a:p>
          <a:p>
            <a:r>
              <a:rPr lang="hu-HU" dirty="0"/>
              <a:t>Célom a jövőben…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7586E6-EF1E-4443-B245-89E58F77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71" y="2271460"/>
            <a:ext cx="4595083" cy="3379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7352467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29BAE7-0A8F-4989-846D-0D28873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Many-many</a:t>
            </a:r>
            <a:r>
              <a:rPr lang="hu-HU" dirty="0"/>
              <a:t> </a:t>
            </a:r>
            <a:r>
              <a:rPr lang="hu-HU" dirty="0" err="1"/>
              <a:t>bugs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E81A25-7C43-479A-BCA3-1C1DF36E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321754" cy="3450613"/>
          </a:xfrm>
        </p:spPr>
        <p:txBody>
          <a:bodyPr/>
          <a:lstStyle/>
          <a:p>
            <a:r>
              <a:rPr lang="hu-HU" dirty="0" err="1"/>
              <a:t>Lots</a:t>
            </a:r>
            <a:r>
              <a:rPr lang="hu-HU" dirty="0"/>
              <a:t> of </a:t>
            </a:r>
            <a:r>
              <a:rPr lang="hu-HU" dirty="0" err="1"/>
              <a:t>bugs</a:t>
            </a:r>
            <a:r>
              <a:rPr lang="hu-HU" dirty="0"/>
              <a:t>, and </a:t>
            </a:r>
            <a:r>
              <a:rPr lang="hu-HU" dirty="0" err="1"/>
              <a:t>often</a:t>
            </a:r>
            <a:r>
              <a:rPr lang="hu-HU" dirty="0"/>
              <a:t> </a:t>
            </a:r>
            <a:r>
              <a:rPr lang="hu-HU" dirty="0" err="1"/>
              <a:t>hours</a:t>
            </a:r>
            <a:r>
              <a:rPr lang="hu-HU" dirty="0"/>
              <a:t> of </a:t>
            </a:r>
            <a:r>
              <a:rPr lang="hu-HU" dirty="0" err="1"/>
              <a:t>thinking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a </a:t>
            </a:r>
            <a:r>
              <a:rPr lang="hu-HU" dirty="0" err="1"/>
              <a:t>sleep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 is </a:t>
            </a:r>
            <a:r>
              <a:rPr lang="hu-HU" dirty="0" err="1"/>
              <a:t>solved</a:t>
            </a:r>
            <a:r>
              <a:rPr lang="hu-HU" dirty="0"/>
              <a:t>.</a:t>
            </a:r>
          </a:p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times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hopeless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out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</a:t>
            </a:r>
            <a:r>
              <a:rPr lang="hu-HU" dirty="0" err="1"/>
              <a:t>always</a:t>
            </a:r>
            <a:r>
              <a:rPr lang="hu-HU" dirty="0"/>
              <a:t> a </a:t>
            </a:r>
            <a:r>
              <a:rPr lang="hu-HU" dirty="0" err="1"/>
              <a:t>solution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just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.</a:t>
            </a:r>
          </a:p>
        </p:txBody>
      </p:sp>
      <p:pic>
        <p:nvPicPr>
          <p:cNvPr id="5122" name="Picture 2" descr="Ingyenes stockfotó adatbázis, design, figyel témában">
            <a:extLst>
              <a:ext uri="{FF2B5EF4-FFF2-40B4-BE49-F238E27FC236}">
                <a16:creationId xmlns:a16="http://schemas.microsoft.com/office/drawing/2014/main" id="{322D2197-1E97-4C27-809F-B9B6B057C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5" y="2015732"/>
            <a:ext cx="5037666" cy="377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53643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54B7E-5F31-4913-92DA-F7C54856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ImPRovements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C088C2-9AA0-4F62-A785-B18BA3BD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54488" cy="3450613"/>
          </a:xfrm>
        </p:spPr>
        <p:txBody>
          <a:bodyPr>
            <a:normAutofit/>
          </a:bodyPr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thing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in </a:t>
            </a:r>
            <a:r>
              <a:rPr lang="hu-HU" dirty="0" err="1"/>
              <a:t>this</a:t>
            </a:r>
            <a:r>
              <a:rPr lang="hu-HU" dirty="0"/>
              <a:t> project, </a:t>
            </a:r>
            <a:r>
              <a:rPr lang="hu-HU" dirty="0" err="1"/>
              <a:t>but</a:t>
            </a:r>
            <a:r>
              <a:rPr lang="hu-HU" dirty="0"/>
              <a:t> I </a:t>
            </a:r>
            <a:r>
              <a:rPr lang="hu-HU" dirty="0" err="1"/>
              <a:t>can’t</a:t>
            </a:r>
            <a:r>
              <a:rPr lang="hu-HU" dirty="0"/>
              <a:t> </a:t>
            </a:r>
            <a:r>
              <a:rPr lang="hu-HU" dirty="0" err="1"/>
              <a:t>finished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because</a:t>
            </a:r>
            <a:r>
              <a:rPr lang="hu-HU" dirty="0"/>
              <a:t> of </a:t>
            </a:r>
            <a:r>
              <a:rPr lang="hu-HU" dirty="0" err="1"/>
              <a:t>time</a:t>
            </a:r>
            <a:r>
              <a:rPr lang="hu-HU" dirty="0"/>
              <a:t>.</a:t>
            </a:r>
          </a:p>
          <a:p>
            <a:r>
              <a:rPr lang="hu-HU" dirty="0"/>
              <a:t>I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managed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leave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 and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12-14 </a:t>
            </a:r>
            <a:r>
              <a:rPr lang="hu-HU" dirty="0" err="1"/>
              <a:t>hours</a:t>
            </a:r>
            <a:r>
              <a:rPr lang="hu-HU" dirty="0"/>
              <a:t> a </a:t>
            </a:r>
            <a:r>
              <a:rPr lang="hu-HU" dirty="0" err="1"/>
              <a:t>day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start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make</a:t>
            </a:r>
            <a:r>
              <a:rPr lang="hu-HU" dirty="0"/>
              <a:t> a </a:t>
            </a:r>
            <a:r>
              <a:rPr lang="hu-HU" dirty="0" err="1"/>
              <a:t>better</a:t>
            </a:r>
            <a:r>
              <a:rPr lang="hu-HU" dirty="0"/>
              <a:t> end </a:t>
            </a:r>
            <a:r>
              <a:rPr lang="hu-HU" dirty="0" err="1"/>
              <a:t>result</a:t>
            </a:r>
            <a:r>
              <a:rPr lang="hu-HU" dirty="0"/>
              <a:t>.</a:t>
            </a:r>
          </a:p>
        </p:txBody>
      </p:sp>
      <p:pic>
        <p:nvPicPr>
          <p:cNvPr id="6146" name="Picture 2" descr="Ingyenes stockfotó adat, elektronika, eszköz témában">
            <a:extLst>
              <a:ext uri="{FF2B5EF4-FFF2-40B4-BE49-F238E27FC236}">
                <a16:creationId xmlns:a16="http://schemas.microsoft.com/office/drawing/2014/main" id="{BF9F9A13-3E65-4BAE-A5BF-655C8E810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128998"/>
            <a:ext cx="5463321" cy="3619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5972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89A86-8A39-40BE-9855-E29F8125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listening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D05249-A9B2-41FE-BC98-C3EEB23D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</a:t>
            </a:r>
          </a:p>
          <a:p>
            <a:pPr marL="457200" lvl="1" indent="0">
              <a:buNone/>
            </a:pPr>
            <a:r>
              <a:rPr lang="hu-HU" dirty="0"/>
              <a:t>Dávid Lukács</a:t>
            </a:r>
          </a:p>
          <a:p>
            <a:pPr marL="457200" lvl="1" indent="0">
              <a:buNone/>
            </a:pPr>
            <a:r>
              <a:rPr lang="hu-HU" dirty="0"/>
              <a:t>04.29.2022.</a:t>
            </a:r>
          </a:p>
        </p:txBody>
      </p:sp>
    </p:spTree>
    <p:extLst>
      <p:ext uri="{BB962C8B-B14F-4D97-AF65-F5344CB8AC3E}">
        <p14:creationId xmlns:p14="http://schemas.microsoft.com/office/powerpoint/2010/main" val="32348646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gyenes stockfotó ablak, beltéri, beltéri növények témában">
            <a:extLst>
              <a:ext uri="{FF2B5EF4-FFF2-40B4-BE49-F238E27FC236}">
                <a16:creationId xmlns:a16="http://schemas.microsoft.com/office/drawing/2014/main" id="{365D2C41-BC54-46EA-85E7-BDD47877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19" y="2063940"/>
            <a:ext cx="5569751" cy="371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85BC0B5-5C69-42AD-AA94-2C64B51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9E856-6F22-4EAC-B0A0-D8BE8C94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712798" cy="3716608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Célja:</a:t>
            </a:r>
          </a:p>
          <a:p>
            <a:pPr lvl="1"/>
            <a:r>
              <a:rPr lang="hu-HU" dirty="0"/>
              <a:t>Az elvárásoknak megfelelő program készítése, és a megadott feltételek alapján, dokumentálással és prezentálással bemutatva.</a:t>
            </a:r>
          </a:p>
          <a:p>
            <a:pPr lvl="1"/>
            <a:r>
              <a:rPr lang="hu-HU" dirty="0"/>
              <a:t>A projektek célja még közös munka fejlesztése, és hogy az egyén megtanuljon csapatban működve dolgozni.</a:t>
            </a:r>
          </a:p>
          <a:p>
            <a:r>
              <a:rPr lang="hu-HU" dirty="0"/>
              <a:t>Szükséges:</a:t>
            </a:r>
          </a:p>
          <a:p>
            <a:pPr lvl="1"/>
            <a:r>
              <a:rPr lang="hu-HU" dirty="0"/>
              <a:t>Megfelelő szaktudás, és természetesen türelem, hiszen a kódunk nem feltétlen működik elsőre, először kapunk egy hibát, majd azt javítjuk, esetleg előjön még 2 helyette, de ezért nem szabad feladni, mert a végeredmény számít csak!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22130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B07291-4E7D-4604-AF34-EABC0C5E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Projektfeladat feltételei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7F20A-E8CD-4ABD-87CC-818F33A6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73021" cy="3450613"/>
          </a:xfrm>
        </p:spPr>
        <p:txBody>
          <a:bodyPr/>
          <a:lstStyle/>
          <a:p>
            <a:r>
              <a:rPr lang="hu-HU" dirty="0"/>
              <a:t>Asztali alkalmazás készítése</a:t>
            </a:r>
          </a:p>
          <a:p>
            <a:r>
              <a:rPr lang="hu-HU" dirty="0"/>
              <a:t>Reszponzív weboldal és/vagy egy </a:t>
            </a:r>
            <a:r>
              <a:rPr lang="hu-HU" dirty="0" err="1"/>
              <a:t>mobilos</a:t>
            </a:r>
            <a:r>
              <a:rPr lang="hu-HU" dirty="0"/>
              <a:t> alkalmazás</a:t>
            </a:r>
          </a:p>
          <a:p>
            <a:r>
              <a:rPr lang="hu-HU" dirty="0"/>
              <a:t>Adatbázis rendszert kell kezeljen (</a:t>
            </a:r>
            <a:r>
              <a:rPr lang="hu-HU" dirty="0" err="1"/>
              <a:t>MySQL</a:t>
            </a:r>
            <a:r>
              <a:rPr lang="hu-HU" dirty="0"/>
              <a:t>)</a:t>
            </a:r>
          </a:p>
        </p:txBody>
      </p:sp>
      <p:pic>
        <p:nvPicPr>
          <p:cNvPr id="2050" name="Picture 2" descr="Ingyenes stockfotó android, elektronika, érintés témában">
            <a:extLst>
              <a:ext uri="{FF2B5EF4-FFF2-40B4-BE49-F238E27FC236}">
                <a16:creationId xmlns:a16="http://schemas.microsoft.com/office/drawing/2014/main" id="{FF88CCE2-02D2-4487-846B-468E0CB7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1975738"/>
            <a:ext cx="5295900" cy="353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420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E627B2-2E71-4575-A250-7CB6C7D3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szerepköre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DF85F2-C650-4345-943C-8E168DDD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projektet teljes egészében az elejétől a végéig saját magam terveztem, és valósítottam meg</a:t>
            </a:r>
          </a:p>
          <a:p>
            <a:r>
              <a:rPr lang="hu-HU" dirty="0"/>
              <a:t>A szoftver elkészítéséhez nagyon nagy segítségemre volt az internet maga, ezen belül is a </a:t>
            </a:r>
            <a:r>
              <a:rPr lang="hu-HU" dirty="0" err="1"/>
              <a:t>Stackoverflow</a:t>
            </a:r>
            <a:r>
              <a:rPr lang="hu-HU" dirty="0"/>
              <a:t> oldal, és további programozási segédletek, mint a W3Schools és a C# a Microsoft által készített eredeti dokumentációja is.</a:t>
            </a:r>
          </a:p>
          <a:p>
            <a:r>
              <a:rPr lang="hu-HU" dirty="0"/>
              <a:t>A projekt egy </a:t>
            </a:r>
            <a:r>
              <a:rPr lang="hu-HU" dirty="0" err="1"/>
              <a:t>sql</a:t>
            </a:r>
            <a:r>
              <a:rPr lang="hu-HU" dirty="0"/>
              <a:t>, weboldal és egy asztali alkalmazásból áll össze, ezek együttesen működnek egymással, illetve az asztali alkalmazás független a weboldaltól.</a:t>
            </a:r>
          </a:p>
        </p:txBody>
      </p:sp>
    </p:spTree>
    <p:extLst>
      <p:ext uri="{BB962C8B-B14F-4D97-AF65-F5344CB8AC3E}">
        <p14:creationId xmlns:p14="http://schemas.microsoft.com/office/powerpoint/2010/main" val="7719046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93A71-E482-4553-9C90-44E970D2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Front-End része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1D59C5-69AE-4D3D-8F08-29661262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178155" cy="2966540"/>
          </a:xfrm>
        </p:spPr>
        <p:txBody>
          <a:bodyPr>
            <a:normAutofit/>
          </a:bodyPr>
          <a:lstStyle/>
          <a:p>
            <a:r>
              <a:rPr lang="hu-HU" dirty="0"/>
              <a:t>Reszponzív keretrendszer (</a:t>
            </a:r>
            <a:r>
              <a:rPr lang="hu-HU" dirty="0" err="1"/>
              <a:t>Bootstrap</a:t>
            </a:r>
            <a:r>
              <a:rPr lang="hu-HU" dirty="0"/>
              <a:t> 5)</a:t>
            </a:r>
          </a:p>
          <a:p>
            <a:r>
              <a:rPr lang="hu-HU" dirty="0"/>
              <a:t>Chart.js és </a:t>
            </a:r>
            <a:r>
              <a:rPr lang="hu-HU" dirty="0" err="1"/>
              <a:t>DataTables</a:t>
            </a:r>
            <a:r>
              <a:rPr lang="hu-HU" dirty="0"/>
              <a:t> kiegészítők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698DD33-E892-4F59-959D-A06B2A0D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734" y="2037706"/>
            <a:ext cx="6131065" cy="2966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51603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449DDF-83B0-4033-8484-6A23E104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Back-End része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F2EB6E-8A1A-45BA-A78A-72A2AE28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75288" cy="3450613"/>
          </a:xfrm>
        </p:spPr>
        <p:txBody>
          <a:bodyPr/>
          <a:lstStyle/>
          <a:p>
            <a:r>
              <a:rPr lang="hu-HU" dirty="0"/>
              <a:t>A back-end része volt nálam a „legnehezebb” feladat, mivel sosem foglalkoztam ez előtt PHP-</a:t>
            </a:r>
            <a:r>
              <a:rPr lang="hu-HU" dirty="0" err="1"/>
              <a:t>val</a:t>
            </a:r>
            <a:r>
              <a:rPr lang="hu-HU" dirty="0"/>
              <a:t>, viszont meglepetésemre elég jól sikerült kivitelezni a back-end részét a weboldalnak.</a:t>
            </a:r>
          </a:p>
          <a:p>
            <a:r>
              <a:rPr lang="hu-HU" dirty="0"/>
              <a:t>A </a:t>
            </a:r>
            <a:r>
              <a:rPr lang="hu-HU" dirty="0" err="1"/>
              <a:t>DataTables</a:t>
            </a:r>
            <a:r>
              <a:rPr lang="hu-HU" dirty="0"/>
              <a:t> is PHP-t használ, ezzel jelenít meg adatokat a táblázatba.</a:t>
            </a:r>
          </a:p>
        </p:txBody>
      </p:sp>
      <p:pic>
        <p:nvPicPr>
          <p:cNvPr id="3074" name="Picture 2" descr="Ingyenes stockfotó ábra, absztrakt, adat témában">
            <a:extLst>
              <a:ext uri="{FF2B5EF4-FFF2-40B4-BE49-F238E27FC236}">
                <a16:creationId xmlns:a16="http://schemas.microsoft.com/office/drawing/2014/main" id="{13313C3D-E4D5-4B67-A46A-49C620D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8" y="2564171"/>
            <a:ext cx="4413252" cy="2353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889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441974-69E6-4F70-AEBA-06600AC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EB0B4E-1291-4913-B0FD-678D9F94A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hu-HU" dirty="0"/>
              <a:t>Ez az alkalmazás C#-ban íródott, célja hogy az adatbázist tudjuk menedzselni </a:t>
            </a:r>
            <a:r>
              <a:rPr lang="hu-HU" dirty="0" err="1"/>
              <a:t>adminként</a:t>
            </a:r>
            <a:r>
              <a:rPr lang="hu-HU" dirty="0"/>
              <a:t>, tehát ezt az alkalmazást csak a jogosultsággal rendelkezők tudják használni.</a:t>
            </a:r>
          </a:p>
          <a:p>
            <a:r>
              <a:rPr lang="hu-HU" dirty="0"/>
              <a:t>Az szoftver Windows </a:t>
            </a:r>
            <a:r>
              <a:rPr lang="hu-HU" dirty="0" err="1"/>
              <a:t>Forms</a:t>
            </a:r>
            <a:r>
              <a:rPr lang="hu-HU" dirty="0"/>
              <a:t> alapú és a .NET Framework 4.7.2-t használja.</a:t>
            </a:r>
          </a:p>
        </p:txBody>
      </p:sp>
      <p:pic>
        <p:nvPicPr>
          <p:cNvPr id="4098" name="Picture 2" descr="Ingyenes stockfotó alma, apple, asztal témában">
            <a:extLst>
              <a:ext uri="{FF2B5EF4-FFF2-40B4-BE49-F238E27FC236}">
                <a16:creationId xmlns:a16="http://schemas.microsoft.com/office/drawing/2014/main" id="{6B68ECCC-7F43-4681-A8B7-C9D1F3BD0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144"/>
          <a:stretch/>
        </p:blipFill>
        <p:spPr bwMode="auto">
          <a:xfrm>
            <a:off x="6253216" y="2396399"/>
            <a:ext cx="5372100" cy="268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510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29BAE7-0A8F-4989-846D-0D28873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Sok-sok hiba, megannyi HIBA.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E81A25-7C43-479A-BCA3-1C1DF36E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321754" cy="3450613"/>
          </a:xfrm>
        </p:spPr>
        <p:txBody>
          <a:bodyPr/>
          <a:lstStyle/>
          <a:p>
            <a:r>
              <a:rPr lang="hu-HU" dirty="0"/>
              <a:t>Rengeteg hiba, sokszor órákon át tartó gondolkodás, majd egy pihenés utáni 10perc alatt megoldás.</a:t>
            </a:r>
          </a:p>
          <a:p>
            <a:r>
              <a:rPr lang="hu-HU" dirty="0"/>
              <a:t>Sokszor reménytelen volt a helyzet, hogy rájövök mi lesz a megoldás, de megoldás mindig van, csak keresni kell.</a:t>
            </a:r>
          </a:p>
        </p:txBody>
      </p:sp>
      <p:pic>
        <p:nvPicPr>
          <p:cNvPr id="5122" name="Picture 2" descr="Ingyenes stockfotó adatbázis, design, figyel témában">
            <a:extLst>
              <a:ext uri="{FF2B5EF4-FFF2-40B4-BE49-F238E27FC236}">
                <a16:creationId xmlns:a16="http://schemas.microsoft.com/office/drawing/2014/main" id="{322D2197-1E97-4C27-809F-B9B6B057C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5" y="2015732"/>
            <a:ext cx="5037666" cy="377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020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880</Words>
  <Application>Microsoft Office PowerPoint</Application>
  <PresentationFormat>Szélesvásznú</PresentationFormat>
  <Paragraphs>83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Galéria</vt:lpstr>
      <vt:lpstr>Projektmunka védés</vt:lpstr>
      <vt:lpstr>Bemutatkozás</vt:lpstr>
      <vt:lpstr>Projektmunka</vt:lpstr>
      <vt:lpstr>Projektfeladat feltételei</vt:lpstr>
      <vt:lpstr>Projekt szerepköre</vt:lpstr>
      <vt:lpstr>Weboldal Front-End része</vt:lpstr>
      <vt:lpstr>Weboldal Back-End része</vt:lpstr>
      <vt:lpstr>Asztali alkalmazás</vt:lpstr>
      <vt:lpstr>Sok-sok hiba, megannyi HIBA.</vt:lpstr>
      <vt:lpstr>Fejlődési lehetőségek</vt:lpstr>
      <vt:lpstr>Köszönöm a figyelmet</vt:lpstr>
      <vt:lpstr>Project defense</vt:lpstr>
      <vt:lpstr>Introduction</vt:lpstr>
      <vt:lpstr>project</vt:lpstr>
      <vt:lpstr>PROJECT conditions</vt:lpstr>
      <vt:lpstr>Project roles</vt:lpstr>
      <vt:lpstr>WEBSITE FRONT-END</vt:lpstr>
      <vt:lpstr>WEBSITE BACK-END</vt:lpstr>
      <vt:lpstr>Desktop application</vt:lpstr>
      <vt:lpstr>Many-many bugs</vt:lpstr>
      <vt:lpstr>ImPRovements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 védés</dc:title>
  <dc:creator>JustDawee</dc:creator>
  <cp:lastModifiedBy>JustDawee</cp:lastModifiedBy>
  <cp:revision>10</cp:revision>
  <dcterms:created xsi:type="dcterms:W3CDTF">2022-04-29T17:21:18Z</dcterms:created>
  <dcterms:modified xsi:type="dcterms:W3CDTF">2022-04-29T18:36:34Z</dcterms:modified>
</cp:coreProperties>
</file>