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274" r:id="rId3"/>
    <p:sldId id="289" r:id="rId4"/>
    <p:sldId id="290" r:id="rId5"/>
    <p:sldId id="292" r:id="rId6"/>
    <p:sldId id="294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559" autoAdjust="0"/>
  </p:normalViewPr>
  <p:slideViewPr>
    <p:cSldViewPr>
      <p:cViewPr varScale="1">
        <p:scale>
          <a:sx n="113" d="100"/>
          <a:sy n="113" d="100"/>
        </p:scale>
        <p:origin x="456" y="114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28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www.lotus-qa.com/testers-need-know-testing/" TargetMode="External"/><Relationship Id="rId7" Type="http://schemas.openxmlformats.org/officeDocument/2006/relationships/hyperlink" Target="https://www.peoplematters.in/article/budget2020/proactive-steps-to-help-employees-do-financial-planning-24569" TargetMode="External"/><Relationship Id="rId2" Type="http://schemas.openxmlformats.org/officeDocument/2006/relationships/image" Target="../media/image3.jpeg"/><Relationship Id="rId1" Type="http://schemas.openxmlformats.org/officeDocument/2006/relationships/image" Target="../media/image2.webp"/><Relationship Id="rId6" Type="http://schemas.openxmlformats.org/officeDocument/2006/relationships/image" Target="../media/image5.jpg"/><Relationship Id="rId5" Type="http://schemas.openxmlformats.org/officeDocument/2006/relationships/hyperlink" Target="https://www.pexels.com/photo/business-code-coding-computer-270632/" TargetMode="External"/><Relationship Id="rId4" Type="http://schemas.openxmlformats.org/officeDocument/2006/relationships/image" Target="../media/image4.jpeg"/><Relationship Id="rId9" Type="http://schemas.openxmlformats.org/officeDocument/2006/relationships/hyperlink" Target="https://www.cdnfinder.com/cdn-debugging-tips/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www.lotus-qa.com/testers-need-know-testing/" TargetMode="External"/><Relationship Id="rId7" Type="http://schemas.openxmlformats.org/officeDocument/2006/relationships/hyperlink" Target="https://www.peoplematters.in/article/budget2020/proactive-steps-to-help-employees-do-financial-planning-24569" TargetMode="External"/><Relationship Id="rId2" Type="http://schemas.openxmlformats.org/officeDocument/2006/relationships/image" Target="../media/image3.jpeg"/><Relationship Id="rId1" Type="http://schemas.openxmlformats.org/officeDocument/2006/relationships/image" Target="../media/image2.webp"/><Relationship Id="rId6" Type="http://schemas.openxmlformats.org/officeDocument/2006/relationships/image" Target="../media/image5.jpg"/><Relationship Id="rId5" Type="http://schemas.openxmlformats.org/officeDocument/2006/relationships/hyperlink" Target="https://www.pexels.com/photo/business-code-coding-computer-270632/" TargetMode="External"/><Relationship Id="rId4" Type="http://schemas.openxmlformats.org/officeDocument/2006/relationships/image" Target="../media/image4.jpeg"/><Relationship Id="rId9" Type="http://schemas.openxmlformats.org/officeDocument/2006/relationships/hyperlink" Target="https://www.cdnfinder.com/cdn-debugging-tips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www.lotus-qa.com/testers-need-know-testing/" TargetMode="External"/><Relationship Id="rId7" Type="http://schemas.openxmlformats.org/officeDocument/2006/relationships/hyperlink" Target="https://www.peoplematters.in/article/budget2020/proactive-steps-to-help-employees-do-financial-planning-24569" TargetMode="External"/><Relationship Id="rId2" Type="http://schemas.openxmlformats.org/officeDocument/2006/relationships/image" Target="../media/image3.jpeg"/><Relationship Id="rId1" Type="http://schemas.openxmlformats.org/officeDocument/2006/relationships/image" Target="../media/image2.webp"/><Relationship Id="rId6" Type="http://schemas.openxmlformats.org/officeDocument/2006/relationships/image" Target="../media/image5.jpg"/><Relationship Id="rId5" Type="http://schemas.openxmlformats.org/officeDocument/2006/relationships/hyperlink" Target="https://www.pexels.com/photo/business-code-coding-computer-270632/" TargetMode="External"/><Relationship Id="rId4" Type="http://schemas.openxmlformats.org/officeDocument/2006/relationships/image" Target="../media/image4.jpeg"/><Relationship Id="rId9" Type="http://schemas.openxmlformats.org/officeDocument/2006/relationships/hyperlink" Target="https://www.cdnfinder.com/cdn-debugging-tips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www.lotus-qa.com/testers-need-know-testing/" TargetMode="External"/><Relationship Id="rId7" Type="http://schemas.openxmlformats.org/officeDocument/2006/relationships/hyperlink" Target="https://www.peoplematters.in/article/budget2020/proactive-steps-to-help-employees-do-financial-planning-24569" TargetMode="External"/><Relationship Id="rId2" Type="http://schemas.openxmlformats.org/officeDocument/2006/relationships/image" Target="../media/image3.jpeg"/><Relationship Id="rId1" Type="http://schemas.openxmlformats.org/officeDocument/2006/relationships/image" Target="../media/image2.webp"/><Relationship Id="rId6" Type="http://schemas.openxmlformats.org/officeDocument/2006/relationships/image" Target="../media/image5.jpg"/><Relationship Id="rId5" Type="http://schemas.openxmlformats.org/officeDocument/2006/relationships/hyperlink" Target="https://www.pexels.com/photo/business-code-coding-computer-270632/" TargetMode="External"/><Relationship Id="rId4" Type="http://schemas.openxmlformats.org/officeDocument/2006/relationships/image" Target="../media/image4.jpeg"/><Relationship Id="rId9" Type="http://schemas.openxmlformats.org/officeDocument/2006/relationships/hyperlink" Target="https://www.cdnfinder.com/cdn-debugging-tip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C9DFB-76B8-4718-8BB5-2DD9C4466D88}" type="doc">
      <dgm:prSet loTypeId="urn:microsoft.com/office/officeart/2005/8/layout/hProcess10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1B7746B8-6645-455C-9926-E7FE47D18362}">
      <dgm:prSet phldrT="[Szöveg]"/>
      <dgm:spPr/>
      <dgm:t>
        <a:bodyPr/>
        <a:lstStyle/>
        <a:p>
          <a:r>
            <a:rPr lang="hu-HU" dirty="0"/>
            <a:t>1. mérföldkő</a:t>
          </a:r>
        </a:p>
      </dgm:t>
    </dgm:pt>
    <dgm:pt modelId="{BC496EB4-2182-420B-A354-DA0A91096732}" type="parTrans" cxnId="{9CE6A5B4-3E6A-4112-8182-4053314B2278}">
      <dgm:prSet/>
      <dgm:spPr/>
      <dgm:t>
        <a:bodyPr/>
        <a:lstStyle/>
        <a:p>
          <a:endParaRPr lang="hu-HU"/>
        </a:p>
      </dgm:t>
    </dgm:pt>
    <dgm:pt modelId="{0CF383EC-0016-4F92-804F-B92AC76A92E6}" type="sibTrans" cxnId="{9CE6A5B4-3E6A-4112-8182-4053314B2278}">
      <dgm:prSet/>
      <dgm:spPr/>
      <dgm:t>
        <a:bodyPr/>
        <a:lstStyle/>
        <a:p>
          <a:endParaRPr lang="hu-HU"/>
        </a:p>
      </dgm:t>
    </dgm:pt>
    <dgm:pt modelId="{5CF9C93A-E6E8-4E98-9E85-9A52A9E79FC5}">
      <dgm:prSet phldrT="[Szöveg]"/>
      <dgm:spPr/>
      <dgm:t>
        <a:bodyPr/>
        <a:lstStyle/>
        <a:p>
          <a:r>
            <a:rPr lang="hu-HU" dirty="0"/>
            <a:t>Tervezés</a:t>
          </a:r>
        </a:p>
      </dgm:t>
    </dgm:pt>
    <dgm:pt modelId="{EB485D47-E8AE-4289-B57E-CD2B76303A6B}" type="sibTrans" cxnId="{9C813275-78F8-4B39-9B40-1ADD8E0781CC}">
      <dgm:prSet/>
      <dgm:spPr/>
      <dgm:t>
        <a:bodyPr/>
        <a:lstStyle/>
        <a:p>
          <a:endParaRPr lang="hu-HU"/>
        </a:p>
      </dgm:t>
    </dgm:pt>
    <dgm:pt modelId="{82CD9A44-7D04-4BFB-898E-06B02416C5E9}" type="parTrans" cxnId="{9C813275-78F8-4B39-9B40-1ADD8E0781CC}">
      <dgm:prSet/>
      <dgm:spPr/>
      <dgm:t>
        <a:bodyPr/>
        <a:lstStyle/>
        <a:p>
          <a:endParaRPr lang="hu-HU"/>
        </a:p>
      </dgm:t>
    </dgm:pt>
    <dgm:pt modelId="{E1698D39-20A1-49D0-8AA2-D47F21EA2EC8}">
      <dgm:prSet phldrT="[Szöveg]"/>
      <dgm:spPr/>
      <dgm:t>
        <a:bodyPr/>
        <a:lstStyle/>
        <a:p>
          <a:r>
            <a:rPr lang="hu-HU" dirty="0"/>
            <a:t>Kódolás</a:t>
          </a:r>
        </a:p>
      </dgm:t>
    </dgm:pt>
    <dgm:pt modelId="{5E430374-AED5-4B2B-8BAF-A8E1631AEF76}" type="sibTrans" cxnId="{AC572628-3B39-4382-B7BE-97DC5C6C0397}">
      <dgm:prSet/>
      <dgm:spPr/>
      <dgm:t>
        <a:bodyPr/>
        <a:lstStyle/>
        <a:p>
          <a:endParaRPr lang="hu-HU"/>
        </a:p>
      </dgm:t>
    </dgm:pt>
    <dgm:pt modelId="{15ED89E3-4C2B-4D7B-95B2-57F060ABD122}" type="parTrans" cxnId="{AC572628-3B39-4382-B7BE-97DC5C6C0397}">
      <dgm:prSet/>
      <dgm:spPr/>
      <dgm:t>
        <a:bodyPr/>
        <a:lstStyle/>
        <a:p>
          <a:endParaRPr lang="hu-HU"/>
        </a:p>
      </dgm:t>
    </dgm:pt>
    <dgm:pt modelId="{A55EFD47-15F1-409E-98AF-52CF10CB568A}">
      <dgm:prSet phldrT="[Szöveg]"/>
      <dgm:spPr/>
      <dgm:t>
        <a:bodyPr/>
        <a:lstStyle/>
        <a:p>
          <a:r>
            <a:rPr lang="hu-HU" dirty="0"/>
            <a:t>2. Mérföldkő</a:t>
          </a:r>
        </a:p>
      </dgm:t>
    </dgm:pt>
    <dgm:pt modelId="{F33950E0-89B3-4A2C-B685-F53ECE3F18D5}" type="sibTrans" cxnId="{2F84A60F-F15D-4CA8-B9F3-E2EB4AB0A1F8}">
      <dgm:prSet/>
      <dgm:spPr/>
      <dgm:t>
        <a:bodyPr/>
        <a:lstStyle/>
        <a:p>
          <a:endParaRPr lang="hu-HU"/>
        </a:p>
      </dgm:t>
    </dgm:pt>
    <dgm:pt modelId="{9B69A5E1-12FA-41DF-8ED9-75AB9D7F2044}" type="parTrans" cxnId="{2F84A60F-F15D-4CA8-B9F3-E2EB4AB0A1F8}">
      <dgm:prSet/>
      <dgm:spPr/>
      <dgm:t>
        <a:bodyPr/>
        <a:lstStyle/>
        <a:p>
          <a:endParaRPr lang="hu-HU"/>
        </a:p>
      </dgm:t>
    </dgm:pt>
    <dgm:pt modelId="{BB87352F-DA04-44F3-BD79-F0A336566651}">
      <dgm:prSet/>
      <dgm:spPr/>
      <dgm:t>
        <a:bodyPr/>
        <a:lstStyle/>
        <a:p>
          <a:r>
            <a:rPr lang="hu-HU" dirty="0"/>
            <a:t>C# alkalmazás</a:t>
          </a:r>
        </a:p>
      </dgm:t>
    </dgm:pt>
    <dgm:pt modelId="{42BA42AC-144E-4BC5-A8DD-1405C98F874C}" type="sibTrans" cxnId="{5EC8D478-7784-4AC3-BD16-1C123D8E1AB0}">
      <dgm:prSet/>
      <dgm:spPr/>
      <dgm:t>
        <a:bodyPr/>
        <a:lstStyle/>
        <a:p>
          <a:endParaRPr lang="hu-HU"/>
        </a:p>
      </dgm:t>
    </dgm:pt>
    <dgm:pt modelId="{79D2874B-9007-4F6C-8D59-3A8C3271618F}" type="parTrans" cxnId="{5EC8D478-7784-4AC3-BD16-1C123D8E1AB0}">
      <dgm:prSet/>
      <dgm:spPr/>
      <dgm:t>
        <a:bodyPr/>
        <a:lstStyle/>
        <a:p>
          <a:endParaRPr lang="hu-HU"/>
        </a:p>
      </dgm:t>
    </dgm:pt>
    <dgm:pt modelId="{47CA3691-90E2-4239-B053-96DC3C984BE8}">
      <dgm:prSet/>
      <dgm:spPr/>
      <dgm:t>
        <a:bodyPr/>
        <a:lstStyle/>
        <a:p>
          <a:r>
            <a:rPr lang="hu-HU" dirty="0"/>
            <a:t>Tesztelés</a:t>
          </a:r>
        </a:p>
      </dgm:t>
    </dgm:pt>
    <dgm:pt modelId="{EDA9826F-D6C7-4ABA-9F52-9A39251D0BBF}" type="sibTrans" cxnId="{810F4CF9-085D-4DC2-B336-6665E45F52AB}">
      <dgm:prSet/>
      <dgm:spPr/>
      <dgm:t>
        <a:bodyPr/>
        <a:lstStyle/>
        <a:p>
          <a:endParaRPr lang="hu-HU"/>
        </a:p>
      </dgm:t>
    </dgm:pt>
    <dgm:pt modelId="{F8CF7D9B-649B-4B62-8F99-91DDD143300A}" type="parTrans" cxnId="{810F4CF9-085D-4DC2-B336-6665E45F52AB}">
      <dgm:prSet/>
      <dgm:spPr/>
      <dgm:t>
        <a:bodyPr/>
        <a:lstStyle/>
        <a:p>
          <a:endParaRPr lang="hu-HU"/>
        </a:p>
      </dgm:t>
    </dgm:pt>
    <dgm:pt modelId="{BFDFD38B-31F1-40F6-9F6A-BF544619D197}">
      <dgm:prSet phldrT="[Szöveg]"/>
      <dgm:spPr/>
      <dgm:t>
        <a:bodyPr/>
        <a:lstStyle/>
        <a:p>
          <a:r>
            <a:rPr lang="hu-HU" dirty="0"/>
            <a:t>3. mérföldkő</a:t>
          </a:r>
        </a:p>
      </dgm:t>
    </dgm:pt>
    <dgm:pt modelId="{879637E4-CBDD-4B78-8722-D34AFDED9577}" type="sibTrans" cxnId="{12DBEBC1-FC8A-4BFB-B2DB-737526C5F027}">
      <dgm:prSet/>
      <dgm:spPr/>
      <dgm:t>
        <a:bodyPr/>
        <a:lstStyle/>
        <a:p>
          <a:endParaRPr lang="hu-HU"/>
        </a:p>
      </dgm:t>
    </dgm:pt>
    <dgm:pt modelId="{0D3367E1-2DA3-4A58-8609-869EC3F2906B}" type="parTrans" cxnId="{12DBEBC1-FC8A-4BFB-B2DB-737526C5F027}">
      <dgm:prSet/>
      <dgm:spPr/>
      <dgm:t>
        <a:bodyPr/>
        <a:lstStyle/>
        <a:p>
          <a:endParaRPr lang="hu-HU"/>
        </a:p>
      </dgm:t>
    </dgm:pt>
    <dgm:pt modelId="{10BEEEA8-3A46-46B0-BFF2-24C6F7DEE5A2}">
      <dgm:prSet/>
      <dgm:spPr/>
      <dgm:t>
        <a:bodyPr/>
        <a:lstStyle/>
        <a:p>
          <a:r>
            <a:rPr lang="hu-HU" dirty="0"/>
            <a:t>C# alkalmazás</a:t>
          </a:r>
        </a:p>
      </dgm:t>
    </dgm:pt>
    <dgm:pt modelId="{DDB2B5BF-EA94-4209-A7AB-C96AE80DA5CA}" type="sibTrans" cxnId="{C0632B23-41EE-42A7-B642-3C38950BA56A}">
      <dgm:prSet/>
      <dgm:spPr/>
      <dgm:t>
        <a:bodyPr/>
        <a:lstStyle/>
        <a:p>
          <a:endParaRPr lang="hu-HU"/>
        </a:p>
      </dgm:t>
    </dgm:pt>
    <dgm:pt modelId="{7F3507A2-A497-4083-BDA1-4406E9598403}" type="parTrans" cxnId="{C0632B23-41EE-42A7-B642-3C38950BA56A}">
      <dgm:prSet/>
      <dgm:spPr/>
      <dgm:t>
        <a:bodyPr/>
        <a:lstStyle/>
        <a:p>
          <a:endParaRPr lang="hu-HU"/>
        </a:p>
      </dgm:t>
    </dgm:pt>
    <dgm:pt modelId="{EF2FF373-FC4A-432A-B90C-CCB250D333D1}">
      <dgm:prSet/>
      <dgm:spPr/>
      <dgm:t>
        <a:bodyPr/>
        <a:lstStyle/>
        <a:p>
          <a:r>
            <a:rPr lang="hu-HU" dirty="0"/>
            <a:t>Kész</a:t>
          </a:r>
        </a:p>
      </dgm:t>
    </dgm:pt>
    <dgm:pt modelId="{B46C5C8B-9D2E-48A0-AAB8-7E5EB5B97A83}" type="sibTrans" cxnId="{38237289-7F30-44E8-B321-E70617EC789E}">
      <dgm:prSet/>
      <dgm:spPr/>
      <dgm:t>
        <a:bodyPr/>
        <a:lstStyle/>
        <a:p>
          <a:endParaRPr lang="hu-HU"/>
        </a:p>
      </dgm:t>
    </dgm:pt>
    <dgm:pt modelId="{2886D891-9789-4DA5-867A-C5B9EAFCEA3C}" type="parTrans" cxnId="{38237289-7F30-44E8-B321-E70617EC789E}">
      <dgm:prSet/>
      <dgm:spPr/>
      <dgm:t>
        <a:bodyPr/>
        <a:lstStyle/>
        <a:p>
          <a:endParaRPr lang="hu-HU"/>
        </a:p>
      </dgm:t>
    </dgm:pt>
    <dgm:pt modelId="{1779D0BE-0871-46CC-99AF-4B82565CA879}">
      <dgm:prSet phldrT="[Szöveg]"/>
      <dgm:spPr/>
      <dgm:t>
        <a:bodyPr/>
        <a:lstStyle/>
        <a:p>
          <a:r>
            <a:rPr lang="hu-HU" dirty="0"/>
            <a:t>4. mérföldkő</a:t>
          </a:r>
        </a:p>
      </dgm:t>
    </dgm:pt>
    <dgm:pt modelId="{2D394604-4B17-48E6-91E9-69883349386F}" type="sibTrans" cxnId="{A071AA7A-01A0-4258-9C91-642964DF6E40}">
      <dgm:prSet/>
      <dgm:spPr/>
      <dgm:t>
        <a:bodyPr/>
        <a:lstStyle/>
        <a:p>
          <a:endParaRPr lang="hu-HU"/>
        </a:p>
      </dgm:t>
    </dgm:pt>
    <dgm:pt modelId="{AA673978-2E08-48CE-AF05-3C375BEF3847}" type="parTrans" cxnId="{A071AA7A-01A0-4258-9C91-642964DF6E40}">
      <dgm:prSet/>
      <dgm:spPr/>
      <dgm:t>
        <a:bodyPr/>
        <a:lstStyle/>
        <a:p>
          <a:endParaRPr lang="hu-HU"/>
        </a:p>
      </dgm:t>
    </dgm:pt>
    <dgm:pt modelId="{5D025225-C235-46A0-AF41-43FEECBF151D}">
      <dgm:prSet/>
      <dgm:spPr/>
      <dgm:t>
        <a:bodyPr/>
        <a:lstStyle/>
        <a:p>
          <a:r>
            <a:rPr lang="hu-HU" dirty="0"/>
            <a:t>Weboldal tervezés</a:t>
          </a:r>
        </a:p>
      </dgm:t>
    </dgm:pt>
    <dgm:pt modelId="{E938C1AE-ADA3-4885-8966-5BD3CF86BD08}" type="sibTrans" cxnId="{73F8B934-6C22-4DAD-9310-85B6680935AE}">
      <dgm:prSet/>
      <dgm:spPr/>
      <dgm:t>
        <a:bodyPr/>
        <a:lstStyle/>
        <a:p>
          <a:endParaRPr lang="hu-HU"/>
        </a:p>
      </dgm:t>
    </dgm:pt>
    <dgm:pt modelId="{C02DA76C-EF3F-4A93-AA10-3879BA232C14}" type="parTrans" cxnId="{73F8B934-6C22-4DAD-9310-85B6680935AE}">
      <dgm:prSet/>
      <dgm:spPr/>
      <dgm:t>
        <a:bodyPr/>
        <a:lstStyle/>
        <a:p>
          <a:endParaRPr lang="hu-HU"/>
        </a:p>
      </dgm:t>
    </dgm:pt>
    <dgm:pt modelId="{88B1AC3A-B711-487B-BF8D-39FAA426C664}">
      <dgm:prSet/>
      <dgm:spPr/>
      <dgm:t>
        <a:bodyPr/>
        <a:lstStyle/>
        <a:p>
          <a:r>
            <a:rPr lang="hu-HU" dirty="0"/>
            <a:t>Kódolás</a:t>
          </a:r>
        </a:p>
      </dgm:t>
    </dgm:pt>
    <dgm:pt modelId="{2A2666BD-332D-4C75-AD68-92F8FD2E50C1}" type="sibTrans" cxnId="{A6C4D4D3-E5D6-4903-8CEC-2ED09D5F6BDE}">
      <dgm:prSet/>
      <dgm:spPr/>
      <dgm:t>
        <a:bodyPr/>
        <a:lstStyle/>
        <a:p>
          <a:endParaRPr lang="hu-HU"/>
        </a:p>
      </dgm:t>
    </dgm:pt>
    <dgm:pt modelId="{F45CF451-3959-42E3-916E-531FEE647482}" type="parTrans" cxnId="{A6C4D4D3-E5D6-4903-8CEC-2ED09D5F6BDE}">
      <dgm:prSet/>
      <dgm:spPr/>
      <dgm:t>
        <a:bodyPr/>
        <a:lstStyle/>
        <a:p>
          <a:endParaRPr lang="hu-HU"/>
        </a:p>
      </dgm:t>
    </dgm:pt>
    <dgm:pt modelId="{71010BCA-EE44-42A3-ADD4-0E5A6F9D9716}">
      <dgm:prSet phldrT="[Szöveg]"/>
      <dgm:spPr/>
      <dgm:t>
        <a:bodyPr/>
        <a:lstStyle/>
        <a:p>
          <a:r>
            <a:rPr lang="hu-HU" dirty="0"/>
            <a:t>5. mérföldkő</a:t>
          </a:r>
        </a:p>
      </dgm:t>
    </dgm:pt>
    <dgm:pt modelId="{1E082E10-27A6-4BEB-847F-1A1E4227CA26}" type="sibTrans" cxnId="{7072B5AD-19AD-4759-8FBD-978D187B7DA0}">
      <dgm:prSet/>
      <dgm:spPr/>
      <dgm:t>
        <a:bodyPr/>
        <a:lstStyle/>
        <a:p>
          <a:endParaRPr lang="hu-HU"/>
        </a:p>
      </dgm:t>
    </dgm:pt>
    <dgm:pt modelId="{0692FFD0-7036-4A8C-B399-1F2C4354DC16}" type="parTrans" cxnId="{7072B5AD-19AD-4759-8FBD-978D187B7DA0}">
      <dgm:prSet/>
      <dgm:spPr/>
      <dgm:t>
        <a:bodyPr/>
        <a:lstStyle/>
        <a:p>
          <a:endParaRPr lang="hu-HU"/>
        </a:p>
      </dgm:t>
    </dgm:pt>
    <dgm:pt modelId="{9DC98287-D07C-4AE8-BBDD-540C007D44C5}">
      <dgm:prSet phldrT="[Szöveg]"/>
      <dgm:spPr/>
      <dgm:t>
        <a:bodyPr/>
        <a:lstStyle/>
        <a:p>
          <a:r>
            <a:rPr lang="hu-HU" dirty="0"/>
            <a:t>Weboldal tesztelés</a:t>
          </a:r>
        </a:p>
      </dgm:t>
    </dgm:pt>
    <dgm:pt modelId="{B87C50D3-FDCF-4D1A-ACB5-76625CE82D53}" type="sibTrans" cxnId="{A2EC5065-C649-43BE-A993-89E5351C79D9}">
      <dgm:prSet/>
      <dgm:spPr/>
      <dgm:t>
        <a:bodyPr/>
        <a:lstStyle/>
        <a:p>
          <a:endParaRPr lang="hu-HU"/>
        </a:p>
      </dgm:t>
    </dgm:pt>
    <dgm:pt modelId="{53308996-65A9-40F9-A676-2D6DB413E2C0}" type="parTrans" cxnId="{A2EC5065-C649-43BE-A993-89E5351C79D9}">
      <dgm:prSet/>
      <dgm:spPr/>
      <dgm:t>
        <a:bodyPr/>
        <a:lstStyle/>
        <a:p>
          <a:endParaRPr lang="hu-HU"/>
        </a:p>
      </dgm:t>
    </dgm:pt>
    <dgm:pt modelId="{739FA733-4BE6-4296-823A-E69BC2459F2B}">
      <dgm:prSet phldrT="[Szöveg]"/>
      <dgm:spPr/>
      <dgm:t>
        <a:bodyPr/>
        <a:lstStyle/>
        <a:p>
          <a:r>
            <a:rPr lang="hu-HU" dirty="0"/>
            <a:t>Végső simítások</a:t>
          </a:r>
        </a:p>
      </dgm:t>
    </dgm:pt>
    <dgm:pt modelId="{3F323C74-7DEF-4AF7-A66C-BE409C85FAFB}" type="sibTrans" cxnId="{237324BD-F63C-42C9-BE41-A786FDAF6B07}">
      <dgm:prSet/>
      <dgm:spPr/>
      <dgm:t>
        <a:bodyPr/>
        <a:lstStyle/>
        <a:p>
          <a:endParaRPr lang="hu-HU"/>
        </a:p>
      </dgm:t>
    </dgm:pt>
    <dgm:pt modelId="{88389D5B-1F52-444B-ACFB-E1E264DC0EF9}" type="parTrans" cxnId="{237324BD-F63C-42C9-BE41-A786FDAF6B07}">
      <dgm:prSet/>
      <dgm:spPr/>
      <dgm:t>
        <a:bodyPr/>
        <a:lstStyle/>
        <a:p>
          <a:endParaRPr lang="hu-HU"/>
        </a:p>
      </dgm:t>
    </dgm:pt>
    <dgm:pt modelId="{E1E03E91-CF0F-4D24-B5BA-CE9282DE6BF6}" type="pres">
      <dgm:prSet presAssocID="{617C9DFB-76B8-4718-8BB5-2DD9C4466D88}" presName="Name0" presStyleCnt="0">
        <dgm:presLayoutVars>
          <dgm:dir/>
          <dgm:resizeHandles val="exact"/>
        </dgm:presLayoutVars>
      </dgm:prSet>
      <dgm:spPr/>
    </dgm:pt>
    <dgm:pt modelId="{751DAA0E-5614-44EB-AF3E-5190BEA4A648}" type="pres">
      <dgm:prSet presAssocID="{1B7746B8-6645-455C-9926-E7FE47D18362}" presName="composite" presStyleCnt="0"/>
      <dgm:spPr/>
    </dgm:pt>
    <dgm:pt modelId="{501F8C04-8324-4BCB-853D-5331FCF5BE5D}" type="pres">
      <dgm:prSet presAssocID="{1B7746B8-6645-455C-9926-E7FE47D18362}" presName="imagSh" presStyleLbl="bgImgPlace1" presStyleIdx="0" presStyleCnt="5" custLinFactNeighborX="-452" custLinFactNeighborY="-684"/>
      <dgm:spPr>
        <a:blipFill>
          <a:blip xmlns:r="http://schemas.openxmlformats.org/officeDocument/2006/relationships" r:embed="rId1"/>
          <a:srcRect/>
          <a:stretch>
            <a:fillRect l="-39000" r="-39000"/>
          </a:stretch>
        </a:blipFill>
      </dgm:spPr>
    </dgm:pt>
    <dgm:pt modelId="{AB9ED526-F5F7-4628-A776-030223921AAA}" type="pres">
      <dgm:prSet presAssocID="{1B7746B8-6645-455C-9926-E7FE47D18362}" presName="txNode" presStyleLbl="node1" presStyleIdx="0" presStyleCnt="5">
        <dgm:presLayoutVars>
          <dgm:bulletEnabled val="1"/>
        </dgm:presLayoutVars>
      </dgm:prSet>
      <dgm:spPr/>
    </dgm:pt>
    <dgm:pt modelId="{8BBF0089-C1F5-461D-B329-840FFACF1311}" type="pres">
      <dgm:prSet presAssocID="{0CF383EC-0016-4F92-804F-B92AC76A92E6}" presName="sibTrans" presStyleLbl="sibTrans2D1" presStyleIdx="0" presStyleCnt="4"/>
      <dgm:spPr/>
    </dgm:pt>
    <dgm:pt modelId="{78A96197-ED69-4835-815B-99DFCF943F1E}" type="pres">
      <dgm:prSet presAssocID="{0CF383EC-0016-4F92-804F-B92AC76A92E6}" presName="connTx" presStyleLbl="sibTrans2D1" presStyleIdx="0" presStyleCnt="4"/>
      <dgm:spPr/>
    </dgm:pt>
    <dgm:pt modelId="{433D7AC6-2D2E-4400-8F6D-BB65C61F6AA6}" type="pres">
      <dgm:prSet presAssocID="{A55EFD47-15F1-409E-98AF-52CF10CB568A}" presName="composite" presStyleCnt="0"/>
      <dgm:spPr/>
    </dgm:pt>
    <dgm:pt modelId="{9FF78914-B640-4C5B-9BBA-8EA063CB82CA}" type="pres">
      <dgm:prSet presAssocID="{A55EFD47-15F1-409E-98AF-52CF10CB568A}" presName="imagSh" presStyleLbl="b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57000" r="-57000"/>
          </a:stretch>
        </a:blipFill>
      </dgm:spPr>
    </dgm:pt>
    <dgm:pt modelId="{30CD1CC2-05C0-471B-8AE5-E120CEB35934}" type="pres">
      <dgm:prSet presAssocID="{A55EFD47-15F1-409E-98AF-52CF10CB568A}" presName="txNode" presStyleLbl="node1" presStyleIdx="1" presStyleCnt="5">
        <dgm:presLayoutVars>
          <dgm:bulletEnabled val="1"/>
        </dgm:presLayoutVars>
      </dgm:prSet>
      <dgm:spPr/>
    </dgm:pt>
    <dgm:pt modelId="{E5C1E07F-9A06-433B-9102-833E440A8321}" type="pres">
      <dgm:prSet presAssocID="{F33950E0-89B3-4A2C-B685-F53ECE3F18D5}" presName="sibTrans" presStyleLbl="sibTrans2D1" presStyleIdx="1" presStyleCnt="4"/>
      <dgm:spPr/>
    </dgm:pt>
    <dgm:pt modelId="{5AF899E5-7073-402A-9AB1-987D3D804C5A}" type="pres">
      <dgm:prSet presAssocID="{F33950E0-89B3-4A2C-B685-F53ECE3F18D5}" presName="connTx" presStyleLbl="sibTrans2D1" presStyleIdx="1" presStyleCnt="4"/>
      <dgm:spPr/>
    </dgm:pt>
    <dgm:pt modelId="{06D83927-B6A7-4E6C-AA8E-3082081618C4}" type="pres">
      <dgm:prSet presAssocID="{BFDFD38B-31F1-40F6-9F6A-BF544619D197}" presName="composite" presStyleCnt="0"/>
      <dgm:spPr/>
    </dgm:pt>
    <dgm:pt modelId="{789A82EA-EB30-4051-85C3-5CB194636A1A}" type="pres">
      <dgm:prSet presAssocID="{BFDFD38B-31F1-40F6-9F6A-BF544619D197}" presName="imagSh" presStyleLbl="bgImgPlace1" presStyleIdx="2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25000" r="-25000"/>
          </a:stretch>
        </a:blipFill>
      </dgm:spPr>
    </dgm:pt>
    <dgm:pt modelId="{3040BB6E-B5C1-423B-AB96-13080F1453A7}" type="pres">
      <dgm:prSet presAssocID="{BFDFD38B-31F1-40F6-9F6A-BF544619D197}" presName="txNode" presStyleLbl="node1" presStyleIdx="2" presStyleCnt="5">
        <dgm:presLayoutVars>
          <dgm:bulletEnabled val="1"/>
        </dgm:presLayoutVars>
      </dgm:prSet>
      <dgm:spPr/>
    </dgm:pt>
    <dgm:pt modelId="{730F97AB-15DB-467B-BDC8-6C057F4BA687}" type="pres">
      <dgm:prSet presAssocID="{879637E4-CBDD-4B78-8722-D34AFDED9577}" presName="sibTrans" presStyleLbl="sibTrans2D1" presStyleIdx="2" presStyleCnt="4"/>
      <dgm:spPr/>
    </dgm:pt>
    <dgm:pt modelId="{4162DF82-5999-447D-9795-D3BF5D2BE4BC}" type="pres">
      <dgm:prSet presAssocID="{879637E4-CBDD-4B78-8722-D34AFDED9577}" presName="connTx" presStyleLbl="sibTrans2D1" presStyleIdx="2" presStyleCnt="4"/>
      <dgm:spPr/>
    </dgm:pt>
    <dgm:pt modelId="{3D25E974-1DAD-4B74-B20E-4CDEDC9A5DE3}" type="pres">
      <dgm:prSet presAssocID="{1779D0BE-0871-46CC-99AF-4B82565CA879}" presName="composite" presStyleCnt="0"/>
      <dgm:spPr/>
    </dgm:pt>
    <dgm:pt modelId="{0B048388-3D18-4453-A51B-EA50CA236E80}" type="pres">
      <dgm:prSet presAssocID="{1779D0BE-0871-46CC-99AF-4B82565CA879}" presName="imagSh" presStyleLbl="bgImgPlace1" presStyleIdx="3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39000" r="-39000"/>
          </a:stretch>
        </a:blipFill>
      </dgm:spPr>
    </dgm:pt>
    <dgm:pt modelId="{FD2006C4-6648-42C7-8BD2-2EE084090349}" type="pres">
      <dgm:prSet presAssocID="{1779D0BE-0871-46CC-99AF-4B82565CA879}" presName="txNode" presStyleLbl="node1" presStyleIdx="3" presStyleCnt="5">
        <dgm:presLayoutVars>
          <dgm:bulletEnabled val="1"/>
        </dgm:presLayoutVars>
      </dgm:prSet>
      <dgm:spPr/>
    </dgm:pt>
    <dgm:pt modelId="{68D5D015-7EA2-40CC-8875-59A173DDBF6F}" type="pres">
      <dgm:prSet presAssocID="{2D394604-4B17-48E6-91E9-69883349386F}" presName="sibTrans" presStyleLbl="sibTrans2D1" presStyleIdx="3" presStyleCnt="4"/>
      <dgm:spPr/>
    </dgm:pt>
    <dgm:pt modelId="{EA3BB049-FEE9-4C67-8AF2-C0F1D00207B6}" type="pres">
      <dgm:prSet presAssocID="{2D394604-4B17-48E6-91E9-69883349386F}" presName="connTx" presStyleLbl="sibTrans2D1" presStyleIdx="3" presStyleCnt="4"/>
      <dgm:spPr/>
    </dgm:pt>
    <dgm:pt modelId="{E1A40768-CFCC-4E79-AC17-87B35E41F415}" type="pres">
      <dgm:prSet presAssocID="{71010BCA-EE44-42A3-ADD4-0E5A6F9D9716}" presName="composite" presStyleCnt="0"/>
      <dgm:spPr/>
    </dgm:pt>
    <dgm:pt modelId="{213CB285-1423-44B6-BD5F-1B69865C7EC1}" type="pres">
      <dgm:prSet presAssocID="{71010BCA-EE44-42A3-ADD4-0E5A6F9D9716}" presName="imagSh" presStyleLbl="bgImgPlac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 l="-86000" r="-86000"/>
          </a:stretch>
        </a:blipFill>
      </dgm:spPr>
    </dgm:pt>
    <dgm:pt modelId="{FB54CDD8-3C4D-4430-80A9-3181EBB2386B}" type="pres">
      <dgm:prSet presAssocID="{71010BCA-EE44-42A3-ADD4-0E5A6F9D9716}" presName="txNode" presStyleLbl="node1" presStyleIdx="4" presStyleCnt="5">
        <dgm:presLayoutVars>
          <dgm:bulletEnabled val="1"/>
        </dgm:presLayoutVars>
      </dgm:prSet>
      <dgm:spPr/>
    </dgm:pt>
  </dgm:ptLst>
  <dgm:cxnLst>
    <dgm:cxn modelId="{370F3F0F-3AD8-4C1D-9251-C7DFCD6BB500}" type="presOf" srcId="{879637E4-CBDD-4B78-8722-D34AFDED9577}" destId="{4162DF82-5999-447D-9795-D3BF5D2BE4BC}" srcOrd="1" destOrd="0" presId="urn:microsoft.com/office/officeart/2005/8/layout/hProcess10"/>
    <dgm:cxn modelId="{2A52A30F-30DF-400A-A508-2A63F238E043}" type="presOf" srcId="{F33950E0-89B3-4A2C-B685-F53ECE3F18D5}" destId="{5AF899E5-7073-402A-9AB1-987D3D804C5A}" srcOrd="1" destOrd="0" presId="urn:microsoft.com/office/officeart/2005/8/layout/hProcess10"/>
    <dgm:cxn modelId="{2F84A60F-F15D-4CA8-B9F3-E2EB4AB0A1F8}" srcId="{617C9DFB-76B8-4718-8BB5-2DD9C4466D88}" destId="{A55EFD47-15F1-409E-98AF-52CF10CB568A}" srcOrd="1" destOrd="0" parTransId="{9B69A5E1-12FA-41DF-8ED9-75AB9D7F2044}" sibTransId="{F33950E0-89B3-4A2C-B685-F53ECE3F18D5}"/>
    <dgm:cxn modelId="{C0632B23-41EE-42A7-B642-3C38950BA56A}" srcId="{BFDFD38B-31F1-40F6-9F6A-BF544619D197}" destId="{10BEEEA8-3A46-46B0-BFF2-24C6F7DEE5A2}" srcOrd="0" destOrd="0" parTransId="{7F3507A2-A497-4083-BDA1-4406E9598403}" sibTransId="{DDB2B5BF-EA94-4209-A7AB-C96AE80DA5CA}"/>
    <dgm:cxn modelId="{4004C427-4DDA-4E46-BBE6-BBAAB0AF8659}" type="presOf" srcId="{F33950E0-89B3-4A2C-B685-F53ECE3F18D5}" destId="{E5C1E07F-9A06-433B-9102-833E440A8321}" srcOrd="0" destOrd="0" presId="urn:microsoft.com/office/officeart/2005/8/layout/hProcess10"/>
    <dgm:cxn modelId="{AC572628-3B39-4382-B7BE-97DC5C6C0397}" srcId="{1B7746B8-6645-455C-9926-E7FE47D18362}" destId="{E1698D39-20A1-49D0-8AA2-D47F21EA2EC8}" srcOrd="1" destOrd="0" parTransId="{15ED89E3-4C2B-4D7B-95B2-57F060ABD122}" sibTransId="{5E430374-AED5-4B2B-8BAF-A8E1631AEF76}"/>
    <dgm:cxn modelId="{73F8B934-6C22-4DAD-9310-85B6680935AE}" srcId="{1779D0BE-0871-46CC-99AF-4B82565CA879}" destId="{5D025225-C235-46A0-AF41-43FEECBF151D}" srcOrd="0" destOrd="0" parTransId="{C02DA76C-EF3F-4A93-AA10-3879BA232C14}" sibTransId="{E938C1AE-ADA3-4885-8966-5BD3CF86BD08}"/>
    <dgm:cxn modelId="{81101135-3D51-45CE-805E-BE9502F492A6}" type="presOf" srcId="{BFDFD38B-31F1-40F6-9F6A-BF544619D197}" destId="{3040BB6E-B5C1-423B-AB96-13080F1453A7}" srcOrd="0" destOrd="0" presId="urn:microsoft.com/office/officeart/2005/8/layout/hProcess10"/>
    <dgm:cxn modelId="{294F913C-BA9C-4552-80F5-7ECF190A31B4}" type="presOf" srcId="{879637E4-CBDD-4B78-8722-D34AFDED9577}" destId="{730F97AB-15DB-467B-BDC8-6C057F4BA687}" srcOrd="0" destOrd="0" presId="urn:microsoft.com/office/officeart/2005/8/layout/hProcess10"/>
    <dgm:cxn modelId="{041E4E40-8AAA-4F43-B80C-5DC32AE89863}" type="presOf" srcId="{0CF383EC-0016-4F92-804F-B92AC76A92E6}" destId="{8BBF0089-C1F5-461D-B329-840FFACF1311}" srcOrd="0" destOrd="0" presId="urn:microsoft.com/office/officeart/2005/8/layout/hProcess10"/>
    <dgm:cxn modelId="{5D43345D-CFB7-4BAF-A1E5-F2B3C127DED8}" type="presOf" srcId="{A55EFD47-15F1-409E-98AF-52CF10CB568A}" destId="{30CD1CC2-05C0-471B-8AE5-E120CEB35934}" srcOrd="0" destOrd="0" presId="urn:microsoft.com/office/officeart/2005/8/layout/hProcess10"/>
    <dgm:cxn modelId="{73014160-EA32-4B9E-8C3F-E4B7B4F61B1E}" type="presOf" srcId="{2D394604-4B17-48E6-91E9-69883349386F}" destId="{EA3BB049-FEE9-4C67-8AF2-C0F1D00207B6}" srcOrd="1" destOrd="0" presId="urn:microsoft.com/office/officeart/2005/8/layout/hProcess10"/>
    <dgm:cxn modelId="{DD1AFB60-50B1-4ED9-84FD-13EEEFE9FCD2}" type="presOf" srcId="{E1698D39-20A1-49D0-8AA2-D47F21EA2EC8}" destId="{AB9ED526-F5F7-4628-A776-030223921AAA}" srcOrd="0" destOrd="2" presId="urn:microsoft.com/office/officeart/2005/8/layout/hProcess10"/>
    <dgm:cxn modelId="{F2B28C44-885C-48EA-BAE0-AD3C7A2D96A9}" type="presOf" srcId="{5D025225-C235-46A0-AF41-43FEECBF151D}" destId="{FD2006C4-6648-42C7-8BD2-2EE084090349}" srcOrd="0" destOrd="1" presId="urn:microsoft.com/office/officeart/2005/8/layout/hProcess10"/>
    <dgm:cxn modelId="{A2EC5065-C649-43BE-A993-89E5351C79D9}" srcId="{71010BCA-EE44-42A3-ADD4-0E5A6F9D9716}" destId="{9DC98287-D07C-4AE8-BBDD-540C007D44C5}" srcOrd="0" destOrd="0" parTransId="{53308996-65A9-40F9-A676-2D6DB413E2C0}" sibTransId="{B87C50D3-FDCF-4D1A-ACB5-76625CE82D53}"/>
    <dgm:cxn modelId="{AE031849-1CC5-4E36-A4B9-073AAD02D0C0}" type="presOf" srcId="{739FA733-4BE6-4296-823A-E69BC2459F2B}" destId="{FB54CDD8-3C4D-4430-80A9-3181EBB2386B}" srcOrd="0" destOrd="2" presId="urn:microsoft.com/office/officeart/2005/8/layout/hProcess10"/>
    <dgm:cxn modelId="{49A9CA6B-165C-4419-9A76-6FADBFC96399}" type="presOf" srcId="{617C9DFB-76B8-4718-8BB5-2DD9C4466D88}" destId="{E1E03E91-CF0F-4D24-B5BA-CE9282DE6BF6}" srcOrd="0" destOrd="0" presId="urn:microsoft.com/office/officeart/2005/8/layout/hProcess10"/>
    <dgm:cxn modelId="{52F97974-3C67-4179-9225-DF5C7FE4D6BE}" type="presOf" srcId="{71010BCA-EE44-42A3-ADD4-0E5A6F9D9716}" destId="{FB54CDD8-3C4D-4430-80A9-3181EBB2386B}" srcOrd="0" destOrd="0" presId="urn:microsoft.com/office/officeart/2005/8/layout/hProcess10"/>
    <dgm:cxn modelId="{9C813275-78F8-4B39-9B40-1ADD8E0781CC}" srcId="{1B7746B8-6645-455C-9926-E7FE47D18362}" destId="{5CF9C93A-E6E8-4E98-9E85-9A52A9E79FC5}" srcOrd="0" destOrd="0" parTransId="{82CD9A44-7D04-4BFB-898E-06B02416C5E9}" sibTransId="{EB485D47-E8AE-4289-B57E-CD2B76303A6B}"/>
    <dgm:cxn modelId="{5EC8D478-7784-4AC3-BD16-1C123D8E1AB0}" srcId="{A55EFD47-15F1-409E-98AF-52CF10CB568A}" destId="{BB87352F-DA04-44F3-BD79-F0A336566651}" srcOrd="0" destOrd="0" parTransId="{79D2874B-9007-4F6C-8D59-3A8C3271618F}" sibTransId="{42BA42AC-144E-4BC5-A8DD-1405C98F874C}"/>
    <dgm:cxn modelId="{A071AA7A-01A0-4258-9C91-642964DF6E40}" srcId="{617C9DFB-76B8-4718-8BB5-2DD9C4466D88}" destId="{1779D0BE-0871-46CC-99AF-4B82565CA879}" srcOrd="3" destOrd="0" parTransId="{AA673978-2E08-48CE-AF05-3C375BEF3847}" sibTransId="{2D394604-4B17-48E6-91E9-69883349386F}"/>
    <dgm:cxn modelId="{B728CA80-CA74-4E72-8BA4-B9D7F1669DDE}" type="presOf" srcId="{1B7746B8-6645-455C-9926-E7FE47D18362}" destId="{AB9ED526-F5F7-4628-A776-030223921AAA}" srcOrd="0" destOrd="0" presId="urn:microsoft.com/office/officeart/2005/8/layout/hProcess10"/>
    <dgm:cxn modelId="{DB9B3183-47C2-48C5-AE4A-9A91DD7772E6}" type="presOf" srcId="{2D394604-4B17-48E6-91E9-69883349386F}" destId="{68D5D015-7EA2-40CC-8875-59A173DDBF6F}" srcOrd="0" destOrd="0" presId="urn:microsoft.com/office/officeart/2005/8/layout/hProcess10"/>
    <dgm:cxn modelId="{38237289-7F30-44E8-B321-E70617EC789E}" srcId="{BFDFD38B-31F1-40F6-9F6A-BF544619D197}" destId="{EF2FF373-FC4A-432A-B90C-CCB250D333D1}" srcOrd="1" destOrd="0" parTransId="{2886D891-9789-4DA5-867A-C5B9EAFCEA3C}" sibTransId="{B46C5C8B-9D2E-48A0-AAB8-7E5EB5B97A83}"/>
    <dgm:cxn modelId="{B4A33A91-2610-4D5D-A1DF-A89849F9CFFC}" type="presOf" srcId="{9DC98287-D07C-4AE8-BBDD-540C007D44C5}" destId="{FB54CDD8-3C4D-4430-80A9-3181EBB2386B}" srcOrd="0" destOrd="1" presId="urn:microsoft.com/office/officeart/2005/8/layout/hProcess10"/>
    <dgm:cxn modelId="{A55E899B-AAE3-4D78-ADDF-8310AA7143C2}" type="presOf" srcId="{1779D0BE-0871-46CC-99AF-4B82565CA879}" destId="{FD2006C4-6648-42C7-8BD2-2EE084090349}" srcOrd="0" destOrd="0" presId="urn:microsoft.com/office/officeart/2005/8/layout/hProcess10"/>
    <dgm:cxn modelId="{C4965BA2-6216-4262-AFC6-822BA531A38F}" type="presOf" srcId="{EF2FF373-FC4A-432A-B90C-CCB250D333D1}" destId="{3040BB6E-B5C1-423B-AB96-13080F1453A7}" srcOrd="0" destOrd="2" presId="urn:microsoft.com/office/officeart/2005/8/layout/hProcess10"/>
    <dgm:cxn modelId="{D60045A6-3B49-4FAF-8E44-0C880F0E3101}" type="presOf" srcId="{10BEEEA8-3A46-46B0-BFF2-24C6F7DEE5A2}" destId="{3040BB6E-B5C1-423B-AB96-13080F1453A7}" srcOrd="0" destOrd="1" presId="urn:microsoft.com/office/officeart/2005/8/layout/hProcess10"/>
    <dgm:cxn modelId="{7072B5AD-19AD-4759-8FBD-978D187B7DA0}" srcId="{617C9DFB-76B8-4718-8BB5-2DD9C4466D88}" destId="{71010BCA-EE44-42A3-ADD4-0E5A6F9D9716}" srcOrd="4" destOrd="0" parTransId="{0692FFD0-7036-4A8C-B399-1F2C4354DC16}" sibTransId="{1E082E10-27A6-4BEB-847F-1A1E4227CA26}"/>
    <dgm:cxn modelId="{9CE6A5B4-3E6A-4112-8182-4053314B2278}" srcId="{617C9DFB-76B8-4718-8BB5-2DD9C4466D88}" destId="{1B7746B8-6645-455C-9926-E7FE47D18362}" srcOrd="0" destOrd="0" parTransId="{BC496EB4-2182-420B-A354-DA0A91096732}" sibTransId="{0CF383EC-0016-4F92-804F-B92AC76A92E6}"/>
    <dgm:cxn modelId="{237324BD-F63C-42C9-BE41-A786FDAF6B07}" srcId="{71010BCA-EE44-42A3-ADD4-0E5A6F9D9716}" destId="{739FA733-4BE6-4296-823A-E69BC2459F2B}" srcOrd="1" destOrd="0" parTransId="{88389D5B-1F52-444B-ACFB-E1E264DC0EF9}" sibTransId="{3F323C74-7DEF-4AF7-A66C-BE409C85FAFB}"/>
    <dgm:cxn modelId="{12DBEBC1-FC8A-4BFB-B2DB-737526C5F027}" srcId="{617C9DFB-76B8-4718-8BB5-2DD9C4466D88}" destId="{BFDFD38B-31F1-40F6-9F6A-BF544619D197}" srcOrd="2" destOrd="0" parTransId="{0D3367E1-2DA3-4A58-8609-869EC3F2906B}" sibTransId="{879637E4-CBDD-4B78-8722-D34AFDED9577}"/>
    <dgm:cxn modelId="{D69EB6C7-1796-4414-8EB2-EA6318BF1EDE}" type="presOf" srcId="{47CA3691-90E2-4239-B053-96DC3C984BE8}" destId="{30CD1CC2-05C0-471B-8AE5-E120CEB35934}" srcOrd="0" destOrd="2" presId="urn:microsoft.com/office/officeart/2005/8/layout/hProcess10"/>
    <dgm:cxn modelId="{A6C4D4D3-E5D6-4903-8CEC-2ED09D5F6BDE}" srcId="{1779D0BE-0871-46CC-99AF-4B82565CA879}" destId="{88B1AC3A-B711-487B-BF8D-39FAA426C664}" srcOrd="1" destOrd="0" parTransId="{F45CF451-3959-42E3-916E-531FEE647482}" sibTransId="{2A2666BD-332D-4C75-AD68-92F8FD2E50C1}"/>
    <dgm:cxn modelId="{E382D2DB-2EC5-4D4E-A228-CC8284F2F755}" type="presOf" srcId="{88B1AC3A-B711-487B-BF8D-39FAA426C664}" destId="{FD2006C4-6648-42C7-8BD2-2EE084090349}" srcOrd="0" destOrd="2" presId="urn:microsoft.com/office/officeart/2005/8/layout/hProcess10"/>
    <dgm:cxn modelId="{9B2727DF-C7E7-4DB2-B1EA-D44BE20B91C0}" type="presOf" srcId="{BB87352F-DA04-44F3-BD79-F0A336566651}" destId="{30CD1CC2-05C0-471B-8AE5-E120CEB35934}" srcOrd="0" destOrd="1" presId="urn:microsoft.com/office/officeart/2005/8/layout/hProcess10"/>
    <dgm:cxn modelId="{68C29EE0-4B05-4679-8258-357B74C06A54}" type="presOf" srcId="{5CF9C93A-E6E8-4E98-9E85-9A52A9E79FC5}" destId="{AB9ED526-F5F7-4628-A776-030223921AAA}" srcOrd="0" destOrd="1" presId="urn:microsoft.com/office/officeart/2005/8/layout/hProcess10"/>
    <dgm:cxn modelId="{18B2BDE1-9592-4F6E-86DE-D4614AD98510}" type="presOf" srcId="{0CF383EC-0016-4F92-804F-B92AC76A92E6}" destId="{78A96197-ED69-4835-815B-99DFCF943F1E}" srcOrd="1" destOrd="0" presId="urn:microsoft.com/office/officeart/2005/8/layout/hProcess10"/>
    <dgm:cxn modelId="{810F4CF9-085D-4DC2-B336-6665E45F52AB}" srcId="{A55EFD47-15F1-409E-98AF-52CF10CB568A}" destId="{47CA3691-90E2-4239-B053-96DC3C984BE8}" srcOrd="1" destOrd="0" parTransId="{F8CF7D9B-649B-4B62-8F99-91DDD143300A}" sibTransId="{EDA9826F-D6C7-4ABA-9F52-9A39251D0BBF}"/>
    <dgm:cxn modelId="{E11E9A6B-3FD0-4AE5-A796-59F8C7F52BD4}" type="presParOf" srcId="{E1E03E91-CF0F-4D24-B5BA-CE9282DE6BF6}" destId="{751DAA0E-5614-44EB-AF3E-5190BEA4A648}" srcOrd="0" destOrd="0" presId="urn:microsoft.com/office/officeart/2005/8/layout/hProcess10"/>
    <dgm:cxn modelId="{FC86B39B-7F98-4AFC-B29F-EBB97475915A}" type="presParOf" srcId="{751DAA0E-5614-44EB-AF3E-5190BEA4A648}" destId="{501F8C04-8324-4BCB-853D-5331FCF5BE5D}" srcOrd="0" destOrd="0" presId="urn:microsoft.com/office/officeart/2005/8/layout/hProcess10"/>
    <dgm:cxn modelId="{B20D57F7-1A10-4450-AF10-EA825166ADC7}" type="presParOf" srcId="{751DAA0E-5614-44EB-AF3E-5190BEA4A648}" destId="{AB9ED526-F5F7-4628-A776-030223921AAA}" srcOrd="1" destOrd="0" presId="urn:microsoft.com/office/officeart/2005/8/layout/hProcess10"/>
    <dgm:cxn modelId="{1978D1E2-AA2E-4198-A99D-F83BAB50242A}" type="presParOf" srcId="{E1E03E91-CF0F-4D24-B5BA-CE9282DE6BF6}" destId="{8BBF0089-C1F5-461D-B329-840FFACF1311}" srcOrd="1" destOrd="0" presId="urn:microsoft.com/office/officeart/2005/8/layout/hProcess10"/>
    <dgm:cxn modelId="{3F240B84-A602-4248-942E-B2CA3C304953}" type="presParOf" srcId="{8BBF0089-C1F5-461D-B329-840FFACF1311}" destId="{78A96197-ED69-4835-815B-99DFCF943F1E}" srcOrd="0" destOrd="0" presId="urn:microsoft.com/office/officeart/2005/8/layout/hProcess10"/>
    <dgm:cxn modelId="{C935EE6E-C4C2-40B5-A7AC-CDEB70B2FF05}" type="presParOf" srcId="{E1E03E91-CF0F-4D24-B5BA-CE9282DE6BF6}" destId="{433D7AC6-2D2E-4400-8F6D-BB65C61F6AA6}" srcOrd="2" destOrd="0" presId="urn:microsoft.com/office/officeart/2005/8/layout/hProcess10"/>
    <dgm:cxn modelId="{47BE840F-A577-44DF-88A7-24F92D8560D7}" type="presParOf" srcId="{433D7AC6-2D2E-4400-8F6D-BB65C61F6AA6}" destId="{9FF78914-B640-4C5B-9BBA-8EA063CB82CA}" srcOrd="0" destOrd="0" presId="urn:microsoft.com/office/officeart/2005/8/layout/hProcess10"/>
    <dgm:cxn modelId="{CC0E554E-EABE-4724-9ED2-48C33F68D621}" type="presParOf" srcId="{433D7AC6-2D2E-4400-8F6D-BB65C61F6AA6}" destId="{30CD1CC2-05C0-471B-8AE5-E120CEB35934}" srcOrd="1" destOrd="0" presId="urn:microsoft.com/office/officeart/2005/8/layout/hProcess10"/>
    <dgm:cxn modelId="{2255E58B-0AFD-4089-BA9D-1C4EAC309F08}" type="presParOf" srcId="{E1E03E91-CF0F-4D24-B5BA-CE9282DE6BF6}" destId="{E5C1E07F-9A06-433B-9102-833E440A8321}" srcOrd="3" destOrd="0" presId="urn:microsoft.com/office/officeart/2005/8/layout/hProcess10"/>
    <dgm:cxn modelId="{E72BEED6-9307-4D49-942D-4E1B02473FFA}" type="presParOf" srcId="{E5C1E07F-9A06-433B-9102-833E440A8321}" destId="{5AF899E5-7073-402A-9AB1-987D3D804C5A}" srcOrd="0" destOrd="0" presId="urn:microsoft.com/office/officeart/2005/8/layout/hProcess10"/>
    <dgm:cxn modelId="{D0D3400E-D0B9-4AF6-A77E-B04A76A914FA}" type="presParOf" srcId="{E1E03E91-CF0F-4D24-B5BA-CE9282DE6BF6}" destId="{06D83927-B6A7-4E6C-AA8E-3082081618C4}" srcOrd="4" destOrd="0" presId="urn:microsoft.com/office/officeart/2005/8/layout/hProcess10"/>
    <dgm:cxn modelId="{E8BEC785-74A5-4537-9C2F-DD6CC10DE79E}" type="presParOf" srcId="{06D83927-B6A7-4E6C-AA8E-3082081618C4}" destId="{789A82EA-EB30-4051-85C3-5CB194636A1A}" srcOrd="0" destOrd="0" presId="urn:microsoft.com/office/officeart/2005/8/layout/hProcess10"/>
    <dgm:cxn modelId="{3EE05C86-AEBB-4280-B9C1-6DED4CD4C386}" type="presParOf" srcId="{06D83927-B6A7-4E6C-AA8E-3082081618C4}" destId="{3040BB6E-B5C1-423B-AB96-13080F1453A7}" srcOrd="1" destOrd="0" presId="urn:microsoft.com/office/officeart/2005/8/layout/hProcess10"/>
    <dgm:cxn modelId="{CDE99E43-2CCE-4342-B9DB-F43565EAB85F}" type="presParOf" srcId="{E1E03E91-CF0F-4D24-B5BA-CE9282DE6BF6}" destId="{730F97AB-15DB-467B-BDC8-6C057F4BA687}" srcOrd="5" destOrd="0" presId="urn:microsoft.com/office/officeart/2005/8/layout/hProcess10"/>
    <dgm:cxn modelId="{2AB4267A-CF54-4FF2-963D-6D646C93FB57}" type="presParOf" srcId="{730F97AB-15DB-467B-BDC8-6C057F4BA687}" destId="{4162DF82-5999-447D-9795-D3BF5D2BE4BC}" srcOrd="0" destOrd="0" presId="urn:microsoft.com/office/officeart/2005/8/layout/hProcess10"/>
    <dgm:cxn modelId="{5CED0CCE-5C32-4FAC-AC93-59BE8252A6AE}" type="presParOf" srcId="{E1E03E91-CF0F-4D24-B5BA-CE9282DE6BF6}" destId="{3D25E974-1DAD-4B74-B20E-4CDEDC9A5DE3}" srcOrd="6" destOrd="0" presId="urn:microsoft.com/office/officeart/2005/8/layout/hProcess10"/>
    <dgm:cxn modelId="{6F217DF9-D24A-4D87-84CE-C188F00F9B9A}" type="presParOf" srcId="{3D25E974-1DAD-4B74-B20E-4CDEDC9A5DE3}" destId="{0B048388-3D18-4453-A51B-EA50CA236E80}" srcOrd="0" destOrd="0" presId="urn:microsoft.com/office/officeart/2005/8/layout/hProcess10"/>
    <dgm:cxn modelId="{FD5276F1-C71B-472F-9949-D957F39DE7A7}" type="presParOf" srcId="{3D25E974-1DAD-4B74-B20E-4CDEDC9A5DE3}" destId="{FD2006C4-6648-42C7-8BD2-2EE084090349}" srcOrd="1" destOrd="0" presId="urn:microsoft.com/office/officeart/2005/8/layout/hProcess10"/>
    <dgm:cxn modelId="{5A1169FB-02A7-4E17-92F7-667AA089D6A2}" type="presParOf" srcId="{E1E03E91-CF0F-4D24-B5BA-CE9282DE6BF6}" destId="{68D5D015-7EA2-40CC-8875-59A173DDBF6F}" srcOrd="7" destOrd="0" presId="urn:microsoft.com/office/officeart/2005/8/layout/hProcess10"/>
    <dgm:cxn modelId="{33F2106D-DD1C-4AF0-B981-59FA53556EDB}" type="presParOf" srcId="{68D5D015-7EA2-40CC-8875-59A173DDBF6F}" destId="{EA3BB049-FEE9-4C67-8AF2-C0F1D00207B6}" srcOrd="0" destOrd="0" presId="urn:microsoft.com/office/officeart/2005/8/layout/hProcess10"/>
    <dgm:cxn modelId="{2FF9A767-4AAE-408F-A4CC-D5C79F496042}" type="presParOf" srcId="{E1E03E91-CF0F-4D24-B5BA-CE9282DE6BF6}" destId="{E1A40768-CFCC-4E79-AC17-87B35E41F415}" srcOrd="8" destOrd="0" presId="urn:microsoft.com/office/officeart/2005/8/layout/hProcess10"/>
    <dgm:cxn modelId="{EF9AD2F8-DF4E-4A98-BEFC-456A08830B58}" type="presParOf" srcId="{E1A40768-CFCC-4E79-AC17-87B35E41F415}" destId="{213CB285-1423-44B6-BD5F-1B69865C7EC1}" srcOrd="0" destOrd="0" presId="urn:microsoft.com/office/officeart/2005/8/layout/hProcess10"/>
    <dgm:cxn modelId="{DA18E22D-F2B9-4F40-8BCA-48D4993EA0F5}" type="presParOf" srcId="{E1A40768-CFCC-4E79-AC17-87B35E41F415}" destId="{FB54CDD8-3C4D-4430-80A9-3181EBB2386B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7C9DFB-76B8-4718-8BB5-2DD9C4466D88}" type="doc">
      <dgm:prSet loTypeId="urn:microsoft.com/office/officeart/2005/8/layout/hProcess10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1B7746B8-6645-455C-9926-E7FE47D18362}">
      <dgm:prSet phldrT="[Szöveg]"/>
      <dgm:spPr/>
      <dgm:t>
        <a:bodyPr/>
        <a:lstStyle/>
        <a:p>
          <a:r>
            <a:rPr lang="hu-HU" dirty="0"/>
            <a:t>1. </a:t>
          </a:r>
          <a:r>
            <a:rPr lang="hu-HU" dirty="0" err="1"/>
            <a:t>goal</a:t>
          </a:r>
          <a:endParaRPr lang="hu-HU" dirty="0"/>
        </a:p>
      </dgm:t>
    </dgm:pt>
    <dgm:pt modelId="{BC496EB4-2182-420B-A354-DA0A91096732}" type="parTrans" cxnId="{9CE6A5B4-3E6A-4112-8182-4053314B2278}">
      <dgm:prSet/>
      <dgm:spPr/>
      <dgm:t>
        <a:bodyPr/>
        <a:lstStyle/>
        <a:p>
          <a:endParaRPr lang="hu-HU"/>
        </a:p>
      </dgm:t>
    </dgm:pt>
    <dgm:pt modelId="{0CF383EC-0016-4F92-804F-B92AC76A92E6}" type="sibTrans" cxnId="{9CE6A5B4-3E6A-4112-8182-4053314B2278}">
      <dgm:prSet/>
      <dgm:spPr/>
      <dgm:t>
        <a:bodyPr/>
        <a:lstStyle/>
        <a:p>
          <a:endParaRPr lang="hu-HU"/>
        </a:p>
      </dgm:t>
    </dgm:pt>
    <dgm:pt modelId="{5CF9C93A-E6E8-4E98-9E85-9A52A9E79FC5}">
      <dgm:prSet phldrT="[Szöveg]"/>
      <dgm:spPr/>
      <dgm:t>
        <a:bodyPr/>
        <a:lstStyle/>
        <a:p>
          <a:r>
            <a:rPr lang="hu-HU" dirty="0" err="1"/>
            <a:t>Planning</a:t>
          </a:r>
          <a:endParaRPr lang="hu-HU" dirty="0"/>
        </a:p>
      </dgm:t>
    </dgm:pt>
    <dgm:pt modelId="{EB485D47-E8AE-4289-B57E-CD2B76303A6B}" type="sibTrans" cxnId="{9C813275-78F8-4B39-9B40-1ADD8E0781CC}">
      <dgm:prSet/>
      <dgm:spPr/>
      <dgm:t>
        <a:bodyPr/>
        <a:lstStyle/>
        <a:p>
          <a:endParaRPr lang="hu-HU"/>
        </a:p>
      </dgm:t>
    </dgm:pt>
    <dgm:pt modelId="{82CD9A44-7D04-4BFB-898E-06B02416C5E9}" type="parTrans" cxnId="{9C813275-78F8-4B39-9B40-1ADD8E0781CC}">
      <dgm:prSet/>
      <dgm:spPr/>
      <dgm:t>
        <a:bodyPr/>
        <a:lstStyle/>
        <a:p>
          <a:endParaRPr lang="hu-HU"/>
        </a:p>
      </dgm:t>
    </dgm:pt>
    <dgm:pt modelId="{E1698D39-20A1-49D0-8AA2-D47F21EA2EC8}">
      <dgm:prSet phldrT="[Szöveg]"/>
      <dgm:spPr/>
      <dgm:t>
        <a:bodyPr/>
        <a:lstStyle/>
        <a:p>
          <a:r>
            <a:rPr lang="hu-HU" dirty="0" err="1"/>
            <a:t>Coding</a:t>
          </a:r>
          <a:endParaRPr lang="hu-HU" dirty="0"/>
        </a:p>
      </dgm:t>
    </dgm:pt>
    <dgm:pt modelId="{5E430374-AED5-4B2B-8BAF-A8E1631AEF76}" type="sibTrans" cxnId="{AC572628-3B39-4382-B7BE-97DC5C6C0397}">
      <dgm:prSet/>
      <dgm:spPr/>
      <dgm:t>
        <a:bodyPr/>
        <a:lstStyle/>
        <a:p>
          <a:endParaRPr lang="hu-HU"/>
        </a:p>
      </dgm:t>
    </dgm:pt>
    <dgm:pt modelId="{15ED89E3-4C2B-4D7B-95B2-57F060ABD122}" type="parTrans" cxnId="{AC572628-3B39-4382-B7BE-97DC5C6C0397}">
      <dgm:prSet/>
      <dgm:spPr/>
      <dgm:t>
        <a:bodyPr/>
        <a:lstStyle/>
        <a:p>
          <a:endParaRPr lang="hu-HU"/>
        </a:p>
      </dgm:t>
    </dgm:pt>
    <dgm:pt modelId="{A55EFD47-15F1-409E-98AF-52CF10CB568A}">
      <dgm:prSet phldrT="[Szöveg]"/>
      <dgm:spPr/>
      <dgm:t>
        <a:bodyPr/>
        <a:lstStyle/>
        <a:p>
          <a:r>
            <a:rPr lang="hu-HU" dirty="0"/>
            <a:t>2. </a:t>
          </a:r>
          <a:r>
            <a:rPr lang="hu-HU" dirty="0" err="1"/>
            <a:t>goal</a:t>
          </a:r>
          <a:endParaRPr lang="hu-HU" dirty="0"/>
        </a:p>
      </dgm:t>
    </dgm:pt>
    <dgm:pt modelId="{F33950E0-89B3-4A2C-B685-F53ECE3F18D5}" type="sibTrans" cxnId="{2F84A60F-F15D-4CA8-B9F3-E2EB4AB0A1F8}">
      <dgm:prSet/>
      <dgm:spPr/>
      <dgm:t>
        <a:bodyPr/>
        <a:lstStyle/>
        <a:p>
          <a:endParaRPr lang="hu-HU"/>
        </a:p>
      </dgm:t>
    </dgm:pt>
    <dgm:pt modelId="{9B69A5E1-12FA-41DF-8ED9-75AB9D7F2044}" type="parTrans" cxnId="{2F84A60F-F15D-4CA8-B9F3-E2EB4AB0A1F8}">
      <dgm:prSet/>
      <dgm:spPr/>
      <dgm:t>
        <a:bodyPr/>
        <a:lstStyle/>
        <a:p>
          <a:endParaRPr lang="hu-HU"/>
        </a:p>
      </dgm:t>
    </dgm:pt>
    <dgm:pt modelId="{BB87352F-DA04-44F3-BD79-F0A336566651}">
      <dgm:prSet/>
      <dgm:spPr/>
      <dgm:t>
        <a:bodyPr/>
        <a:lstStyle/>
        <a:p>
          <a:r>
            <a:rPr lang="hu-HU" dirty="0"/>
            <a:t>C# App</a:t>
          </a:r>
        </a:p>
      </dgm:t>
    </dgm:pt>
    <dgm:pt modelId="{42BA42AC-144E-4BC5-A8DD-1405C98F874C}" type="sibTrans" cxnId="{5EC8D478-7784-4AC3-BD16-1C123D8E1AB0}">
      <dgm:prSet/>
      <dgm:spPr/>
      <dgm:t>
        <a:bodyPr/>
        <a:lstStyle/>
        <a:p>
          <a:endParaRPr lang="hu-HU"/>
        </a:p>
      </dgm:t>
    </dgm:pt>
    <dgm:pt modelId="{79D2874B-9007-4F6C-8D59-3A8C3271618F}" type="parTrans" cxnId="{5EC8D478-7784-4AC3-BD16-1C123D8E1AB0}">
      <dgm:prSet/>
      <dgm:spPr/>
      <dgm:t>
        <a:bodyPr/>
        <a:lstStyle/>
        <a:p>
          <a:endParaRPr lang="hu-HU"/>
        </a:p>
      </dgm:t>
    </dgm:pt>
    <dgm:pt modelId="{47CA3691-90E2-4239-B053-96DC3C984BE8}">
      <dgm:prSet/>
      <dgm:spPr/>
      <dgm:t>
        <a:bodyPr/>
        <a:lstStyle/>
        <a:p>
          <a:r>
            <a:rPr lang="hu-HU" dirty="0"/>
            <a:t>Testing</a:t>
          </a:r>
        </a:p>
      </dgm:t>
    </dgm:pt>
    <dgm:pt modelId="{EDA9826F-D6C7-4ABA-9F52-9A39251D0BBF}" type="sibTrans" cxnId="{810F4CF9-085D-4DC2-B336-6665E45F52AB}">
      <dgm:prSet/>
      <dgm:spPr/>
      <dgm:t>
        <a:bodyPr/>
        <a:lstStyle/>
        <a:p>
          <a:endParaRPr lang="hu-HU"/>
        </a:p>
      </dgm:t>
    </dgm:pt>
    <dgm:pt modelId="{F8CF7D9B-649B-4B62-8F99-91DDD143300A}" type="parTrans" cxnId="{810F4CF9-085D-4DC2-B336-6665E45F52AB}">
      <dgm:prSet/>
      <dgm:spPr/>
      <dgm:t>
        <a:bodyPr/>
        <a:lstStyle/>
        <a:p>
          <a:endParaRPr lang="hu-HU"/>
        </a:p>
      </dgm:t>
    </dgm:pt>
    <dgm:pt modelId="{BFDFD38B-31F1-40F6-9F6A-BF544619D197}">
      <dgm:prSet phldrT="[Szöveg]"/>
      <dgm:spPr/>
      <dgm:t>
        <a:bodyPr/>
        <a:lstStyle/>
        <a:p>
          <a:r>
            <a:rPr lang="hu-HU" dirty="0"/>
            <a:t>3. </a:t>
          </a:r>
          <a:r>
            <a:rPr lang="hu-HU" dirty="0" err="1"/>
            <a:t>goal</a:t>
          </a:r>
          <a:endParaRPr lang="hu-HU" dirty="0"/>
        </a:p>
      </dgm:t>
    </dgm:pt>
    <dgm:pt modelId="{879637E4-CBDD-4B78-8722-D34AFDED9577}" type="sibTrans" cxnId="{12DBEBC1-FC8A-4BFB-B2DB-737526C5F027}">
      <dgm:prSet/>
      <dgm:spPr/>
      <dgm:t>
        <a:bodyPr/>
        <a:lstStyle/>
        <a:p>
          <a:endParaRPr lang="hu-HU"/>
        </a:p>
      </dgm:t>
    </dgm:pt>
    <dgm:pt modelId="{0D3367E1-2DA3-4A58-8609-869EC3F2906B}" type="parTrans" cxnId="{12DBEBC1-FC8A-4BFB-B2DB-737526C5F027}">
      <dgm:prSet/>
      <dgm:spPr/>
      <dgm:t>
        <a:bodyPr/>
        <a:lstStyle/>
        <a:p>
          <a:endParaRPr lang="hu-HU"/>
        </a:p>
      </dgm:t>
    </dgm:pt>
    <dgm:pt modelId="{10BEEEA8-3A46-46B0-BFF2-24C6F7DEE5A2}">
      <dgm:prSet/>
      <dgm:spPr/>
      <dgm:t>
        <a:bodyPr/>
        <a:lstStyle/>
        <a:p>
          <a:r>
            <a:rPr lang="hu-HU" dirty="0"/>
            <a:t>C# app</a:t>
          </a:r>
        </a:p>
      </dgm:t>
    </dgm:pt>
    <dgm:pt modelId="{DDB2B5BF-EA94-4209-A7AB-C96AE80DA5CA}" type="sibTrans" cxnId="{C0632B23-41EE-42A7-B642-3C38950BA56A}">
      <dgm:prSet/>
      <dgm:spPr/>
      <dgm:t>
        <a:bodyPr/>
        <a:lstStyle/>
        <a:p>
          <a:endParaRPr lang="hu-HU"/>
        </a:p>
      </dgm:t>
    </dgm:pt>
    <dgm:pt modelId="{7F3507A2-A497-4083-BDA1-4406E9598403}" type="parTrans" cxnId="{C0632B23-41EE-42A7-B642-3C38950BA56A}">
      <dgm:prSet/>
      <dgm:spPr/>
      <dgm:t>
        <a:bodyPr/>
        <a:lstStyle/>
        <a:p>
          <a:endParaRPr lang="hu-HU"/>
        </a:p>
      </dgm:t>
    </dgm:pt>
    <dgm:pt modelId="{EF2FF373-FC4A-432A-B90C-CCB250D333D1}">
      <dgm:prSet/>
      <dgm:spPr/>
      <dgm:t>
        <a:bodyPr/>
        <a:lstStyle/>
        <a:p>
          <a:r>
            <a:rPr lang="hu-HU" dirty="0" err="1"/>
            <a:t>Done</a:t>
          </a:r>
          <a:endParaRPr lang="hu-HU" dirty="0"/>
        </a:p>
      </dgm:t>
    </dgm:pt>
    <dgm:pt modelId="{B46C5C8B-9D2E-48A0-AAB8-7E5EB5B97A83}" type="sibTrans" cxnId="{38237289-7F30-44E8-B321-E70617EC789E}">
      <dgm:prSet/>
      <dgm:spPr/>
      <dgm:t>
        <a:bodyPr/>
        <a:lstStyle/>
        <a:p>
          <a:endParaRPr lang="hu-HU"/>
        </a:p>
      </dgm:t>
    </dgm:pt>
    <dgm:pt modelId="{2886D891-9789-4DA5-867A-C5B9EAFCEA3C}" type="parTrans" cxnId="{38237289-7F30-44E8-B321-E70617EC789E}">
      <dgm:prSet/>
      <dgm:spPr/>
      <dgm:t>
        <a:bodyPr/>
        <a:lstStyle/>
        <a:p>
          <a:endParaRPr lang="hu-HU"/>
        </a:p>
      </dgm:t>
    </dgm:pt>
    <dgm:pt modelId="{1779D0BE-0871-46CC-99AF-4B82565CA879}">
      <dgm:prSet phldrT="[Szöveg]"/>
      <dgm:spPr/>
      <dgm:t>
        <a:bodyPr/>
        <a:lstStyle/>
        <a:p>
          <a:r>
            <a:rPr lang="hu-HU" dirty="0"/>
            <a:t>4. </a:t>
          </a:r>
          <a:r>
            <a:rPr lang="hu-HU" dirty="0" err="1"/>
            <a:t>goal</a:t>
          </a:r>
          <a:endParaRPr lang="hu-HU" dirty="0"/>
        </a:p>
      </dgm:t>
    </dgm:pt>
    <dgm:pt modelId="{2D394604-4B17-48E6-91E9-69883349386F}" type="sibTrans" cxnId="{A071AA7A-01A0-4258-9C91-642964DF6E40}">
      <dgm:prSet/>
      <dgm:spPr/>
      <dgm:t>
        <a:bodyPr/>
        <a:lstStyle/>
        <a:p>
          <a:endParaRPr lang="hu-HU"/>
        </a:p>
      </dgm:t>
    </dgm:pt>
    <dgm:pt modelId="{AA673978-2E08-48CE-AF05-3C375BEF3847}" type="parTrans" cxnId="{A071AA7A-01A0-4258-9C91-642964DF6E40}">
      <dgm:prSet/>
      <dgm:spPr/>
      <dgm:t>
        <a:bodyPr/>
        <a:lstStyle/>
        <a:p>
          <a:endParaRPr lang="hu-HU"/>
        </a:p>
      </dgm:t>
    </dgm:pt>
    <dgm:pt modelId="{5D025225-C235-46A0-AF41-43FEECBF151D}">
      <dgm:prSet/>
      <dgm:spPr/>
      <dgm:t>
        <a:bodyPr/>
        <a:lstStyle/>
        <a:p>
          <a:r>
            <a:rPr lang="hu-HU" dirty="0"/>
            <a:t>Web </a:t>
          </a:r>
          <a:r>
            <a:rPr lang="hu-HU" dirty="0" err="1"/>
            <a:t>planning</a:t>
          </a:r>
          <a:endParaRPr lang="hu-HU" dirty="0"/>
        </a:p>
      </dgm:t>
    </dgm:pt>
    <dgm:pt modelId="{E938C1AE-ADA3-4885-8966-5BD3CF86BD08}" type="sibTrans" cxnId="{73F8B934-6C22-4DAD-9310-85B6680935AE}">
      <dgm:prSet/>
      <dgm:spPr/>
      <dgm:t>
        <a:bodyPr/>
        <a:lstStyle/>
        <a:p>
          <a:endParaRPr lang="hu-HU"/>
        </a:p>
      </dgm:t>
    </dgm:pt>
    <dgm:pt modelId="{C02DA76C-EF3F-4A93-AA10-3879BA232C14}" type="parTrans" cxnId="{73F8B934-6C22-4DAD-9310-85B6680935AE}">
      <dgm:prSet/>
      <dgm:spPr/>
      <dgm:t>
        <a:bodyPr/>
        <a:lstStyle/>
        <a:p>
          <a:endParaRPr lang="hu-HU"/>
        </a:p>
      </dgm:t>
    </dgm:pt>
    <dgm:pt modelId="{88B1AC3A-B711-487B-BF8D-39FAA426C664}">
      <dgm:prSet/>
      <dgm:spPr/>
      <dgm:t>
        <a:bodyPr/>
        <a:lstStyle/>
        <a:p>
          <a:r>
            <a:rPr lang="hu-HU" dirty="0" err="1"/>
            <a:t>Coding</a:t>
          </a:r>
          <a:endParaRPr lang="hu-HU" dirty="0"/>
        </a:p>
      </dgm:t>
    </dgm:pt>
    <dgm:pt modelId="{2A2666BD-332D-4C75-AD68-92F8FD2E50C1}" type="sibTrans" cxnId="{A6C4D4D3-E5D6-4903-8CEC-2ED09D5F6BDE}">
      <dgm:prSet/>
      <dgm:spPr/>
      <dgm:t>
        <a:bodyPr/>
        <a:lstStyle/>
        <a:p>
          <a:endParaRPr lang="hu-HU"/>
        </a:p>
      </dgm:t>
    </dgm:pt>
    <dgm:pt modelId="{F45CF451-3959-42E3-916E-531FEE647482}" type="parTrans" cxnId="{A6C4D4D3-E5D6-4903-8CEC-2ED09D5F6BDE}">
      <dgm:prSet/>
      <dgm:spPr/>
      <dgm:t>
        <a:bodyPr/>
        <a:lstStyle/>
        <a:p>
          <a:endParaRPr lang="hu-HU"/>
        </a:p>
      </dgm:t>
    </dgm:pt>
    <dgm:pt modelId="{71010BCA-EE44-42A3-ADD4-0E5A6F9D9716}">
      <dgm:prSet phldrT="[Szöveg]"/>
      <dgm:spPr/>
      <dgm:t>
        <a:bodyPr/>
        <a:lstStyle/>
        <a:p>
          <a:r>
            <a:rPr lang="hu-HU" dirty="0"/>
            <a:t>5. </a:t>
          </a:r>
          <a:r>
            <a:rPr lang="hu-HU" dirty="0" err="1"/>
            <a:t>goal</a:t>
          </a:r>
          <a:endParaRPr lang="hu-HU" dirty="0"/>
        </a:p>
      </dgm:t>
    </dgm:pt>
    <dgm:pt modelId="{1E082E10-27A6-4BEB-847F-1A1E4227CA26}" type="sibTrans" cxnId="{7072B5AD-19AD-4759-8FBD-978D187B7DA0}">
      <dgm:prSet/>
      <dgm:spPr/>
      <dgm:t>
        <a:bodyPr/>
        <a:lstStyle/>
        <a:p>
          <a:endParaRPr lang="hu-HU"/>
        </a:p>
      </dgm:t>
    </dgm:pt>
    <dgm:pt modelId="{0692FFD0-7036-4A8C-B399-1F2C4354DC16}" type="parTrans" cxnId="{7072B5AD-19AD-4759-8FBD-978D187B7DA0}">
      <dgm:prSet/>
      <dgm:spPr/>
      <dgm:t>
        <a:bodyPr/>
        <a:lstStyle/>
        <a:p>
          <a:endParaRPr lang="hu-HU"/>
        </a:p>
      </dgm:t>
    </dgm:pt>
    <dgm:pt modelId="{9DC98287-D07C-4AE8-BBDD-540C007D44C5}">
      <dgm:prSet phldrT="[Szöveg]"/>
      <dgm:spPr/>
      <dgm:t>
        <a:bodyPr/>
        <a:lstStyle/>
        <a:p>
          <a:r>
            <a:rPr lang="hu-HU" dirty="0"/>
            <a:t>Web testing</a:t>
          </a:r>
        </a:p>
      </dgm:t>
    </dgm:pt>
    <dgm:pt modelId="{B87C50D3-FDCF-4D1A-ACB5-76625CE82D53}" type="sibTrans" cxnId="{A2EC5065-C649-43BE-A993-89E5351C79D9}">
      <dgm:prSet/>
      <dgm:spPr/>
      <dgm:t>
        <a:bodyPr/>
        <a:lstStyle/>
        <a:p>
          <a:endParaRPr lang="hu-HU"/>
        </a:p>
      </dgm:t>
    </dgm:pt>
    <dgm:pt modelId="{53308996-65A9-40F9-A676-2D6DB413E2C0}" type="parTrans" cxnId="{A2EC5065-C649-43BE-A993-89E5351C79D9}">
      <dgm:prSet/>
      <dgm:spPr/>
      <dgm:t>
        <a:bodyPr/>
        <a:lstStyle/>
        <a:p>
          <a:endParaRPr lang="hu-HU"/>
        </a:p>
      </dgm:t>
    </dgm:pt>
    <dgm:pt modelId="{739FA733-4BE6-4296-823A-E69BC2459F2B}">
      <dgm:prSet phldrT="[Szöveg]"/>
      <dgm:spPr/>
      <dgm:t>
        <a:bodyPr/>
        <a:lstStyle/>
        <a:p>
          <a:r>
            <a:rPr lang="hu-HU" dirty="0"/>
            <a:t>Last </a:t>
          </a:r>
          <a:r>
            <a:rPr lang="hu-HU" dirty="0" err="1"/>
            <a:t>changes</a:t>
          </a:r>
          <a:endParaRPr lang="hu-HU" dirty="0"/>
        </a:p>
      </dgm:t>
    </dgm:pt>
    <dgm:pt modelId="{3F323C74-7DEF-4AF7-A66C-BE409C85FAFB}" type="sibTrans" cxnId="{237324BD-F63C-42C9-BE41-A786FDAF6B07}">
      <dgm:prSet/>
      <dgm:spPr/>
      <dgm:t>
        <a:bodyPr/>
        <a:lstStyle/>
        <a:p>
          <a:endParaRPr lang="hu-HU"/>
        </a:p>
      </dgm:t>
    </dgm:pt>
    <dgm:pt modelId="{88389D5B-1F52-444B-ACFB-E1E264DC0EF9}" type="parTrans" cxnId="{237324BD-F63C-42C9-BE41-A786FDAF6B07}">
      <dgm:prSet/>
      <dgm:spPr/>
      <dgm:t>
        <a:bodyPr/>
        <a:lstStyle/>
        <a:p>
          <a:endParaRPr lang="hu-HU"/>
        </a:p>
      </dgm:t>
    </dgm:pt>
    <dgm:pt modelId="{E1E03E91-CF0F-4D24-B5BA-CE9282DE6BF6}" type="pres">
      <dgm:prSet presAssocID="{617C9DFB-76B8-4718-8BB5-2DD9C4466D88}" presName="Name0" presStyleCnt="0">
        <dgm:presLayoutVars>
          <dgm:dir/>
          <dgm:resizeHandles val="exact"/>
        </dgm:presLayoutVars>
      </dgm:prSet>
      <dgm:spPr/>
    </dgm:pt>
    <dgm:pt modelId="{751DAA0E-5614-44EB-AF3E-5190BEA4A648}" type="pres">
      <dgm:prSet presAssocID="{1B7746B8-6645-455C-9926-E7FE47D18362}" presName="composite" presStyleCnt="0"/>
      <dgm:spPr/>
    </dgm:pt>
    <dgm:pt modelId="{501F8C04-8324-4BCB-853D-5331FCF5BE5D}" type="pres">
      <dgm:prSet presAssocID="{1B7746B8-6645-455C-9926-E7FE47D18362}" presName="imagSh" presStyleLbl="bgImgPlace1" presStyleIdx="0" presStyleCnt="5" custLinFactNeighborX="-452" custLinFactNeighborY="-684"/>
      <dgm:spPr>
        <a:blipFill>
          <a:blip xmlns:r="http://schemas.openxmlformats.org/officeDocument/2006/relationships" r:embed="rId1"/>
          <a:srcRect/>
          <a:stretch>
            <a:fillRect l="-39000" r="-39000"/>
          </a:stretch>
        </a:blipFill>
      </dgm:spPr>
    </dgm:pt>
    <dgm:pt modelId="{AB9ED526-F5F7-4628-A776-030223921AAA}" type="pres">
      <dgm:prSet presAssocID="{1B7746B8-6645-455C-9926-E7FE47D18362}" presName="txNode" presStyleLbl="node1" presStyleIdx="0" presStyleCnt="5">
        <dgm:presLayoutVars>
          <dgm:bulletEnabled val="1"/>
        </dgm:presLayoutVars>
      </dgm:prSet>
      <dgm:spPr/>
    </dgm:pt>
    <dgm:pt modelId="{8BBF0089-C1F5-461D-B329-840FFACF1311}" type="pres">
      <dgm:prSet presAssocID="{0CF383EC-0016-4F92-804F-B92AC76A92E6}" presName="sibTrans" presStyleLbl="sibTrans2D1" presStyleIdx="0" presStyleCnt="4"/>
      <dgm:spPr/>
    </dgm:pt>
    <dgm:pt modelId="{78A96197-ED69-4835-815B-99DFCF943F1E}" type="pres">
      <dgm:prSet presAssocID="{0CF383EC-0016-4F92-804F-B92AC76A92E6}" presName="connTx" presStyleLbl="sibTrans2D1" presStyleIdx="0" presStyleCnt="4"/>
      <dgm:spPr/>
    </dgm:pt>
    <dgm:pt modelId="{433D7AC6-2D2E-4400-8F6D-BB65C61F6AA6}" type="pres">
      <dgm:prSet presAssocID="{A55EFD47-15F1-409E-98AF-52CF10CB568A}" presName="composite" presStyleCnt="0"/>
      <dgm:spPr/>
    </dgm:pt>
    <dgm:pt modelId="{9FF78914-B640-4C5B-9BBA-8EA063CB82CA}" type="pres">
      <dgm:prSet presAssocID="{A55EFD47-15F1-409E-98AF-52CF10CB568A}" presName="imagSh" presStyleLbl="b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57000" r="-57000"/>
          </a:stretch>
        </a:blipFill>
      </dgm:spPr>
    </dgm:pt>
    <dgm:pt modelId="{30CD1CC2-05C0-471B-8AE5-E120CEB35934}" type="pres">
      <dgm:prSet presAssocID="{A55EFD47-15F1-409E-98AF-52CF10CB568A}" presName="txNode" presStyleLbl="node1" presStyleIdx="1" presStyleCnt="5">
        <dgm:presLayoutVars>
          <dgm:bulletEnabled val="1"/>
        </dgm:presLayoutVars>
      </dgm:prSet>
      <dgm:spPr/>
    </dgm:pt>
    <dgm:pt modelId="{E5C1E07F-9A06-433B-9102-833E440A8321}" type="pres">
      <dgm:prSet presAssocID="{F33950E0-89B3-4A2C-B685-F53ECE3F18D5}" presName="sibTrans" presStyleLbl="sibTrans2D1" presStyleIdx="1" presStyleCnt="4"/>
      <dgm:spPr/>
    </dgm:pt>
    <dgm:pt modelId="{5AF899E5-7073-402A-9AB1-987D3D804C5A}" type="pres">
      <dgm:prSet presAssocID="{F33950E0-89B3-4A2C-B685-F53ECE3F18D5}" presName="connTx" presStyleLbl="sibTrans2D1" presStyleIdx="1" presStyleCnt="4"/>
      <dgm:spPr/>
    </dgm:pt>
    <dgm:pt modelId="{06D83927-B6A7-4E6C-AA8E-3082081618C4}" type="pres">
      <dgm:prSet presAssocID="{BFDFD38B-31F1-40F6-9F6A-BF544619D197}" presName="composite" presStyleCnt="0"/>
      <dgm:spPr/>
    </dgm:pt>
    <dgm:pt modelId="{789A82EA-EB30-4051-85C3-5CB194636A1A}" type="pres">
      <dgm:prSet presAssocID="{BFDFD38B-31F1-40F6-9F6A-BF544619D197}" presName="imagSh" presStyleLbl="bgImgPlace1" presStyleIdx="2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25000" r="-25000"/>
          </a:stretch>
        </a:blipFill>
      </dgm:spPr>
    </dgm:pt>
    <dgm:pt modelId="{3040BB6E-B5C1-423B-AB96-13080F1453A7}" type="pres">
      <dgm:prSet presAssocID="{BFDFD38B-31F1-40F6-9F6A-BF544619D197}" presName="txNode" presStyleLbl="node1" presStyleIdx="2" presStyleCnt="5">
        <dgm:presLayoutVars>
          <dgm:bulletEnabled val="1"/>
        </dgm:presLayoutVars>
      </dgm:prSet>
      <dgm:spPr/>
    </dgm:pt>
    <dgm:pt modelId="{730F97AB-15DB-467B-BDC8-6C057F4BA687}" type="pres">
      <dgm:prSet presAssocID="{879637E4-CBDD-4B78-8722-D34AFDED9577}" presName="sibTrans" presStyleLbl="sibTrans2D1" presStyleIdx="2" presStyleCnt="4"/>
      <dgm:spPr/>
    </dgm:pt>
    <dgm:pt modelId="{4162DF82-5999-447D-9795-D3BF5D2BE4BC}" type="pres">
      <dgm:prSet presAssocID="{879637E4-CBDD-4B78-8722-D34AFDED9577}" presName="connTx" presStyleLbl="sibTrans2D1" presStyleIdx="2" presStyleCnt="4"/>
      <dgm:spPr/>
    </dgm:pt>
    <dgm:pt modelId="{3D25E974-1DAD-4B74-B20E-4CDEDC9A5DE3}" type="pres">
      <dgm:prSet presAssocID="{1779D0BE-0871-46CC-99AF-4B82565CA879}" presName="composite" presStyleCnt="0"/>
      <dgm:spPr/>
    </dgm:pt>
    <dgm:pt modelId="{0B048388-3D18-4453-A51B-EA50CA236E80}" type="pres">
      <dgm:prSet presAssocID="{1779D0BE-0871-46CC-99AF-4B82565CA879}" presName="imagSh" presStyleLbl="bgImgPlace1" presStyleIdx="3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39000" r="-39000"/>
          </a:stretch>
        </a:blipFill>
      </dgm:spPr>
    </dgm:pt>
    <dgm:pt modelId="{FD2006C4-6648-42C7-8BD2-2EE084090349}" type="pres">
      <dgm:prSet presAssocID="{1779D0BE-0871-46CC-99AF-4B82565CA879}" presName="txNode" presStyleLbl="node1" presStyleIdx="3" presStyleCnt="5">
        <dgm:presLayoutVars>
          <dgm:bulletEnabled val="1"/>
        </dgm:presLayoutVars>
      </dgm:prSet>
      <dgm:spPr/>
    </dgm:pt>
    <dgm:pt modelId="{68D5D015-7EA2-40CC-8875-59A173DDBF6F}" type="pres">
      <dgm:prSet presAssocID="{2D394604-4B17-48E6-91E9-69883349386F}" presName="sibTrans" presStyleLbl="sibTrans2D1" presStyleIdx="3" presStyleCnt="4"/>
      <dgm:spPr/>
    </dgm:pt>
    <dgm:pt modelId="{EA3BB049-FEE9-4C67-8AF2-C0F1D00207B6}" type="pres">
      <dgm:prSet presAssocID="{2D394604-4B17-48E6-91E9-69883349386F}" presName="connTx" presStyleLbl="sibTrans2D1" presStyleIdx="3" presStyleCnt="4"/>
      <dgm:spPr/>
    </dgm:pt>
    <dgm:pt modelId="{E1A40768-CFCC-4E79-AC17-87B35E41F415}" type="pres">
      <dgm:prSet presAssocID="{71010BCA-EE44-42A3-ADD4-0E5A6F9D9716}" presName="composite" presStyleCnt="0"/>
      <dgm:spPr/>
    </dgm:pt>
    <dgm:pt modelId="{213CB285-1423-44B6-BD5F-1B69865C7EC1}" type="pres">
      <dgm:prSet presAssocID="{71010BCA-EE44-42A3-ADD4-0E5A6F9D9716}" presName="imagSh" presStyleLbl="bgImgPlac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 l="-86000" r="-86000"/>
          </a:stretch>
        </a:blipFill>
      </dgm:spPr>
    </dgm:pt>
    <dgm:pt modelId="{FB54CDD8-3C4D-4430-80A9-3181EBB2386B}" type="pres">
      <dgm:prSet presAssocID="{71010BCA-EE44-42A3-ADD4-0E5A6F9D9716}" presName="txNode" presStyleLbl="node1" presStyleIdx="4" presStyleCnt="5">
        <dgm:presLayoutVars>
          <dgm:bulletEnabled val="1"/>
        </dgm:presLayoutVars>
      </dgm:prSet>
      <dgm:spPr/>
    </dgm:pt>
  </dgm:ptLst>
  <dgm:cxnLst>
    <dgm:cxn modelId="{370F3F0F-3AD8-4C1D-9251-C7DFCD6BB500}" type="presOf" srcId="{879637E4-CBDD-4B78-8722-D34AFDED9577}" destId="{4162DF82-5999-447D-9795-D3BF5D2BE4BC}" srcOrd="1" destOrd="0" presId="urn:microsoft.com/office/officeart/2005/8/layout/hProcess10"/>
    <dgm:cxn modelId="{2A52A30F-30DF-400A-A508-2A63F238E043}" type="presOf" srcId="{F33950E0-89B3-4A2C-B685-F53ECE3F18D5}" destId="{5AF899E5-7073-402A-9AB1-987D3D804C5A}" srcOrd="1" destOrd="0" presId="urn:microsoft.com/office/officeart/2005/8/layout/hProcess10"/>
    <dgm:cxn modelId="{2F84A60F-F15D-4CA8-B9F3-E2EB4AB0A1F8}" srcId="{617C9DFB-76B8-4718-8BB5-2DD9C4466D88}" destId="{A55EFD47-15F1-409E-98AF-52CF10CB568A}" srcOrd="1" destOrd="0" parTransId="{9B69A5E1-12FA-41DF-8ED9-75AB9D7F2044}" sibTransId="{F33950E0-89B3-4A2C-B685-F53ECE3F18D5}"/>
    <dgm:cxn modelId="{C0632B23-41EE-42A7-B642-3C38950BA56A}" srcId="{BFDFD38B-31F1-40F6-9F6A-BF544619D197}" destId="{10BEEEA8-3A46-46B0-BFF2-24C6F7DEE5A2}" srcOrd="0" destOrd="0" parTransId="{7F3507A2-A497-4083-BDA1-4406E9598403}" sibTransId="{DDB2B5BF-EA94-4209-A7AB-C96AE80DA5CA}"/>
    <dgm:cxn modelId="{4004C427-4DDA-4E46-BBE6-BBAAB0AF8659}" type="presOf" srcId="{F33950E0-89B3-4A2C-B685-F53ECE3F18D5}" destId="{E5C1E07F-9A06-433B-9102-833E440A8321}" srcOrd="0" destOrd="0" presId="urn:microsoft.com/office/officeart/2005/8/layout/hProcess10"/>
    <dgm:cxn modelId="{AC572628-3B39-4382-B7BE-97DC5C6C0397}" srcId="{1B7746B8-6645-455C-9926-E7FE47D18362}" destId="{E1698D39-20A1-49D0-8AA2-D47F21EA2EC8}" srcOrd="1" destOrd="0" parTransId="{15ED89E3-4C2B-4D7B-95B2-57F060ABD122}" sibTransId="{5E430374-AED5-4B2B-8BAF-A8E1631AEF76}"/>
    <dgm:cxn modelId="{73F8B934-6C22-4DAD-9310-85B6680935AE}" srcId="{1779D0BE-0871-46CC-99AF-4B82565CA879}" destId="{5D025225-C235-46A0-AF41-43FEECBF151D}" srcOrd="0" destOrd="0" parTransId="{C02DA76C-EF3F-4A93-AA10-3879BA232C14}" sibTransId="{E938C1AE-ADA3-4885-8966-5BD3CF86BD08}"/>
    <dgm:cxn modelId="{81101135-3D51-45CE-805E-BE9502F492A6}" type="presOf" srcId="{BFDFD38B-31F1-40F6-9F6A-BF544619D197}" destId="{3040BB6E-B5C1-423B-AB96-13080F1453A7}" srcOrd="0" destOrd="0" presId="urn:microsoft.com/office/officeart/2005/8/layout/hProcess10"/>
    <dgm:cxn modelId="{294F913C-BA9C-4552-80F5-7ECF190A31B4}" type="presOf" srcId="{879637E4-CBDD-4B78-8722-D34AFDED9577}" destId="{730F97AB-15DB-467B-BDC8-6C057F4BA687}" srcOrd="0" destOrd="0" presId="urn:microsoft.com/office/officeart/2005/8/layout/hProcess10"/>
    <dgm:cxn modelId="{041E4E40-8AAA-4F43-B80C-5DC32AE89863}" type="presOf" srcId="{0CF383EC-0016-4F92-804F-B92AC76A92E6}" destId="{8BBF0089-C1F5-461D-B329-840FFACF1311}" srcOrd="0" destOrd="0" presId="urn:microsoft.com/office/officeart/2005/8/layout/hProcess10"/>
    <dgm:cxn modelId="{5D43345D-CFB7-4BAF-A1E5-F2B3C127DED8}" type="presOf" srcId="{A55EFD47-15F1-409E-98AF-52CF10CB568A}" destId="{30CD1CC2-05C0-471B-8AE5-E120CEB35934}" srcOrd="0" destOrd="0" presId="urn:microsoft.com/office/officeart/2005/8/layout/hProcess10"/>
    <dgm:cxn modelId="{73014160-EA32-4B9E-8C3F-E4B7B4F61B1E}" type="presOf" srcId="{2D394604-4B17-48E6-91E9-69883349386F}" destId="{EA3BB049-FEE9-4C67-8AF2-C0F1D00207B6}" srcOrd="1" destOrd="0" presId="urn:microsoft.com/office/officeart/2005/8/layout/hProcess10"/>
    <dgm:cxn modelId="{DD1AFB60-50B1-4ED9-84FD-13EEEFE9FCD2}" type="presOf" srcId="{E1698D39-20A1-49D0-8AA2-D47F21EA2EC8}" destId="{AB9ED526-F5F7-4628-A776-030223921AAA}" srcOrd="0" destOrd="2" presId="urn:microsoft.com/office/officeart/2005/8/layout/hProcess10"/>
    <dgm:cxn modelId="{F2B28C44-885C-48EA-BAE0-AD3C7A2D96A9}" type="presOf" srcId="{5D025225-C235-46A0-AF41-43FEECBF151D}" destId="{FD2006C4-6648-42C7-8BD2-2EE084090349}" srcOrd="0" destOrd="1" presId="urn:microsoft.com/office/officeart/2005/8/layout/hProcess10"/>
    <dgm:cxn modelId="{A2EC5065-C649-43BE-A993-89E5351C79D9}" srcId="{71010BCA-EE44-42A3-ADD4-0E5A6F9D9716}" destId="{9DC98287-D07C-4AE8-BBDD-540C007D44C5}" srcOrd="0" destOrd="0" parTransId="{53308996-65A9-40F9-A676-2D6DB413E2C0}" sibTransId="{B87C50D3-FDCF-4D1A-ACB5-76625CE82D53}"/>
    <dgm:cxn modelId="{AE031849-1CC5-4E36-A4B9-073AAD02D0C0}" type="presOf" srcId="{739FA733-4BE6-4296-823A-E69BC2459F2B}" destId="{FB54CDD8-3C4D-4430-80A9-3181EBB2386B}" srcOrd="0" destOrd="2" presId="urn:microsoft.com/office/officeart/2005/8/layout/hProcess10"/>
    <dgm:cxn modelId="{49A9CA6B-165C-4419-9A76-6FADBFC96399}" type="presOf" srcId="{617C9DFB-76B8-4718-8BB5-2DD9C4466D88}" destId="{E1E03E91-CF0F-4D24-B5BA-CE9282DE6BF6}" srcOrd="0" destOrd="0" presId="urn:microsoft.com/office/officeart/2005/8/layout/hProcess10"/>
    <dgm:cxn modelId="{52F97974-3C67-4179-9225-DF5C7FE4D6BE}" type="presOf" srcId="{71010BCA-EE44-42A3-ADD4-0E5A6F9D9716}" destId="{FB54CDD8-3C4D-4430-80A9-3181EBB2386B}" srcOrd="0" destOrd="0" presId="urn:microsoft.com/office/officeart/2005/8/layout/hProcess10"/>
    <dgm:cxn modelId="{9C813275-78F8-4B39-9B40-1ADD8E0781CC}" srcId="{1B7746B8-6645-455C-9926-E7FE47D18362}" destId="{5CF9C93A-E6E8-4E98-9E85-9A52A9E79FC5}" srcOrd="0" destOrd="0" parTransId="{82CD9A44-7D04-4BFB-898E-06B02416C5E9}" sibTransId="{EB485D47-E8AE-4289-B57E-CD2B76303A6B}"/>
    <dgm:cxn modelId="{5EC8D478-7784-4AC3-BD16-1C123D8E1AB0}" srcId="{A55EFD47-15F1-409E-98AF-52CF10CB568A}" destId="{BB87352F-DA04-44F3-BD79-F0A336566651}" srcOrd="0" destOrd="0" parTransId="{79D2874B-9007-4F6C-8D59-3A8C3271618F}" sibTransId="{42BA42AC-144E-4BC5-A8DD-1405C98F874C}"/>
    <dgm:cxn modelId="{A071AA7A-01A0-4258-9C91-642964DF6E40}" srcId="{617C9DFB-76B8-4718-8BB5-2DD9C4466D88}" destId="{1779D0BE-0871-46CC-99AF-4B82565CA879}" srcOrd="3" destOrd="0" parTransId="{AA673978-2E08-48CE-AF05-3C375BEF3847}" sibTransId="{2D394604-4B17-48E6-91E9-69883349386F}"/>
    <dgm:cxn modelId="{B728CA80-CA74-4E72-8BA4-B9D7F1669DDE}" type="presOf" srcId="{1B7746B8-6645-455C-9926-E7FE47D18362}" destId="{AB9ED526-F5F7-4628-A776-030223921AAA}" srcOrd="0" destOrd="0" presId="urn:microsoft.com/office/officeart/2005/8/layout/hProcess10"/>
    <dgm:cxn modelId="{DB9B3183-47C2-48C5-AE4A-9A91DD7772E6}" type="presOf" srcId="{2D394604-4B17-48E6-91E9-69883349386F}" destId="{68D5D015-7EA2-40CC-8875-59A173DDBF6F}" srcOrd="0" destOrd="0" presId="urn:microsoft.com/office/officeart/2005/8/layout/hProcess10"/>
    <dgm:cxn modelId="{38237289-7F30-44E8-B321-E70617EC789E}" srcId="{BFDFD38B-31F1-40F6-9F6A-BF544619D197}" destId="{EF2FF373-FC4A-432A-B90C-CCB250D333D1}" srcOrd="1" destOrd="0" parTransId="{2886D891-9789-4DA5-867A-C5B9EAFCEA3C}" sibTransId="{B46C5C8B-9D2E-48A0-AAB8-7E5EB5B97A83}"/>
    <dgm:cxn modelId="{B4A33A91-2610-4D5D-A1DF-A89849F9CFFC}" type="presOf" srcId="{9DC98287-D07C-4AE8-BBDD-540C007D44C5}" destId="{FB54CDD8-3C4D-4430-80A9-3181EBB2386B}" srcOrd="0" destOrd="1" presId="urn:microsoft.com/office/officeart/2005/8/layout/hProcess10"/>
    <dgm:cxn modelId="{A55E899B-AAE3-4D78-ADDF-8310AA7143C2}" type="presOf" srcId="{1779D0BE-0871-46CC-99AF-4B82565CA879}" destId="{FD2006C4-6648-42C7-8BD2-2EE084090349}" srcOrd="0" destOrd="0" presId="urn:microsoft.com/office/officeart/2005/8/layout/hProcess10"/>
    <dgm:cxn modelId="{C4965BA2-6216-4262-AFC6-822BA531A38F}" type="presOf" srcId="{EF2FF373-FC4A-432A-B90C-CCB250D333D1}" destId="{3040BB6E-B5C1-423B-AB96-13080F1453A7}" srcOrd="0" destOrd="2" presId="urn:microsoft.com/office/officeart/2005/8/layout/hProcess10"/>
    <dgm:cxn modelId="{D60045A6-3B49-4FAF-8E44-0C880F0E3101}" type="presOf" srcId="{10BEEEA8-3A46-46B0-BFF2-24C6F7DEE5A2}" destId="{3040BB6E-B5C1-423B-AB96-13080F1453A7}" srcOrd="0" destOrd="1" presId="urn:microsoft.com/office/officeart/2005/8/layout/hProcess10"/>
    <dgm:cxn modelId="{7072B5AD-19AD-4759-8FBD-978D187B7DA0}" srcId="{617C9DFB-76B8-4718-8BB5-2DD9C4466D88}" destId="{71010BCA-EE44-42A3-ADD4-0E5A6F9D9716}" srcOrd="4" destOrd="0" parTransId="{0692FFD0-7036-4A8C-B399-1F2C4354DC16}" sibTransId="{1E082E10-27A6-4BEB-847F-1A1E4227CA26}"/>
    <dgm:cxn modelId="{9CE6A5B4-3E6A-4112-8182-4053314B2278}" srcId="{617C9DFB-76B8-4718-8BB5-2DD9C4466D88}" destId="{1B7746B8-6645-455C-9926-E7FE47D18362}" srcOrd="0" destOrd="0" parTransId="{BC496EB4-2182-420B-A354-DA0A91096732}" sibTransId="{0CF383EC-0016-4F92-804F-B92AC76A92E6}"/>
    <dgm:cxn modelId="{237324BD-F63C-42C9-BE41-A786FDAF6B07}" srcId="{71010BCA-EE44-42A3-ADD4-0E5A6F9D9716}" destId="{739FA733-4BE6-4296-823A-E69BC2459F2B}" srcOrd="1" destOrd="0" parTransId="{88389D5B-1F52-444B-ACFB-E1E264DC0EF9}" sibTransId="{3F323C74-7DEF-4AF7-A66C-BE409C85FAFB}"/>
    <dgm:cxn modelId="{12DBEBC1-FC8A-4BFB-B2DB-737526C5F027}" srcId="{617C9DFB-76B8-4718-8BB5-2DD9C4466D88}" destId="{BFDFD38B-31F1-40F6-9F6A-BF544619D197}" srcOrd="2" destOrd="0" parTransId="{0D3367E1-2DA3-4A58-8609-869EC3F2906B}" sibTransId="{879637E4-CBDD-4B78-8722-D34AFDED9577}"/>
    <dgm:cxn modelId="{D69EB6C7-1796-4414-8EB2-EA6318BF1EDE}" type="presOf" srcId="{47CA3691-90E2-4239-B053-96DC3C984BE8}" destId="{30CD1CC2-05C0-471B-8AE5-E120CEB35934}" srcOrd="0" destOrd="2" presId="urn:microsoft.com/office/officeart/2005/8/layout/hProcess10"/>
    <dgm:cxn modelId="{A6C4D4D3-E5D6-4903-8CEC-2ED09D5F6BDE}" srcId="{1779D0BE-0871-46CC-99AF-4B82565CA879}" destId="{88B1AC3A-B711-487B-BF8D-39FAA426C664}" srcOrd="1" destOrd="0" parTransId="{F45CF451-3959-42E3-916E-531FEE647482}" sibTransId="{2A2666BD-332D-4C75-AD68-92F8FD2E50C1}"/>
    <dgm:cxn modelId="{E382D2DB-2EC5-4D4E-A228-CC8284F2F755}" type="presOf" srcId="{88B1AC3A-B711-487B-BF8D-39FAA426C664}" destId="{FD2006C4-6648-42C7-8BD2-2EE084090349}" srcOrd="0" destOrd="2" presId="urn:microsoft.com/office/officeart/2005/8/layout/hProcess10"/>
    <dgm:cxn modelId="{9B2727DF-C7E7-4DB2-B1EA-D44BE20B91C0}" type="presOf" srcId="{BB87352F-DA04-44F3-BD79-F0A336566651}" destId="{30CD1CC2-05C0-471B-8AE5-E120CEB35934}" srcOrd="0" destOrd="1" presId="urn:microsoft.com/office/officeart/2005/8/layout/hProcess10"/>
    <dgm:cxn modelId="{68C29EE0-4B05-4679-8258-357B74C06A54}" type="presOf" srcId="{5CF9C93A-E6E8-4E98-9E85-9A52A9E79FC5}" destId="{AB9ED526-F5F7-4628-A776-030223921AAA}" srcOrd="0" destOrd="1" presId="urn:microsoft.com/office/officeart/2005/8/layout/hProcess10"/>
    <dgm:cxn modelId="{18B2BDE1-9592-4F6E-86DE-D4614AD98510}" type="presOf" srcId="{0CF383EC-0016-4F92-804F-B92AC76A92E6}" destId="{78A96197-ED69-4835-815B-99DFCF943F1E}" srcOrd="1" destOrd="0" presId="urn:microsoft.com/office/officeart/2005/8/layout/hProcess10"/>
    <dgm:cxn modelId="{810F4CF9-085D-4DC2-B336-6665E45F52AB}" srcId="{A55EFD47-15F1-409E-98AF-52CF10CB568A}" destId="{47CA3691-90E2-4239-B053-96DC3C984BE8}" srcOrd="1" destOrd="0" parTransId="{F8CF7D9B-649B-4B62-8F99-91DDD143300A}" sibTransId="{EDA9826F-D6C7-4ABA-9F52-9A39251D0BBF}"/>
    <dgm:cxn modelId="{E11E9A6B-3FD0-4AE5-A796-59F8C7F52BD4}" type="presParOf" srcId="{E1E03E91-CF0F-4D24-B5BA-CE9282DE6BF6}" destId="{751DAA0E-5614-44EB-AF3E-5190BEA4A648}" srcOrd="0" destOrd="0" presId="urn:microsoft.com/office/officeart/2005/8/layout/hProcess10"/>
    <dgm:cxn modelId="{FC86B39B-7F98-4AFC-B29F-EBB97475915A}" type="presParOf" srcId="{751DAA0E-5614-44EB-AF3E-5190BEA4A648}" destId="{501F8C04-8324-4BCB-853D-5331FCF5BE5D}" srcOrd="0" destOrd="0" presId="urn:microsoft.com/office/officeart/2005/8/layout/hProcess10"/>
    <dgm:cxn modelId="{B20D57F7-1A10-4450-AF10-EA825166ADC7}" type="presParOf" srcId="{751DAA0E-5614-44EB-AF3E-5190BEA4A648}" destId="{AB9ED526-F5F7-4628-A776-030223921AAA}" srcOrd="1" destOrd="0" presId="urn:microsoft.com/office/officeart/2005/8/layout/hProcess10"/>
    <dgm:cxn modelId="{1978D1E2-AA2E-4198-A99D-F83BAB50242A}" type="presParOf" srcId="{E1E03E91-CF0F-4D24-B5BA-CE9282DE6BF6}" destId="{8BBF0089-C1F5-461D-B329-840FFACF1311}" srcOrd="1" destOrd="0" presId="urn:microsoft.com/office/officeart/2005/8/layout/hProcess10"/>
    <dgm:cxn modelId="{3F240B84-A602-4248-942E-B2CA3C304953}" type="presParOf" srcId="{8BBF0089-C1F5-461D-B329-840FFACF1311}" destId="{78A96197-ED69-4835-815B-99DFCF943F1E}" srcOrd="0" destOrd="0" presId="urn:microsoft.com/office/officeart/2005/8/layout/hProcess10"/>
    <dgm:cxn modelId="{C935EE6E-C4C2-40B5-A7AC-CDEB70B2FF05}" type="presParOf" srcId="{E1E03E91-CF0F-4D24-B5BA-CE9282DE6BF6}" destId="{433D7AC6-2D2E-4400-8F6D-BB65C61F6AA6}" srcOrd="2" destOrd="0" presId="urn:microsoft.com/office/officeart/2005/8/layout/hProcess10"/>
    <dgm:cxn modelId="{47BE840F-A577-44DF-88A7-24F92D8560D7}" type="presParOf" srcId="{433D7AC6-2D2E-4400-8F6D-BB65C61F6AA6}" destId="{9FF78914-B640-4C5B-9BBA-8EA063CB82CA}" srcOrd="0" destOrd="0" presId="urn:microsoft.com/office/officeart/2005/8/layout/hProcess10"/>
    <dgm:cxn modelId="{CC0E554E-EABE-4724-9ED2-48C33F68D621}" type="presParOf" srcId="{433D7AC6-2D2E-4400-8F6D-BB65C61F6AA6}" destId="{30CD1CC2-05C0-471B-8AE5-E120CEB35934}" srcOrd="1" destOrd="0" presId="urn:microsoft.com/office/officeart/2005/8/layout/hProcess10"/>
    <dgm:cxn modelId="{2255E58B-0AFD-4089-BA9D-1C4EAC309F08}" type="presParOf" srcId="{E1E03E91-CF0F-4D24-B5BA-CE9282DE6BF6}" destId="{E5C1E07F-9A06-433B-9102-833E440A8321}" srcOrd="3" destOrd="0" presId="urn:microsoft.com/office/officeart/2005/8/layout/hProcess10"/>
    <dgm:cxn modelId="{E72BEED6-9307-4D49-942D-4E1B02473FFA}" type="presParOf" srcId="{E5C1E07F-9A06-433B-9102-833E440A8321}" destId="{5AF899E5-7073-402A-9AB1-987D3D804C5A}" srcOrd="0" destOrd="0" presId="urn:microsoft.com/office/officeart/2005/8/layout/hProcess10"/>
    <dgm:cxn modelId="{D0D3400E-D0B9-4AF6-A77E-B04A76A914FA}" type="presParOf" srcId="{E1E03E91-CF0F-4D24-B5BA-CE9282DE6BF6}" destId="{06D83927-B6A7-4E6C-AA8E-3082081618C4}" srcOrd="4" destOrd="0" presId="urn:microsoft.com/office/officeart/2005/8/layout/hProcess10"/>
    <dgm:cxn modelId="{E8BEC785-74A5-4537-9C2F-DD6CC10DE79E}" type="presParOf" srcId="{06D83927-B6A7-4E6C-AA8E-3082081618C4}" destId="{789A82EA-EB30-4051-85C3-5CB194636A1A}" srcOrd="0" destOrd="0" presId="urn:microsoft.com/office/officeart/2005/8/layout/hProcess10"/>
    <dgm:cxn modelId="{3EE05C86-AEBB-4280-B9C1-6DED4CD4C386}" type="presParOf" srcId="{06D83927-B6A7-4E6C-AA8E-3082081618C4}" destId="{3040BB6E-B5C1-423B-AB96-13080F1453A7}" srcOrd="1" destOrd="0" presId="urn:microsoft.com/office/officeart/2005/8/layout/hProcess10"/>
    <dgm:cxn modelId="{CDE99E43-2CCE-4342-B9DB-F43565EAB85F}" type="presParOf" srcId="{E1E03E91-CF0F-4D24-B5BA-CE9282DE6BF6}" destId="{730F97AB-15DB-467B-BDC8-6C057F4BA687}" srcOrd="5" destOrd="0" presId="urn:microsoft.com/office/officeart/2005/8/layout/hProcess10"/>
    <dgm:cxn modelId="{2AB4267A-CF54-4FF2-963D-6D646C93FB57}" type="presParOf" srcId="{730F97AB-15DB-467B-BDC8-6C057F4BA687}" destId="{4162DF82-5999-447D-9795-D3BF5D2BE4BC}" srcOrd="0" destOrd="0" presId="urn:microsoft.com/office/officeart/2005/8/layout/hProcess10"/>
    <dgm:cxn modelId="{5CED0CCE-5C32-4FAC-AC93-59BE8252A6AE}" type="presParOf" srcId="{E1E03E91-CF0F-4D24-B5BA-CE9282DE6BF6}" destId="{3D25E974-1DAD-4B74-B20E-4CDEDC9A5DE3}" srcOrd="6" destOrd="0" presId="urn:microsoft.com/office/officeart/2005/8/layout/hProcess10"/>
    <dgm:cxn modelId="{6F217DF9-D24A-4D87-84CE-C188F00F9B9A}" type="presParOf" srcId="{3D25E974-1DAD-4B74-B20E-4CDEDC9A5DE3}" destId="{0B048388-3D18-4453-A51B-EA50CA236E80}" srcOrd="0" destOrd="0" presId="urn:microsoft.com/office/officeart/2005/8/layout/hProcess10"/>
    <dgm:cxn modelId="{FD5276F1-C71B-472F-9949-D957F39DE7A7}" type="presParOf" srcId="{3D25E974-1DAD-4B74-B20E-4CDEDC9A5DE3}" destId="{FD2006C4-6648-42C7-8BD2-2EE084090349}" srcOrd="1" destOrd="0" presId="urn:microsoft.com/office/officeart/2005/8/layout/hProcess10"/>
    <dgm:cxn modelId="{5A1169FB-02A7-4E17-92F7-667AA089D6A2}" type="presParOf" srcId="{E1E03E91-CF0F-4D24-B5BA-CE9282DE6BF6}" destId="{68D5D015-7EA2-40CC-8875-59A173DDBF6F}" srcOrd="7" destOrd="0" presId="urn:microsoft.com/office/officeart/2005/8/layout/hProcess10"/>
    <dgm:cxn modelId="{33F2106D-DD1C-4AF0-B981-59FA53556EDB}" type="presParOf" srcId="{68D5D015-7EA2-40CC-8875-59A173DDBF6F}" destId="{EA3BB049-FEE9-4C67-8AF2-C0F1D00207B6}" srcOrd="0" destOrd="0" presId="urn:microsoft.com/office/officeart/2005/8/layout/hProcess10"/>
    <dgm:cxn modelId="{2FF9A767-4AAE-408F-A4CC-D5C79F496042}" type="presParOf" srcId="{E1E03E91-CF0F-4D24-B5BA-CE9282DE6BF6}" destId="{E1A40768-CFCC-4E79-AC17-87B35E41F415}" srcOrd="8" destOrd="0" presId="urn:microsoft.com/office/officeart/2005/8/layout/hProcess10"/>
    <dgm:cxn modelId="{EF9AD2F8-DF4E-4A98-BEFC-456A08830B58}" type="presParOf" srcId="{E1A40768-CFCC-4E79-AC17-87B35E41F415}" destId="{213CB285-1423-44B6-BD5F-1B69865C7EC1}" srcOrd="0" destOrd="0" presId="urn:microsoft.com/office/officeart/2005/8/layout/hProcess10"/>
    <dgm:cxn modelId="{DA18E22D-F2B9-4F40-8BCA-48D4993EA0F5}" type="presParOf" srcId="{E1A40768-CFCC-4E79-AC17-87B35E41F415}" destId="{FB54CDD8-3C4D-4430-80A9-3181EBB2386B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F8C04-8324-4BCB-853D-5331FCF5BE5D}">
      <dsp:nvSpPr>
        <dsp:cNvPr id="0" name=""/>
        <dsp:cNvSpPr/>
      </dsp:nvSpPr>
      <dsp:spPr>
        <a:xfrm>
          <a:off x="0" y="1023113"/>
          <a:ext cx="1289767" cy="12897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l="-39000" r="-39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9ED526-F5F7-4628-A776-030223921AAA}">
      <dsp:nvSpPr>
        <dsp:cNvPr id="0" name=""/>
        <dsp:cNvSpPr/>
      </dsp:nvSpPr>
      <dsp:spPr>
        <a:xfrm>
          <a:off x="215479" y="1805796"/>
          <a:ext cx="1289767" cy="1289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1. mérföldkő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kern="1200" dirty="0"/>
            <a:t>Tervezés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kern="1200" dirty="0"/>
            <a:t>Kódolás</a:t>
          </a:r>
        </a:p>
      </dsp:txBody>
      <dsp:txXfrm>
        <a:off x="253255" y="1843572"/>
        <a:ext cx="1214215" cy="1214215"/>
      </dsp:txXfrm>
    </dsp:sp>
    <dsp:sp modelId="{8BBF0089-C1F5-461D-B329-840FFACF1311}">
      <dsp:nvSpPr>
        <dsp:cNvPr id="0" name=""/>
        <dsp:cNvSpPr/>
      </dsp:nvSpPr>
      <dsp:spPr>
        <a:xfrm rot="15125">
          <a:off x="1540135" y="1517530"/>
          <a:ext cx="250371" cy="3099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300" kern="1200"/>
        </a:p>
      </dsp:txBody>
      <dsp:txXfrm>
        <a:off x="1540135" y="1579348"/>
        <a:ext cx="175260" cy="185947"/>
      </dsp:txXfrm>
    </dsp:sp>
    <dsp:sp modelId="{9FF78914-B640-4C5B-9BBA-8EA063CB82CA}">
      <dsp:nvSpPr>
        <dsp:cNvPr id="0" name=""/>
        <dsp:cNvSpPr/>
      </dsp:nvSpPr>
      <dsp:spPr>
        <a:xfrm>
          <a:off x="2005107" y="1031935"/>
          <a:ext cx="1289767" cy="12897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57000" r="-57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0CD1CC2-05C0-471B-8AE5-E120CEB35934}">
      <dsp:nvSpPr>
        <dsp:cNvPr id="0" name=""/>
        <dsp:cNvSpPr/>
      </dsp:nvSpPr>
      <dsp:spPr>
        <a:xfrm>
          <a:off x="2215069" y="1805796"/>
          <a:ext cx="1289767" cy="1289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2. Mérföldkő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kern="1200" dirty="0"/>
            <a:t>C# alkalmazás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kern="1200" dirty="0"/>
            <a:t>Tesztelés</a:t>
          </a:r>
        </a:p>
      </dsp:txBody>
      <dsp:txXfrm>
        <a:off x="2252845" y="1843572"/>
        <a:ext cx="1214215" cy="1214215"/>
      </dsp:txXfrm>
    </dsp:sp>
    <dsp:sp modelId="{E5C1E07F-9A06-433B-9102-833E440A8321}">
      <dsp:nvSpPr>
        <dsp:cNvPr id="0" name=""/>
        <dsp:cNvSpPr/>
      </dsp:nvSpPr>
      <dsp:spPr>
        <a:xfrm>
          <a:off x="3543312" y="1521862"/>
          <a:ext cx="248437" cy="3099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300" kern="1200"/>
        </a:p>
      </dsp:txBody>
      <dsp:txXfrm>
        <a:off x="3543312" y="1583845"/>
        <a:ext cx="173906" cy="185947"/>
      </dsp:txXfrm>
    </dsp:sp>
    <dsp:sp modelId="{789A82EA-EB30-4051-85C3-5CB194636A1A}">
      <dsp:nvSpPr>
        <dsp:cNvPr id="0" name=""/>
        <dsp:cNvSpPr/>
      </dsp:nvSpPr>
      <dsp:spPr>
        <a:xfrm>
          <a:off x="4004697" y="1031935"/>
          <a:ext cx="1289767" cy="12897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25000" r="-25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040BB6E-B5C1-423B-AB96-13080F1453A7}">
      <dsp:nvSpPr>
        <dsp:cNvPr id="0" name=""/>
        <dsp:cNvSpPr/>
      </dsp:nvSpPr>
      <dsp:spPr>
        <a:xfrm>
          <a:off x="4214659" y="1805796"/>
          <a:ext cx="1289767" cy="1289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3. mérföldkő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kern="1200" dirty="0"/>
            <a:t>C# alkalmazás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kern="1200" dirty="0"/>
            <a:t>Kész</a:t>
          </a:r>
        </a:p>
      </dsp:txBody>
      <dsp:txXfrm>
        <a:off x="4252435" y="1843572"/>
        <a:ext cx="1214215" cy="1214215"/>
      </dsp:txXfrm>
    </dsp:sp>
    <dsp:sp modelId="{730F97AB-15DB-467B-BDC8-6C057F4BA687}">
      <dsp:nvSpPr>
        <dsp:cNvPr id="0" name=""/>
        <dsp:cNvSpPr/>
      </dsp:nvSpPr>
      <dsp:spPr>
        <a:xfrm>
          <a:off x="5542903" y="1521862"/>
          <a:ext cx="248437" cy="3099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300" kern="1200"/>
        </a:p>
      </dsp:txBody>
      <dsp:txXfrm>
        <a:off x="5542903" y="1583845"/>
        <a:ext cx="173906" cy="185947"/>
      </dsp:txXfrm>
    </dsp:sp>
    <dsp:sp modelId="{0B048388-3D18-4453-A51B-EA50CA236E80}">
      <dsp:nvSpPr>
        <dsp:cNvPr id="0" name=""/>
        <dsp:cNvSpPr/>
      </dsp:nvSpPr>
      <dsp:spPr>
        <a:xfrm>
          <a:off x="6004287" y="1031935"/>
          <a:ext cx="1289767" cy="12897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39000" r="-39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D2006C4-6648-42C7-8BD2-2EE084090349}">
      <dsp:nvSpPr>
        <dsp:cNvPr id="0" name=""/>
        <dsp:cNvSpPr/>
      </dsp:nvSpPr>
      <dsp:spPr>
        <a:xfrm>
          <a:off x="6214249" y="1805796"/>
          <a:ext cx="1289767" cy="1289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4. mérföldkő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kern="1200" dirty="0"/>
            <a:t>Weboldal tervezés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kern="1200" dirty="0"/>
            <a:t>Kódolás</a:t>
          </a:r>
        </a:p>
      </dsp:txBody>
      <dsp:txXfrm>
        <a:off x="6252025" y="1843572"/>
        <a:ext cx="1214215" cy="1214215"/>
      </dsp:txXfrm>
    </dsp:sp>
    <dsp:sp modelId="{68D5D015-7EA2-40CC-8875-59A173DDBF6F}">
      <dsp:nvSpPr>
        <dsp:cNvPr id="0" name=""/>
        <dsp:cNvSpPr/>
      </dsp:nvSpPr>
      <dsp:spPr>
        <a:xfrm>
          <a:off x="7542493" y="1521862"/>
          <a:ext cx="248437" cy="3099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300" kern="1200"/>
        </a:p>
      </dsp:txBody>
      <dsp:txXfrm>
        <a:off x="7542493" y="1583845"/>
        <a:ext cx="173906" cy="185947"/>
      </dsp:txXfrm>
    </dsp:sp>
    <dsp:sp modelId="{213CB285-1423-44B6-BD5F-1B69865C7EC1}">
      <dsp:nvSpPr>
        <dsp:cNvPr id="0" name=""/>
        <dsp:cNvSpPr/>
      </dsp:nvSpPr>
      <dsp:spPr>
        <a:xfrm>
          <a:off x="8003877" y="1031935"/>
          <a:ext cx="1289767" cy="12897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 l="-86000" r="-86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54CDD8-3C4D-4430-80A9-3181EBB2386B}">
      <dsp:nvSpPr>
        <dsp:cNvPr id="0" name=""/>
        <dsp:cNvSpPr/>
      </dsp:nvSpPr>
      <dsp:spPr>
        <a:xfrm>
          <a:off x="8213840" y="1805796"/>
          <a:ext cx="1289767" cy="1289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5. mérföldkő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kern="1200" dirty="0"/>
            <a:t>Weboldal tesztelés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200" kern="1200" dirty="0"/>
            <a:t>Végső simítások</a:t>
          </a:r>
        </a:p>
      </dsp:txBody>
      <dsp:txXfrm>
        <a:off x="8251616" y="1843572"/>
        <a:ext cx="1214215" cy="1214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F8C04-8324-4BCB-853D-5331FCF5BE5D}">
      <dsp:nvSpPr>
        <dsp:cNvPr id="0" name=""/>
        <dsp:cNvSpPr/>
      </dsp:nvSpPr>
      <dsp:spPr>
        <a:xfrm>
          <a:off x="0" y="1023113"/>
          <a:ext cx="1289767" cy="12897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l="-39000" r="-39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9ED526-F5F7-4628-A776-030223921AAA}">
      <dsp:nvSpPr>
        <dsp:cNvPr id="0" name=""/>
        <dsp:cNvSpPr/>
      </dsp:nvSpPr>
      <dsp:spPr>
        <a:xfrm>
          <a:off x="215479" y="1805796"/>
          <a:ext cx="1289767" cy="1289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1. </a:t>
          </a:r>
          <a:r>
            <a:rPr lang="hu-HU" sz="1900" kern="1200" dirty="0" err="1"/>
            <a:t>goal</a:t>
          </a:r>
          <a:endParaRPr lang="hu-H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 err="1"/>
            <a:t>Planning</a:t>
          </a:r>
          <a:endParaRPr lang="hu-H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 err="1"/>
            <a:t>Coding</a:t>
          </a:r>
          <a:endParaRPr lang="hu-HU" sz="1500" kern="1200" dirty="0"/>
        </a:p>
      </dsp:txBody>
      <dsp:txXfrm>
        <a:off x="253255" y="1843572"/>
        <a:ext cx="1214215" cy="1214215"/>
      </dsp:txXfrm>
    </dsp:sp>
    <dsp:sp modelId="{8BBF0089-C1F5-461D-B329-840FFACF1311}">
      <dsp:nvSpPr>
        <dsp:cNvPr id="0" name=""/>
        <dsp:cNvSpPr/>
      </dsp:nvSpPr>
      <dsp:spPr>
        <a:xfrm rot="15125">
          <a:off x="1540135" y="1517530"/>
          <a:ext cx="250371" cy="3099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300" kern="1200"/>
        </a:p>
      </dsp:txBody>
      <dsp:txXfrm>
        <a:off x="1540135" y="1579348"/>
        <a:ext cx="175260" cy="185947"/>
      </dsp:txXfrm>
    </dsp:sp>
    <dsp:sp modelId="{9FF78914-B640-4C5B-9BBA-8EA063CB82CA}">
      <dsp:nvSpPr>
        <dsp:cNvPr id="0" name=""/>
        <dsp:cNvSpPr/>
      </dsp:nvSpPr>
      <dsp:spPr>
        <a:xfrm>
          <a:off x="2005107" y="1031935"/>
          <a:ext cx="1289767" cy="12897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57000" r="-57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0CD1CC2-05C0-471B-8AE5-E120CEB35934}">
      <dsp:nvSpPr>
        <dsp:cNvPr id="0" name=""/>
        <dsp:cNvSpPr/>
      </dsp:nvSpPr>
      <dsp:spPr>
        <a:xfrm>
          <a:off x="2215069" y="1805796"/>
          <a:ext cx="1289767" cy="1289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2. </a:t>
          </a:r>
          <a:r>
            <a:rPr lang="hu-HU" sz="1900" kern="1200" dirty="0" err="1"/>
            <a:t>goal</a:t>
          </a:r>
          <a:endParaRPr lang="hu-H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/>
            <a:t>C# App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/>
            <a:t>Testing</a:t>
          </a:r>
        </a:p>
      </dsp:txBody>
      <dsp:txXfrm>
        <a:off x="2252845" y="1843572"/>
        <a:ext cx="1214215" cy="1214215"/>
      </dsp:txXfrm>
    </dsp:sp>
    <dsp:sp modelId="{E5C1E07F-9A06-433B-9102-833E440A8321}">
      <dsp:nvSpPr>
        <dsp:cNvPr id="0" name=""/>
        <dsp:cNvSpPr/>
      </dsp:nvSpPr>
      <dsp:spPr>
        <a:xfrm>
          <a:off x="3543312" y="1521862"/>
          <a:ext cx="248437" cy="3099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300" kern="1200"/>
        </a:p>
      </dsp:txBody>
      <dsp:txXfrm>
        <a:off x="3543312" y="1583845"/>
        <a:ext cx="173906" cy="185947"/>
      </dsp:txXfrm>
    </dsp:sp>
    <dsp:sp modelId="{789A82EA-EB30-4051-85C3-5CB194636A1A}">
      <dsp:nvSpPr>
        <dsp:cNvPr id="0" name=""/>
        <dsp:cNvSpPr/>
      </dsp:nvSpPr>
      <dsp:spPr>
        <a:xfrm>
          <a:off x="4004697" y="1031935"/>
          <a:ext cx="1289767" cy="12897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25000" r="-25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040BB6E-B5C1-423B-AB96-13080F1453A7}">
      <dsp:nvSpPr>
        <dsp:cNvPr id="0" name=""/>
        <dsp:cNvSpPr/>
      </dsp:nvSpPr>
      <dsp:spPr>
        <a:xfrm>
          <a:off x="4214659" y="1805796"/>
          <a:ext cx="1289767" cy="1289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3. </a:t>
          </a:r>
          <a:r>
            <a:rPr lang="hu-HU" sz="1900" kern="1200" dirty="0" err="1"/>
            <a:t>goal</a:t>
          </a:r>
          <a:endParaRPr lang="hu-H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/>
            <a:t>C# app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 err="1"/>
            <a:t>Done</a:t>
          </a:r>
          <a:endParaRPr lang="hu-HU" sz="1500" kern="1200" dirty="0"/>
        </a:p>
      </dsp:txBody>
      <dsp:txXfrm>
        <a:off x="4252435" y="1843572"/>
        <a:ext cx="1214215" cy="1214215"/>
      </dsp:txXfrm>
    </dsp:sp>
    <dsp:sp modelId="{730F97AB-15DB-467B-BDC8-6C057F4BA687}">
      <dsp:nvSpPr>
        <dsp:cNvPr id="0" name=""/>
        <dsp:cNvSpPr/>
      </dsp:nvSpPr>
      <dsp:spPr>
        <a:xfrm>
          <a:off x="5542903" y="1521862"/>
          <a:ext cx="248437" cy="3099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300" kern="1200"/>
        </a:p>
      </dsp:txBody>
      <dsp:txXfrm>
        <a:off x="5542903" y="1583845"/>
        <a:ext cx="173906" cy="185947"/>
      </dsp:txXfrm>
    </dsp:sp>
    <dsp:sp modelId="{0B048388-3D18-4453-A51B-EA50CA236E80}">
      <dsp:nvSpPr>
        <dsp:cNvPr id="0" name=""/>
        <dsp:cNvSpPr/>
      </dsp:nvSpPr>
      <dsp:spPr>
        <a:xfrm>
          <a:off x="6004287" y="1031935"/>
          <a:ext cx="1289767" cy="12897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39000" r="-39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D2006C4-6648-42C7-8BD2-2EE084090349}">
      <dsp:nvSpPr>
        <dsp:cNvPr id="0" name=""/>
        <dsp:cNvSpPr/>
      </dsp:nvSpPr>
      <dsp:spPr>
        <a:xfrm>
          <a:off x="6214249" y="1805796"/>
          <a:ext cx="1289767" cy="1289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4. </a:t>
          </a:r>
          <a:r>
            <a:rPr lang="hu-HU" sz="1900" kern="1200" dirty="0" err="1"/>
            <a:t>goal</a:t>
          </a:r>
          <a:endParaRPr lang="hu-H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/>
            <a:t>Web </a:t>
          </a:r>
          <a:r>
            <a:rPr lang="hu-HU" sz="1500" kern="1200" dirty="0" err="1"/>
            <a:t>planning</a:t>
          </a:r>
          <a:endParaRPr lang="hu-H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 err="1"/>
            <a:t>Coding</a:t>
          </a:r>
          <a:endParaRPr lang="hu-HU" sz="1500" kern="1200" dirty="0"/>
        </a:p>
      </dsp:txBody>
      <dsp:txXfrm>
        <a:off x="6252025" y="1843572"/>
        <a:ext cx="1214215" cy="1214215"/>
      </dsp:txXfrm>
    </dsp:sp>
    <dsp:sp modelId="{68D5D015-7EA2-40CC-8875-59A173DDBF6F}">
      <dsp:nvSpPr>
        <dsp:cNvPr id="0" name=""/>
        <dsp:cNvSpPr/>
      </dsp:nvSpPr>
      <dsp:spPr>
        <a:xfrm>
          <a:off x="7542493" y="1521862"/>
          <a:ext cx="248437" cy="3099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300" kern="1200"/>
        </a:p>
      </dsp:txBody>
      <dsp:txXfrm>
        <a:off x="7542493" y="1583845"/>
        <a:ext cx="173906" cy="185947"/>
      </dsp:txXfrm>
    </dsp:sp>
    <dsp:sp modelId="{213CB285-1423-44B6-BD5F-1B69865C7EC1}">
      <dsp:nvSpPr>
        <dsp:cNvPr id="0" name=""/>
        <dsp:cNvSpPr/>
      </dsp:nvSpPr>
      <dsp:spPr>
        <a:xfrm>
          <a:off x="8003877" y="1031935"/>
          <a:ext cx="1289767" cy="12897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 l="-86000" r="-86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54CDD8-3C4D-4430-80A9-3181EBB2386B}">
      <dsp:nvSpPr>
        <dsp:cNvPr id="0" name=""/>
        <dsp:cNvSpPr/>
      </dsp:nvSpPr>
      <dsp:spPr>
        <a:xfrm>
          <a:off x="8213840" y="1805796"/>
          <a:ext cx="1289767" cy="1289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5. </a:t>
          </a:r>
          <a:r>
            <a:rPr lang="hu-HU" sz="1900" kern="1200" dirty="0" err="1"/>
            <a:t>goal</a:t>
          </a:r>
          <a:endParaRPr lang="hu-H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/>
            <a:t>Web testing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/>
            <a:t>Last </a:t>
          </a:r>
          <a:r>
            <a:rPr lang="hu-HU" sz="1500" kern="1200" dirty="0" err="1"/>
            <a:t>changes</a:t>
          </a:r>
          <a:endParaRPr lang="hu-HU" sz="1500" kern="1200" dirty="0"/>
        </a:p>
      </dsp:txBody>
      <dsp:txXfrm>
        <a:off x="8251616" y="1843572"/>
        <a:ext cx="1214215" cy="1214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7182B5E-7E0B-4574-90EB-ECFBB9B74371}" type="datetime1">
              <a:rPr lang="hu-HU" smtClean="0"/>
              <a:pPr algn="r" rtl="0"/>
              <a:t>2022. 04. 29.</a:t>
            </a:fld>
            <a:endParaRPr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BAE14B8-3CC9-472D-9BC5-A84D80684DE2}" type="slidenum">
              <a:rPr lang="hu-HU" smtClean="0"/>
              <a:pPr algn="r" rtl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B58230A6-3453-4A07-9325-176BCA445F0A}" type="datetime1">
              <a:rPr lang="hu-HU" smtClean="0"/>
              <a:pPr/>
              <a:t>2022. 04. 29.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7FB667E1-E601-4AAF-B95C-B25720D70A60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965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/>
              <a:t>Több diára is szükség lehet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9258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hu-HU" noProof="0" smtClean="0"/>
              <a:pPr/>
              <a:t>12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493047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hu-HU" noProof="0" smtClean="0"/>
              <a:pPr/>
              <a:t>13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621997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/>
              <a:t>Több diára is szükség lehet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049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hu-HU" noProof="0" smtClean="0"/>
              <a:pPr/>
              <a:t>15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470317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sz="1200" b="0" i="1" u="none" strike="noStrike" kern="120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/>
              <a:t>Több diára is szükség lehet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hu-HU" noProof="0" smtClean="0"/>
              <a:pPr/>
              <a:t>4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2402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hu-HU" noProof="0" smtClean="0"/>
              <a:pPr/>
              <a:t>5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14726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/>
              <a:t>Több diára is szükség lehet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hu-HU" noProof="0" smtClean="0"/>
              <a:pPr/>
              <a:t>7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97941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2514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sz="1200" b="0" i="1" u="none" strike="noStrike" kern="120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722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Zöld dombok felett felkelő Na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Téglalap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rmAutofit/>
          </a:bodyPr>
          <a:lstStyle>
            <a:lvl1pPr algn="ctr" rtl="0"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ív 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7C50CEDF-9FAE-4CC8-8DD0-87BFCBC4AA42}" type="datetime1">
              <a:rPr lang="hu-HU" noProof="0" smtClean="0"/>
              <a:pPr/>
              <a:t>2022. 04. 29.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 rtl="0">
              <a:buNone/>
              <a:defRPr sz="3200">
                <a:solidFill>
                  <a:schemeClr val="tx2"/>
                </a:solidFill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DD3988-1FC9-458C-A44C-8C3FDAFF2D4A}" type="datetime1">
              <a:rPr lang="hu-HU" noProof="0" smtClean="0"/>
              <a:pPr/>
              <a:t>2022. 04. 29.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D83F6C-3416-47E6-A7D8-EC9568A1CA4A}" type="datetime1">
              <a:rPr lang="hu-HU" smtClean="0"/>
              <a:pPr/>
              <a:t>2022. 04. 29.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DB5EE95-E2B7-4AC2-A860-90FC38B95415}" type="datetime1">
              <a:rPr lang="hu-HU" smtClean="0"/>
              <a:pPr/>
              <a:t>2022. 04. 29.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 algn="l" rtl="0">
              <a:defRPr/>
            </a:lvl6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FDCADC-BB0A-4FA3-A63F-944549ED00BB}" type="datetime1">
              <a:rPr lang="hu-HU" smtClean="0"/>
              <a:pPr/>
              <a:t>2022. 04. 29.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u-HU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Téglalap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C5DDD2-BAD9-4B96-A656-E16FB61B7CC8}" type="datetime1">
              <a:rPr lang="hu-HU" smtClean="0"/>
              <a:pPr/>
              <a:t>2022. 04. 29.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ív szakaszfejléc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F1182796-BA2F-44FC-8646-56D555CE2023}" type="datetime1">
              <a:rPr lang="hu-HU" smtClean="0"/>
              <a:pPr/>
              <a:t>2022. 04. 29.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6BCCEF-896A-4610-8A65-02B7CD591825}" type="datetime1">
              <a:rPr lang="hu-HU" smtClean="0"/>
              <a:pPr/>
              <a:t>2022. 04. 29.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0ECE5F2-81AA-4605-B028-6FBA391056A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D0995D-E71A-4F5B-B894-457BEC075776}" type="datetime1">
              <a:rPr lang="hu-HU" smtClean="0"/>
              <a:pPr/>
              <a:t>2022. 04. 29.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2E42FE-2692-48FE-A4DC-826D10CD0D41}" type="datetime1">
              <a:rPr lang="hu-HU" smtClean="0"/>
              <a:pPr/>
              <a:t>2022. 04. 29.</a:t>
            </a:fld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93A0EEDA-39E6-4ADA-8AC9-B2A6B9D922D9}" type="datetime1">
              <a:rPr lang="hu-HU" smtClean="0"/>
              <a:pPr/>
              <a:t>2022. 04. 29.</a:t>
            </a:fld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F10326-C545-40EB-B690-F0A9F29EED1A}" type="datetime1">
              <a:rPr lang="hu-HU" smtClean="0"/>
              <a:pPr/>
              <a:t>2022. 04. 29.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u-HU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Téglalap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  <a:p>
            <a:pPr lvl="5" rtl="0"/>
            <a:r>
              <a:rPr lang="hu-HU" noProof="0" dirty="0"/>
              <a:t>Hatodik</a:t>
            </a:r>
          </a:p>
          <a:p>
            <a:pPr lvl="6" rtl="0"/>
            <a:r>
              <a:rPr lang="hu-HU" noProof="0" dirty="0"/>
              <a:t>Hetedik</a:t>
            </a:r>
          </a:p>
          <a:p>
            <a:pPr lvl="7" rtl="0"/>
            <a:r>
              <a:rPr lang="hu-HU" noProof="0" dirty="0"/>
              <a:t>Nyolcadik</a:t>
            </a:r>
          </a:p>
          <a:p>
            <a:pPr lvl="8" rtl="0"/>
            <a:r>
              <a:rPr lang="hu-HU" noProof="0" dirty="0"/>
              <a:t>Kilencedik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 cap="all" baseline="0">
                <a:solidFill>
                  <a:schemeClr val="bg2"/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bg2"/>
                </a:solidFill>
              </a:defRPr>
            </a:lvl1pPr>
          </a:lstStyle>
          <a:p>
            <a:fld id="{EA8704BF-58D9-4F82-90A0-58AA42D90E4C}" type="datetime1">
              <a:rPr lang="hu-HU" noProof="0" smtClean="0"/>
              <a:pPr/>
              <a:t>2022. 04. 29.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Jármű adatbázis projekt</a:t>
            </a:r>
            <a:endParaRPr lang="hu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u-HU" dirty="0"/>
              <a:t>Lukács Dávid </a:t>
            </a:r>
            <a:r>
              <a:rPr lang="hu" dirty="0"/>
              <a:t>| </a:t>
            </a:r>
            <a:r>
              <a:rPr lang="hu-HU" dirty="0" err="1"/>
              <a:t>Lethal</a:t>
            </a:r>
            <a:r>
              <a:rPr lang="hu-HU" dirty="0"/>
              <a:t> </a:t>
            </a:r>
            <a:r>
              <a:rPr lang="hu-HU" dirty="0" err="1"/>
              <a:t>Devs</a:t>
            </a:r>
            <a:r>
              <a:rPr lang="hu-HU" dirty="0"/>
              <a:t> Project</a:t>
            </a:r>
            <a:endParaRPr lang="hu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Project </a:t>
            </a:r>
            <a:r>
              <a:rPr lang="hu-HU" dirty="0" err="1"/>
              <a:t>description</a:t>
            </a:r>
            <a:endParaRPr lang="hu" dirty="0"/>
          </a:p>
        </p:txBody>
      </p:sp>
      <p:sp>
        <p:nvSpPr>
          <p:cNvPr id="3" name="Tartalom hely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lvl="0" rtl="0"/>
            <a:r>
              <a:rPr lang="hu-HU" dirty="0" err="1"/>
              <a:t>This</a:t>
            </a:r>
            <a:r>
              <a:rPr lang="hu-HU" dirty="0"/>
              <a:t> is a </a:t>
            </a:r>
            <a:r>
              <a:rPr lang="hu-HU" dirty="0" err="1"/>
              <a:t>vehicle</a:t>
            </a:r>
            <a:r>
              <a:rPr lang="hu-HU" dirty="0"/>
              <a:t> </a:t>
            </a:r>
            <a:r>
              <a:rPr lang="hu-HU" dirty="0" err="1"/>
              <a:t>mangement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add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vehicles</a:t>
            </a:r>
            <a:r>
              <a:rPr lang="hu-HU" dirty="0"/>
              <a:t> and </a:t>
            </a:r>
            <a:r>
              <a:rPr lang="hu-HU" dirty="0" err="1"/>
              <a:t>store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in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own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.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add </a:t>
            </a:r>
            <a:r>
              <a:rPr lang="hu-HU" dirty="0" err="1"/>
              <a:t>informations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car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, </a:t>
            </a:r>
            <a:r>
              <a:rPr lang="hu-HU" dirty="0" err="1"/>
              <a:t>edit</a:t>
            </a:r>
            <a:r>
              <a:rPr lang="hu-HU" dirty="0"/>
              <a:t> and </a:t>
            </a:r>
            <a:r>
              <a:rPr lang="hu-HU" dirty="0" err="1"/>
              <a:t>delete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. </a:t>
            </a:r>
          </a:p>
          <a:p>
            <a:pPr lvl="0" rtl="0"/>
            <a:r>
              <a:rPr lang="hu-HU" dirty="0"/>
              <a:t>(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vehicle</a:t>
            </a:r>
            <a:r>
              <a:rPr lang="hu-HU" dirty="0"/>
              <a:t> </a:t>
            </a:r>
            <a:r>
              <a:rPr lang="hu-HU" dirty="0" err="1"/>
              <a:t>infos</a:t>
            </a:r>
            <a:r>
              <a:rPr lang="hu-HU" dirty="0"/>
              <a:t> like: </a:t>
            </a:r>
            <a:r>
              <a:rPr lang="hu-HU" dirty="0" err="1"/>
              <a:t>color</a:t>
            </a:r>
            <a:r>
              <a:rPr lang="hu-HU" dirty="0"/>
              <a:t>, </a:t>
            </a:r>
            <a:r>
              <a:rPr lang="hu-HU" dirty="0" err="1"/>
              <a:t>mileage</a:t>
            </a:r>
            <a:r>
              <a:rPr lang="hu-HU" dirty="0"/>
              <a:t>, </a:t>
            </a:r>
            <a:r>
              <a:rPr lang="hu-HU" dirty="0" err="1"/>
              <a:t>license</a:t>
            </a:r>
            <a:r>
              <a:rPr lang="hu-HU" dirty="0"/>
              <a:t> </a:t>
            </a:r>
            <a:r>
              <a:rPr lang="hu-HU" dirty="0" err="1"/>
              <a:t>etc</a:t>
            </a:r>
            <a:r>
              <a:rPr lang="hu-HU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2054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Project </a:t>
            </a:r>
            <a:r>
              <a:rPr lang="hu-HU" dirty="0" err="1"/>
              <a:t>scope</a:t>
            </a:r>
            <a:endParaRPr lang="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/>
              <a:t>The app is </a:t>
            </a:r>
            <a:r>
              <a:rPr lang="hu-HU" dirty="0" err="1"/>
              <a:t>useful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people</a:t>
            </a:r>
            <a:r>
              <a:rPr lang="hu-HU" dirty="0"/>
              <a:t> </a:t>
            </a:r>
            <a:r>
              <a:rPr lang="hu-HU" dirty="0" err="1"/>
              <a:t>who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store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vehicles</a:t>
            </a:r>
            <a:r>
              <a:rPr lang="hu-HU" dirty="0"/>
              <a:t> and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in a </a:t>
            </a:r>
            <a:r>
              <a:rPr lang="hu-HU" dirty="0" err="1"/>
              <a:t>database</a:t>
            </a:r>
            <a:r>
              <a:rPr lang="hu-HU" dirty="0"/>
              <a:t>.</a:t>
            </a:r>
            <a:endParaRPr lang="hu" dirty="0"/>
          </a:p>
          <a:p>
            <a:pPr rtl="0"/>
            <a:r>
              <a:rPr lang="hu-HU" dirty="0"/>
              <a:t>The </a:t>
            </a:r>
            <a:r>
              <a:rPr lang="hu-HU" dirty="0" err="1"/>
              <a:t>purpose</a:t>
            </a:r>
            <a:r>
              <a:rPr lang="hu-HU" dirty="0"/>
              <a:t>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provide</a:t>
            </a:r>
            <a:r>
              <a:rPr lang="hu-HU" dirty="0"/>
              <a:t> an </a:t>
            </a:r>
            <a:r>
              <a:rPr lang="hu-HU" dirty="0" err="1"/>
              <a:t>unified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</a:t>
            </a:r>
            <a:r>
              <a:rPr lang="hu-HU" dirty="0" err="1"/>
              <a:t>according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, </a:t>
            </a:r>
            <a:r>
              <a:rPr lang="hu-HU" dirty="0" err="1"/>
              <a:t>thus</a:t>
            </a:r>
            <a:r>
              <a:rPr lang="hu-HU" dirty="0"/>
              <a:t> </a:t>
            </a:r>
            <a:r>
              <a:rPr lang="hu-HU" dirty="0" err="1"/>
              <a:t>making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easier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and </a:t>
            </a:r>
            <a:r>
              <a:rPr lang="hu-HU" dirty="0" err="1"/>
              <a:t>simpler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.</a:t>
            </a:r>
            <a:endParaRPr lang="hu" dirty="0"/>
          </a:p>
          <a:p>
            <a:pPr rtl="0"/>
            <a:r>
              <a:rPr lang="hu-HU" dirty="0" err="1"/>
              <a:t>This</a:t>
            </a:r>
            <a:r>
              <a:rPr lang="hu-HU" dirty="0"/>
              <a:t> project is </a:t>
            </a:r>
            <a:r>
              <a:rPr lang="hu-HU" dirty="0" err="1"/>
              <a:t>not</a:t>
            </a:r>
            <a:r>
              <a:rPr lang="hu-HU" dirty="0"/>
              <a:t> linked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projects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is an </a:t>
            </a:r>
            <a:r>
              <a:rPr lang="hu-HU" dirty="0" err="1"/>
              <a:t>unique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</a:t>
            </a:r>
            <a:r>
              <a:rPr lang="hu-HU" dirty="0" err="1"/>
              <a:t>built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zero</a:t>
            </a:r>
            <a:r>
              <a:rPr lang="hu-HU" dirty="0"/>
              <a:t>.</a:t>
            </a:r>
            <a:endParaRPr lang="hu" dirty="0"/>
          </a:p>
          <a:p>
            <a:pPr rtl="0"/>
            <a:r>
              <a:rPr lang="hu-HU" dirty="0"/>
              <a:t>The </a:t>
            </a:r>
            <a:r>
              <a:rPr lang="hu-HU" dirty="0" err="1"/>
              <a:t>creator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I </a:t>
            </a:r>
            <a:r>
              <a:rPr lang="hu-HU" dirty="0" err="1"/>
              <a:t>wanted</a:t>
            </a:r>
            <a:r>
              <a:rPr lang="hu-HU" dirty="0"/>
              <a:t> a project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close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me</a:t>
            </a:r>
            <a:r>
              <a:rPr lang="hu-HU" dirty="0"/>
              <a:t> in interest </a:t>
            </a:r>
            <a:r>
              <a:rPr lang="hu-HU" dirty="0" err="1"/>
              <a:t>because</a:t>
            </a:r>
            <a:r>
              <a:rPr lang="hu-HU" dirty="0"/>
              <a:t> I like </a:t>
            </a:r>
            <a:r>
              <a:rPr lang="hu-HU" dirty="0" err="1"/>
              <a:t>cars</a:t>
            </a:r>
            <a:r>
              <a:rPr lang="hu-HU" dirty="0"/>
              <a:t>, </a:t>
            </a:r>
            <a:r>
              <a:rPr lang="hu-HU" dirty="0" err="1"/>
              <a:t>on</a:t>
            </a:r>
            <a:r>
              <a:rPr lang="hu-HU" dirty="0"/>
              <a:t> a hobby </a:t>
            </a:r>
            <a:r>
              <a:rPr lang="hu-HU" dirty="0" err="1"/>
              <a:t>level</a:t>
            </a:r>
            <a:r>
              <a:rPr lang="hu-HU" dirty="0"/>
              <a:t> and </a:t>
            </a:r>
            <a:r>
              <a:rPr lang="hu-HU" dirty="0" err="1"/>
              <a:t>I’m</a:t>
            </a:r>
            <a:r>
              <a:rPr lang="hu-HU" dirty="0"/>
              <a:t> </a:t>
            </a:r>
            <a:r>
              <a:rPr lang="hu-HU" dirty="0" err="1"/>
              <a:t>interested</a:t>
            </a:r>
            <a:r>
              <a:rPr lang="hu-HU" dirty="0"/>
              <a:t> in </a:t>
            </a:r>
            <a:r>
              <a:rPr lang="hu-HU" dirty="0" err="1"/>
              <a:t>them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I </a:t>
            </a:r>
            <a:r>
              <a:rPr lang="hu-HU" dirty="0" err="1"/>
              <a:t>decided</a:t>
            </a:r>
            <a:r>
              <a:rPr lang="hu-HU" dirty="0"/>
              <a:t> I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a </a:t>
            </a:r>
            <a:r>
              <a:rPr lang="hu-HU" dirty="0" err="1"/>
              <a:t>vehicle</a:t>
            </a:r>
            <a:r>
              <a:rPr lang="hu-HU" dirty="0"/>
              <a:t> </a:t>
            </a:r>
            <a:r>
              <a:rPr lang="hu-HU" dirty="0" err="1"/>
              <a:t>related</a:t>
            </a:r>
            <a:r>
              <a:rPr lang="hu-HU" dirty="0"/>
              <a:t> project.</a:t>
            </a:r>
            <a:endParaRPr lang="hu" dirty="0"/>
          </a:p>
        </p:txBody>
      </p:sp>
    </p:spTree>
    <p:extLst>
      <p:ext uri="{BB962C8B-B14F-4D97-AF65-F5344CB8AC3E}">
        <p14:creationId xmlns:p14="http://schemas.microsoft.com/office/powerpoint/2010/main" val="41847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Project </a:t>
            </a:r>
            <a:r>
              <a:rPr lang="hu-HU" dirty="0" err="1"/>
              <a:t>Goals</a:t>
            </a:r>
            <a:endParaRPr lang="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hu-HU" dirty="0" err="1"/>
              <a:t>Defining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objectives</a:t>
            </a:r>
            <a:r>
              <a:rPr lang="hu-HU" dirty="0"/>
              <a:t>:</a:t>
            </a:r>
            <a:endParaRPr lang="hu" dirty="0"/>
          </a:p>
          <a:p>
            <a:pPr lvl="1" rtl="0"/>
            <a:r>
              <a:rPr lang="hu-HU" dirty="0"/>
              <a:t>The </a:t>
            </a:r>
            <a:r>
              <a:rPr lang="hu-HU" dirty="0" err="1"/>
              <a:t>goal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a </a:t>
            </a:r>
            <a:r>
              <a:rPr lang="hu-HU" dirty="0" err="1"/>
              <a:t>desktop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working</a:t>
            </a:r>
            <a:r>
              <a:rPr lang="hu-HU" dirty="0"/>
              <a:t> </a:t>
            </a:r>
            <a:r>
              <a:rPr lang="hu-HU" dirty="0" err="1"/>
              <a:t>together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, and a </a:t>
            </a:r>
            <a:r>
              <a:rPr lang="hu-HU" dirty="0" err="1"/>
              <a:t>responsive</a:t>
            </a:r>
            <a:r>
              <a:rPr lang="hu-HU" dirty="0"/>
              <a:t> website.</a:t>
            </a:r>
            <a:endParaRPr lang="hu" dirty="0"/>
          </a:p>
          <a:p>
            <a:pPr lvl="1" rtl="0"/>
            <a:r>
              <a:rPr lang="hu-HU" dirty="0" err="1"/>
              <a:t>According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schedule</a:t>
            </a:r>
            <a:r>
              <a:rPr lang="hu-HU" dirty="0"/>
              <a:t>, I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dealt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structure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,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came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coding</a:t>
            </a:r>
            <a:r>
              <a:rPr lang="hu-HU" dirty="0"/>
              <a:t> </a:t>
            </a:r>
            <a:r>
              <a:rPr lang="hu-HU" dirty="0" err="1"/>
              <a:t>parts</a:t>
            </a:r>
            <a:r>
              <a:rPr lang="hu-HU" dirty="0"/>
              <a:t> and testing </a:t>
            </a:r>
            <a:r>
              <a:rPr lang="hu-HU" dirty="0" err="1"/>
              <a:t>after</a:t>
            </a:r>
            <a:r>
              <a:rPr lang="hu-HU" dirty="0"/>
              <a:t>.</a:t>
            </a:r>
            <a:endParaRPr lang="hu" dirty="0"/>
          </a:p>
          <a:p>
            <a:pPr rtl="0"/>
            <a:r>
              <a:rPr lang="hu-HU" dirty="0" err="1"/>
              <a:t>Unachieved</a:t>
            </a:r>
            <a:r>
              <a:rPr lang="hu-HU" dirty="0"/>
              <a:t> </a:t>
            </a:r>
            <a:r>
              <a:rPr lang="hu-HU" dirty="0" err="1"/>
              <a:t>goals</a:t>
            </a:r>
            <a:r>
              <a:rPr lang="hu-HU" dirty="0"/>
              <a:t>:</a:t>
            </a:r>
            <a:endParaRPr lang="hu" dirty="0"/>
          </a:p>
          <a:p>
            <a:pPr lvl="1"/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due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, I </a:t>
            </a:r>
            <a:r>
              <a:rPr lang="hu-HU" dirty="0" err="1"/>
              <a:t>couldn’t</a:t>
            </a:r>
            <a:r>
              <a:rPr lang="hu-HU" dirty="0"/>
              <a:t> </a:t>
            </a:r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in </a:t>
            </a:r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final</a:t>
            </a:r>
            <a:r>
              <a:rPr lang="hu-HU" dirty="0"/>
              <a:t> software, I </a:t>
            </a:r>
            <a:r>
              <a:rPr lang="hu-HU" dirty="0" err="1"/>
              <a:t>wanted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build</a:t>
            </a:r>
            <a:r>
              <a:rPr lang="hu-HU" dirty="0"/>
              <a:t> a </a:t>
            </a:r>
            <a:r>
              <a:rPr lang="hu-HU" dirty="0" err="1"/>
              <a:t>fully</a:t>
            </a:r>
            <a:r>
              <a:rPr lang="hu-HU" dirty="0"/>
              <a:t> </a:t>
            </a:r>
            <a:r>
              <a:rPr lang="hu-HU" dirty="0" err="1"/>
              <a:t>functional</a:t>
            </a:r>
            <a:r>
              <a:rPr lang="hu-HU" dirty="0"/>
              <a:t> market-</a:t>
            </a:r>
            <a:r>
              <a:rPr lang="hu-HU" dirty="0" err="1"/>
              <a:t>ready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unfortunately</a:t>
            </a:r>
            <a:r>
              <a:rPr lang="hu-HU" dirty="0"/>
              <a:t> I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too</a:t>
            </a:r>
            <a:r>
              <a:rPr lang="hu-HU" dirty="0"/>
              <a:t> </a:t>
            </a:r>
            <a:r>
              <a:rPr lang="hu-HU" dirty="0" err="1"/>
              <a:t>optimistic</a:t>
            </a:r>
            <a:r>
              <a:rPr lang="hu-HU" dirty="0"/>
              <a:t> and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took</a:t>
            </a:r>
            <a:r>
              <a:rPr lang="hu-HU" dirty="0"/>
              <a:t> </a:t>
            </a:r>
            <a:r>
              <a:rPr lang="hu-HU" dirty="0" err="1"/>
              <a:t>longer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I </a:t>
            </a:r>
            <a:r>
              <a:rPr lang="hu-HU" dirty="0" err="1"/>
              <a:t>expected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goal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an API </a:t>
            </a:r>
            <a:r>
              <a:rPr lang="hu-HU" dirty="0" err="1"/>
              <a:t>communication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helped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password</a:t>
            </a:r>
            <a:r>
              <a:rPr lang="hu-HU" dirty="0"/>
              <a:t> </a:t>
            </a:r>
            <a:r>
              <a:rPr lang="hu-HU" dirty="0" err="1"/>
              <a:t>reset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, </a:t>
            </a:r>
            <a:r>
              <a:rPr lang="hu-HU" dirty="0" err="1"/>
              <a:t>unfortunately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no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left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.</a:t>
            </a:r>
            <a:endParaRPr lang="hu" dirty="0"/>
          </a:p>
        </p:txBody>
      </p:sp>
    </p:spTree>
    <p:extLst>
      <p:ext uri="{BB962C8B-B14F-4D97-AF65-F5344CB8AC3E}">
        <p14:creationId xmlns:p14="http://schemas.microsoft.com/office/powerpoint/2010/main" val="26130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err="1"/>
              <a:t>Conditions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success</a:t>
            </a:r>
            <a:r>
              <a:rPr lang="hu-HU" dirty="0"/>
              <a:t>:</a:t>
            </a:r>
            <a:endParaRPr lang="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Prerequisites for the successful implementation of the project, such as:</a:t>
            </a:r>
            <a:endParaRPr lang="hu-HU" dirty="0"/>
          </a:p>
          <a:p>
            <a:pPr lvl="1"/>
            <a:r>
              <a:rPr lang="hu-HU" dirty="0" err="1"/>
              <a:t>Satisfied</a:t>
            </a:r>
            <a:r>
              <a:rPr lang="hu-HU" dirty="0"/>
              <a:t> </a:t>
            </a:r>
            <a:r>
              <a:rPr lang="hu-HU" dirty="0" err="1"/>
              <a:t>customers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participants</a:t>
            </a:r>
            <a:r>
              <a:rPr lang="hu-HU" dirty="0"/>
              <a:t>.</a:t>
            </a:r>
          </a:p>
          <a:p>
            <a:pPr lvl="1"/>
            <a:r>
              <a:rPr lang="en-US" dirty="0"/>
              <a:t>Achieving the goals set by the project.</a:t>
            </a:r>
            <a:endParaRPr lang="hu-HU" dirty="0"/>
          </a:p>
          <a:p>
            <a:pPr lvl="1"/>
            <a:r>
              <a:rPr lang="en-US" dirty="0"/>
              <a:t>Implementation of the planned functions.</a:t>
            </a:r>
            <a:endParaRPr lang="hu-HU" dirty="0"/>
          </a:p>
          <a:p>
            <a:pPr lvl="1"/>
            <a:r>
              <a:rPr lang="hu-HU" dirty="0" err="1"/>
              <a:t>Compliance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deadlines</a:t>
            </a:r>
            <a:r>
              <a:rPr lang="hu-HU" dirty="0"/>
              <a:t>.</a:t>
            </a:r>
            <a:endParaRPr lang="hu" dirty="0"/>
          </a:p>
        </p:txBody>
      </p:sp>
    </p:spTree>
    <p:extLst>
      <p:ext uri="{BB962C8B-B14F-4D97-AF65-F5344CB8AC3E}">
        <p14:creationId xmlns:p14="http://schemas.microsoft.com/office/powerpoint/2010/main" val="79555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hu-HU" dirty="0" err="1"/>
              <a:t>Implementation</a:t>
            </a:r>
            <a:r>
              <a:rPr lang="hu-HU" dirty="0"/>
              <a:t>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hu-HU" dirty="0"/>
              <a:t>The </a:t>
            </a:r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an OOP program, a </a:t>
            </a:r>
            <a:r>
              <a:rPr lang="hu-HU" dirty="0" err="1"/>
              <a:t>desktop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and/</a:t>
            </a:r>
            <a:r>
              <a:rPr lang="hu-HU" dirty="0" err="1"/>
              <a:t>or</a:t>
            </a:r>
            <a:r>
              <a:rPr lang="hu-HU" dirty="0"/>
              <a:t> a mobile app/ </a:t>
            </a:r>
            <a:r>
              <a:rPr lang="hu-HU" dirty="0" err="1"/>
              <a:t>responsive</a:t>
            </a:r>
            <a:r>
              <a:rPr lang="hu-HU" dirty="0"/>
              <a:t> website.</a:t>
            </a:r>
          </a:p>
          <a:p>
            <a:pPr rtl="0"/>
            <a:r>
              <a:rPr lang="hu-HU" dirty="0"/>
              <a:t>I </a:t>
            </a:r>
            <a:r>
              <a:rPr lang="hu-HU" dirty="0" err="1"/>
              <a:t>choose</a:t>
            </a:r>
            <a:r>
              <a:rPr lang="hu-HU" dirty="0"/>
              <a:t> C# Windows </a:t>
            </a:r>
            <a:r>
              <a:rPr lang="hu-HU" dirty="0" err="1"/>
              <a:t>Forms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build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desktop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Bootstrap</a:t>
            </a:r>
            <a:r>
              <a:rPr lang="hu-HU" dirty="0"/>
              <a:t> 5 </a:t>
            </a:r>
            <a:r>
              <a:rPr lang="hu-HU" dirty="0" err="1"/>
              <a:t>framework</a:t>
            </a:r>
            <a:r>
              <a:rPr lang="hu-HU" dirty="0"/>
              <a:t> and PHP backend </a:t>
            </a:r>
            <a:r>
              <a:rPr lang="hu-HU" dirty="0" err="1"/>
              <a:t>engine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website.</a:t>
            </a:r>
          </a:p>
          <a:p>
            <a:pPr rtl="0"/>
            <a:r>
              <a:rPr lang="hu-HU" dirty="0"/>
              <a:t>The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runs</a:t>
            </a:r>
            <a:r>
              <a:rPr lang="hu-HU" dirty="0"/>
              <a:t> in </a:t>
            </a:r>
            <a:r>
              <a:rPr lang="hu-HU" dirty="0" err="1"/>
              <a:t>MySQL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40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"/>
              <a:t>A projekt ütemezése és mérföldkövei</a:t>
            </a:r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230BEB90-712A-4978-BEC9-717099434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937595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74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60C2CD-A265-4474-BB75-77EFE370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6E1B31-3B87-4E55-8AE4-AC82FC5D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</a:t>
            </a:r>
            <a:br>
              <a:rPr lang="hu-HU"/>
            </a:br>
            <a:r>
              <a:rPr lang="hu-HU"/>
              <a:t>Dávid Lukács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417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" dirty="0"/>
              <a:t>Projekt leírása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lvl="0" rtl="0"/>
            <a:r>
              <a:rPr lang="hu-HU" dirty="0"/>
              <a:t>Ez egy járműnyilvántartási rendszer amellyel egy cég vagy személy a járműveit fel tudja vinni, és azokat egy adatbázisban tárolni. Ezekhez a járművekhez be tudja állítani a járművel kapcsolatos adatokat. </a:t>
            </a:r>
          </a:p>
          <a:p>
            <a:pPr lvl="0" rtl="0"/>
            <a:r>
              <a:rPr lang="hu-HU" dirty="0"/>
              <a:t>(</a:t>
            </a:r>
            <a:r>
              <a:rPr lang="hu-HU" dirty="0" err="1"/>
              <a:t>Pl</a:t>
            </a:r>
            <a:r>
              <a:rPr lang="hu-HU" dirty="0"/>
              <a:t>: szín, futásadat, rendszám </a:t>
            </a:r>
            <a:r>
              <a:rPr lang="hu-HU" dirty="0" err="1"/>
              <a:t>stb</a:t>
            </a:r>
            <a:r>
              <a:rPr lang="hu-HU" dirty="0"/>
              <a:t>…)</a:t>
            </a:r>
            <a:endParaRPr lang="hu" dirty="0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" dirty="0"/>
              <a:t>A projekt hatóköre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/>
              <a:t>Az alkalmazás azon emberek számára hasznos, akik szeretnék egy nyilvántartásba felvenni a járműveiket, és az azzal kapcsolatos adatokat</a:t>
            </a:r>
            <a:endParaRPr lang="hu" dirty="0"/>
          </a:p>
          <a:p>
            <a:pPr rtl="0"/>
            <a:r>
              <a:rPr lang="hu-HU" dirty="0"/>
              <a:t>Az alkalmazás célja hogy egy egységes rendszert nyújtson a felhasználó igényeinek megfelelően, ezzel könnyebbé téve a használatot, és hogy a használó dolga egyszerűbb legyen.</a:t>
            </a:r>
            <a:endParaRPr lang="hu" dirty="0"/>
          </a:p>
          <a:p>
            <a:pPr rtl="0"/>
            <a:r>
              <a:rPr lang="hu-HU" dirty="0"/>
              <a:t>A projekt nem kapcsolódik más projektekhez, tehát ez egy egyedi rendszer, amely az alapokról lett felépítve.</a:t>
            </a:r>
            <a:endParaRPr lang="hu" dirty="0"/>
          </a:p>
          <a:p>
            <a:pPr rtl="0"/>
            <a:r>
              <a:rPr lang="hu-HU" dirty="0"/>
              <a:t>A készítő, tehát én: Egy olyan projektet szerettem volna, amely kicsit közel áll hozzám én szeretem az autókat, hobbi szinten és érdekelnek, ezért döntöttem úgy hogy egy ezzel kapcsolatos projektet fogok készíteni.</a:t>
            </a:r>
            <a:endParaRPr lang="hu" dirty="0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" dirty="0"/>
              <a:t>Célkitűzések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hu" dirty="0"/>
              <a:t>A projekt célkitűzéseinek meghatározása:</a:t>
            </a:r>
          </a:p>
          <a:p>
            <a:pPr lvl="1" rtl="0"/>
            <a:r>
              <a:rPr lang="hu-HU" dirty="0"/>
              <a:t>A cél egy együttesen működő asztali alkalmazás és egy reszponzív weboldal volt.</a:t>
            </a:r>
            <a:endParaRPr lang="hu" dirty="0"/>
          </a:p>
          <a:p>
            <a:pPr lvl="1" rtl="0"/>
            <a:r>
              <a:rPr lang="hu-HU" dirty="0"/>
              <a:t>Az ütemterv szerint először az adatbázis struktúrájával foglalkoztam, majd ezután jöttek csak a kódolás részek és a tesztelés.</a:t>
            </a:r>
            <a:endParaRPr lang="hu" dirty="0"/>
          </a:p>
          <a:p>
            <a:pPr rtl="0"/>
            <a:r>
              <a:rPr lang="hu" dirty="0"/>
              <a:t>A nem elér</a:t>
            </a:r>
            <a:r>
              <a:rPr lang="hu-HU" dirty="0"/>
              <a:t>t</a:t>
            </a:r>
            <a:r>
              <a:rPr lang="hu" dirty="0"/>
              <a:t> célok bemutatása</a:t>
            </a:r>
          </a:p>
          <a:p>
            <a:pPr lvl="1"/>
            <a:r>
              <a:rPr lang="hu" dirty="0"/>
              <a:t>S</a:t>
            </a:r>
            <a:r>
              <a:rPr lang="hu-HU" dirty="0" err="1"/>
              <a:t>ajnos</a:t>
            </a:r>
            <a:r>
              <a:rPr lang="hu-HU" dirty="0"/>
              <a:t> idő és kapacitás szűkében sok mindent nem tudtam implementálni a végső programomban, szerettem volna egy teljesen működő piackész alkalmazást készíteni, de sajnos túl vállalkoztam és ez egyedül sok időbe tellett volna.</a:t>
            </a:r>
          </a:p>
          <a:p>
            <a:pPr lvl="1"/>
            <a:r>
              <a:rPr lang="hu-HU" dirty="0"/>
              <a:t>Célom volt még egy API-n keresztüli kommunikáció, ami a jelszó visszaállításban nyilvánult volna meg, sajnos erre sem maradt idő.</a:t>
            </a:r>
            <a:endParaRPr lang="hu" dirty="0"/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" dirty="0"/>
              <a:t>A siker feltételei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hu" dirty="0"/>
              <a:t>A projekt sikeres végrehajtásához elengedhetetlen feltételek, például:</a:t>
            </a:r>
          </a:p>
          <a:p>
            <a:pPr lvl="1" rtl="0"/>
            <a:r>
              <a:rPr lang="hu" dirty="0"/>
              <a:t>Elégedett ügyfelek vagy résztvevők</a:t>
            </a:r>
          </a:p>
          <a:p>
            <a:pPr lvl="1" rtl="0"/>
            <a:r>
              <a:rPr lang="hu" dirty="0"/>
              <a:t>A projekt által kitűzött célok elérése</a:t>
            </a:r>
          </a:p>
          <a:p>
            <a:pPr lvl="1" rtl="0"/>
            <a:r>
              <a:rPr lang="hu" dirty="0"/>
              <a:t>A tervezett költségvetés betartása</a:t>
            </a:r>
          </a:p>
          <a:p>
            <a:pPr lvl="1" rtl="0"/>
            <a:r>
              <a:rPr lang="hu" dirty="0"/>
              <a:t>Határidők betartása</a:t>
            </a:r>
          </a:p>
        </p:txBody>
      </p:sp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Megvalósítás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hu-HU" dirty="0"/>
              <a:t>Feladat volt hogy objektumorientált programot készítsünk, egy asztali alkalmazást és/vagy egy mobilon is megjelenő alkalmazást/weboldalt.</a:t>
            </a:r>
          </a:p>
          <a:p>
            <a:pPr rtl="0"/>
            <a:r>
              <a:rPr lang="hu-HU" dirty="0"/>
              <a:t>Én a C# Windows </a:t>
            </a:r>
            <a:r>
              <a:rPr lang="hu-HU" dirty="0" err="1"/>
              <a:t>Forms</a:t>
            </a:r>
            <a:r>
              <a:rPr lang="hu-HU" dirty="0"/>
              <a:t>-ot használtam az asztali alkalmazás elkészítéséhez, a weboldalhoz pedig a </a:t>
            </a:r>
            <a:r>
              <a:rPr lang="hu-HU" dirty="0" err="1"/>
              <a:t>Bootstrap</a:t>
            </a:r>
            <a:r>
              <a:rPr lang="hu-HU" dirty="0"/>
              <a:t> 5 keretrendszert és PHP backend motort.</a:t>
            </a:r>
          </a:p>
          <a:p>
            <a:pPr rtl="0"/>
            <a:r>
              <a:rPr lang="hu-HU" dirty="0"/>
              <a:t>Az adatbázis </a:t>
            </a:r>
            <a:r>
              <a:rPr lang="hu-HU" dirty="0" err="1"/>
              <a:t>MySQL</a:t>
            </a:r>
            <a:r>
              <a:rPr lang="hu-HU" dirty="0"/>
              <a:t>-en történik</a:t>
            </a:r>
          </a:p>
        </p:txBody>
      </p:sp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"/>
              <a:t>A projekt ütemezése és mérföldkövei</a:t>
            </a:r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230BEB90-712A-4978-BEC9-717099434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80555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60C2CD-A265-4474-BB75-77EFE370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6E1B31-3B87-4E55-8AE4-AC82FC5D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Készítette:</a:t>
            </a:r>
            <a:br>
              <a:rPr lang="hu-HU" dirty="0"/>
            </a:br>
            <a:r>
              <a:rPr lang="hu-HU" dirty="0"/>
              <a:t>Lukács Dávid</a:t>
            </a:r>
          </a:p>
        </p:txBody>
      </p:sp>
    </p:spTree>
    <p:extLst>
      <p:ext uri="{BB962C8B-B14F-4D97-AF65-F5344CB8AC3E}">
        <p14:creationId xmlns:p14="http://schemas.microsoft.com/office/powerpoint/2010/main" val="13634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 err="1"/>
              <a:t>Vehicle</a:t>
            </a:r>
            <a:r>
              <a:rPr lang="hu-HU" dirty="0"/>
              <a:t> Management System</a:t>
            </a:r>
            <a:endParaRPr lang="hu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u-HU" dirty="0"/>
              <a:t>Dávid Lukács </a:t>
            </a:r>
            <a:r>
              <a:rPr lang="hu" dirty="0"/>
              <a:t>| </a:t>
            </a:r>
            <a:r>
              <a:rPr lang="hu-HU" dirty="0" err="1"/>
              <a:t>Lethal</a:t>
            </a:r>
            <a:r>
              <a:rPr lang="hu-HU" dirty="0"/>
              <a:t> </a:t>
            </a:r>
            <a:r>
              <a:rPr lang="hu-HU" dirty="0" err="1"/>
              <a:t>Devs</a:t>
            </a:r>
            <a:r>
              <a:rPr lang="hu-HU" dirty="0"/>
              <a:t> Project</a:t>
            </a:r>
            <a:endParaRPr lang="hu" dirty="0"/>
          </a:p>
        </p:txBody>
      </p:sp>
    </p:spTree>
    <p:extLst>
      <p:ext uri="{BB962C8B-B14F-4D97-AF65-F5344CB8AC3E}">
        <p14:creationId xmlns:p14="http://schemas.microsoft.com/office/powerpoint/2010/main" val="32152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ék sávos téma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079_TF03417271" id="{D0D98FF8-AF3F-41F4-B2C7-6032289F36C2}" vid="{A3C81670-3E16-4D13-98FC-4E07B3623628}"/>
    </a:ext>
  </a:extLst>
</a:theme>
</file>

<file path=ppt/theme/theme2.xml><?xml version="1.0" encoding="utf-8"?>
<a:theme xmlns:a="http://schemas.openxmlformats.org/drawingml/2006/main" name="Office-téma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Üzleti projektterv bemutatója (szélesvásznú)</Template>
  <TotalTime>48</TotalTime>
  <Words>858</Words>
  <Application>Microsoft Office PowerPoint</Application>
  <PresentationFormat>Szélesvásznú</PresentationFormat>
  <Paragraphs>108</Paragraphs>
  <Slides>16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Corbel</vt:lpstr>
      <vt:lpstr>Euphemia</vt:lpstr>
      <vt:lpstr>Wingdings</vt:lpstr>
      <vt:lpstr>Kék sávos téma 16x9</vt:lpstr>
      <vt:lpstr>Jármű adatbázis projekt</vt:lpstr>
      <vt:lpstr>Projekt leírása</vt:lpstr>
      <vt:lpstr>A projekt hatóköre</vt:lpstr>
      <vt:lpstr>Célkitűzések</vt:lpstr>
      <vt:lpstr>A siker feltételei</vt:lpstr>
      <vt:lpstr>Megvalósítás</vt:lpstr>
      <vt:lpstr>A projekt ütemezése és mérföldkövei</vt:lpstr>
      <vt:lpstr>Köszönöm a figyelmet</vt:lpstr>
      <vt:lpstr>Vehicle Management System</vt:lpstr>
      <vt:lpstr>Project description</vt:lpstr>
      <vt:lpstr>Project scope</vt:lpstr>
      <vt:lpstr>Project Goals</vt:lpstr>
      <vt:lpstr>Conditions for success:</vt:lpstr>
      <vt:lpstr>Implementation:</vt:lpstr>
      <vt:lpstr>A projekt ütemezése és mérföldkövei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Jármű adatbázis projekt</dc:title>
  <dc:creator>JustDawee</dc:creator>
  <cp:lastModifiedBy>JustDawee</cp:lastModifiedBy>
  <cp:revision>6</cp:revision>
  <dcterms:created xsi:type="dcterms:W3CDTF">2022-04-29T16:31:17Z</dcterms:created>
  <dcterms:modified xsi:type="dcterms:W3CDTF">2022-04-29T17:19:29Z</dcterms:modified>
</cp:coreProperties>
</file>