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drive.google.com/file/d/1bXI37AItiL7G8tOiU2h6WscKGo9T2Ryd/view?usp=sharing" TargetMode="External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Dhivin C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