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6CF5-345C-4C73-AC07-5AF221785C2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A9F-451B-44C9-A486-2F5CBC864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4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6CF5-345C-4C73-AC07-5AF221785C2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A9F-451B-44C9-A486-2F5CBC864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6CF5-345C-4C73-AC07-5AF221785C2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A9F-451B-44C9-A486-2F5CBC864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4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6CF5-345C-4C73-AC07-5AF221785C2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A9F-451B-44C9-A486-2F5CBC864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1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6CF5-345C-4C73-AC07-5AF221785C2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A9F-451B-44C9-A486-2F5CBC864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6CF5-345C-4C73-AC07-5AF221785C2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A9F-451B-44C9-A486-2F5CBC864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5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6CF5-345C-4C73-AC07-5AF221785C2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A9F-451B-44C9-A486-2F5CBC864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1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6CF5-345C-4C73-AC07-5AF221785C2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A9F-451B-44C9-A486-2F5CBC864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3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6CF5-345C-4C73-AC07-5AF221785C2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A9F-451B-44C9-A486-2F5CBC864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6CF5-345C-4C73-AC07-5AF221785C2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A9F-451B-44C9-A486-2F5CBC864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8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6CF5-345C-4C73-AC07-5AF221785C2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A9F-451B-44C9-A486-2F5CBC864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6CF5-345C-4C73-AC07-5AF221785C2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29A9F-451B-44C9-A486-2F5CBC864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8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90308"/>
              </p:ext>
            </p:extLst>
          </p:nvPr>
        </p:nvGraphicFramePr>
        <p:xfrm>
          <a:off x="531806" y="2305054"/>
          <a:ext cx="2935288" cy="2838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822">
                  <a:extLst>
                    <a:ext uri="{9D8B030D-6E8A-4147-A177-3AD203B41FA5}">
                      <a16:colId xmlns:a16="http://schemas.microsoft.com/office/drawing/2014/main" val="3792681753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3120183723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3195668280"/>
                    </a:ext>
                  </a:extLst>
                </a:gridCol>
                <a:gridCol w="733822">
                  <a:extLst>
                    <a:ext uri="{9D8B030D-6E8A-4147-A177-3AD203B41FA5}">
                      <a16:colId xmlns:a16="http://schemas.microsoft.com/office/drawing/2014/main" val="2360780693"/>
                    </a:ext>
                  </a:extLst>
                </a:gridCol>
              </a:tblGrid>
              <a:tr h="71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474639"/>
                  </a:ext>
                </a:extLst>
              </a:tr>
              <a:tr h="709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89649"/>
                  </a:ext>
                </a:extLst>
              </a:tr>
              <a:tr h="709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495285"/>
                  </a:ext>
                </a:extLst>
              </a:tr>
              <a:tr h="709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68563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37435"/>
              </p:ext>
            </p:extLst>
          </p:nvPr>
        </p:nvGraphicFramePr>
        <p:xfrm>
          <a:off x="4933952" y="976314"/>
          <a:ext cx="6958010" cy="5367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801">
                  <a:extLst>
                    <a:ext uri="{9D8B030D-6E8A-4147-A177-3AD203B41FA5}">
                      <a16:colId xmlns:a16="http://schemas.microsoft.com/office/drawing/2014/main" val="3095865544"/>
                    </a:ext>
                  </a:extLst>
                </a:gridCol>
                <a:gridCol w="695801">
                  <a:extLst>
                    <a:ext uri="{9D8B030D-6E8A-4147-A177-3AD203B41FA5}">
                      <a16:colId xmlns:a16="http://schemas.microsoft.com/office/drawing/2014/main" val="244512811"/>
                    </a:ext>
                  </a:extLst>
                </a:gridCol>
                <a:gridCol w="695801">
                  <a:extLst>
                    <a:ext uri="{9D8B030D-6E8A-4147-A177-3AD203B41FA5}">
                      <a16:colId xmlns:a16="http://schemas.microsoft.com/office/drawing/2014/main" val="1585728343"/>
                    </a:ext>
                  </a:extLst>
                </a:gridCol>
                <a:gridCol w="695801">
                  <a:extLst>
                    <a:ext uri="{9D8B030D-6E8A-4147-A177-3AD203B41FA5}">
                      <a16:colId xmlns:a16="http://schemas.microsoft.com/office/drawing/2014/main" val="3957227622"/>
                    </a:ext>
                  </a:extLst>
                </a:gridCol>
                <a:gridCol w="695801">
                  <a:extLst>
                    <a:ext uri="{9D8B030D-6E8A-4147-A177-3AD203B41FA5}">
                      <a16:colId xmlns:a16="http://schemas.microsoft.com/office/drawing/2014/main" val="4275324251"/>
                    </a:ext>
                  </a:extLst>
                </a:gridCol>
                <a:gridCol w="695801">
                  <a:extLst>
                    <a:ext uri="{9D8B030D-6E8A-4147-A177-3AD203B41FA5}">
                      <a16:colId xmlns:a16="http://schemas.microsoft.com/office/drawing/2014/main" val="364602507"/>
                    </a:ext>
                  </a:extLst>
                </a:gridCol>
                <a:gridCol w="695801">
                  <a:extLst>
                    <a:ext uri="{9D8B030D-6E8A-4147-A177-3AD203B41FA5}">
                      <a16:colId xmlns:a16="http://schemas.microsoft.com/office/drawing/2014/main" val="433516367"/>
                    </a:ext>
                  </a:extLst>
                </a:gridCol>
                <a:gridCol w="695801">
                  <a:extLst>
                    <a:ext uri="{9D8B030D-6E8A-4147-A177-3AD203B41FA5}">
                      <a16:colId xmlns:a16="http://schemas.microsoft.com/office/drawing/2014/main" val="797662054"/>
                    </a:ext>
                  </a:extLst>
                </a:gridCol>
                <a:gridCol w="695801">
                  <a:extLst>
                    <a:ext uri="{9D8B030D-6E8A-4147-A177-3AD203B41FA5}">
                      <a16:colId xmlns:a16="http://schemas.microsoft.com/office/drawing/2014/main" val="3647146620"/>
                    </a:ext>
                  </a:extLst>
                </a:gridCol>
                <a:gridCol w="695801">
                  <a:extLst>
                    <a:ext uri="{9D8B030D-6E8A-4147-A177-3AD203B41FA5}">
                      <a16:colId xmlns:a16="http://schemas.microsoft.com/office/drawing/2014/main" val="3933447326"/>
                    </a:ext>
                  </a:extLst>
                </a:gridCol>
              </a:tblGrid>
              <a:tr h="692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17624"/>
                  </a:ext>
                </a:extLst>
              </a:tr>
              <a:tr h="667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002064"/>
                  </a:ext>
                </a:extLst>
              </a:tr>
              <a:tr h="667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093411"/>
                  </a:ext>
                </a:extLst>
              </a:tr>
              <a:tr h="667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927157"/>
                  </a:ext>
                </a:extLst>
              </a:tr>
              <a:tr h="667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699878"/>
                  </a:ext>
                </a:extLst>
              </a:tr>
              <a:tr h="667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284981"/>
                  </a:ext>
                </a:extLst>
              </a:tr>
              <a:tr h="667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327613"/>
                  </a:ext>
                </a:extLst>
              </a:tr>
              <a:tr h="667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52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65844" y="314773"/>
            <a:ext cx="4894225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Tetris Game Map (20x10 array)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51" y="1728792"/>
            <a:ext cx="3131948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Tetris Block(4x4 array)</a:t>
            </a:r>
            <a:endParaRPr lang="ko-KR" altLang="en-US" sz="2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68342"/>
              </p:ext>
            </p:extLst>
          </p:nvPr>
        </p:nvGraphicFramePr>
        <p:xfrm>
          <a:off x="7066655" y="1038226"/>
          <a:ext cx="2692604" cy="2662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151">
                  <a:extLst>
                    <a:ext uri="{9D8B030D-6E8A-4147-A177-3AD203B41FA5}">
                      <a16:colId xmlns:a16="http://schemas.microsoft.com/office/drawing/2014/main" val="3792681753"/>
                    </a:ext>
                  </a:extLst>
                </a:gridCol>
                <a:gridCol w="673151">
                  <a:extLst>
                    <a:ext uri="{9D8B030D-6E8A-4147-A177-3AD203B41FA5}">
                      <a16:colId xmlns:a16="http://schemas.microsoft.com/office/drawing/2014/main" val="3120183723"/>
                    </a:ext>
                  </a:extLst>
                </a:gridCol>
                <a:gridCol w="673151">
                  <a:extLst>
                    <a:ext uri="{9D8B030D-6E8A-4147-A177-3AD203B41FA5}">
                      <a16:colId xmlns:a16="http://schemas.microsoft.com/office/drawing/2014/main" val="3195668280"/>
                    </a:ext>
                  </a:extLst>
                </a:gridCol>
                <a:gridCol w="673151">
                  <a:extLst>
                    <a:ext uri="{9D8B030D-6E8A-4147-A177-3AD203B41FA5}">
                      <a16:colId xmlns:a16="http://schemas.microsoft.com/office/drawing/2014/main" val="2360780693"/>
                    </a:ext>
                  </a:extLst>
                </a:gridCol>
              </a:tblGrid>
              <a:tr h="665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9474639"/>
                  </a:ext>
                </a:extLst>
              </a:tr>
              <a:tr h="665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1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1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1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89649"/>
                  </a:ext>
                </a:extLst>
              </a:tr>
              <a:tr h="665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1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495285"/>
                  </a:ext>
                </a:extLst>
              </a:tr>
              <a:tr h="665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 smtClean="0">
                          <a:solidFill>
                            <a:srgbClr val="FF0000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</a:t>
                      </a:r>
                      <a:endParaRPr lang="ko-KR" altLang="en-US" b="1" i="1" dirty="0">
                        <a:solidFill>
                          <a:srgbClr val="FF0000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68563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41699" y="3795712"/>
            <a:ext cx="304942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Overlapped ( </a:t>
            </a:r>
            <a:r>
              <a:rPr lang="ko-KR" altLang="en-US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겹침 </a:t>
            </a:r>
            <a:r>
              <a:rPr lang="en-US" altLang="ko-KR" sz="24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)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3" name="덧셈 기호 12"/>
          <p:cNvSpPr/>
          <p:nvPr/>
        </p:nvSpPr>
        <p:spPr>
          <a:xfrm>
            <a:off x="3702840" y="3078806"/>
            <a:ext cx="914400" cy="91440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20" y="227105"/>
            <a:ext cx="2560485" cy="636999"/>
          </a:xfrm>
          <a:prstGeom prst="rect">
            <a:avLst/>
          </a:prstGeom>
        </p:spPr>
      </p:pic>
      <p:sp>
        <p:nvSpPr>
          <p:cNvPr id="15" name="굽은 화살표 14"/>
          <p:cNvSpPr/>
          <p:nvPr/>
        </p:nvSpPr>
        <p:spPr>
          <a:xfrm>
            <a:off x="2924770" y="940265"/>
            <a:ext cx="4018364" cy="769174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111</Words>
  <Application>Microsoft Office PowerPoint</Application>
  <PresentationFormat>와이드스크린</PresentationFormat>
  <Paragraphs>99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경기천년제목 Medium</vt:lpstr>
      <vt:lpstr>경기천년제목V 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JWKIM</dc:creator>
  <cp:lastModifiedBy>JWKIM</cp:lastModifiedBy>
  <cp:revision>3</cp:revision>
  <dcterms:created xsi:type="dcterms:W3CDTF">2024-03-26T03:01:14Z</dcterms:created>
  <dcterms:modified xsi:type="dcterms:W3CDTF">2024-03-26T03:23:06Z</dcterms:modified>
</cp:coreProperties>
</file>