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目录树索引</a:t>
            </a:r>
            <a:r>
              <a:rPr lang="zh-CN" altLang="en-US">
                <a:latin typeface="Times New Roman" panose="02020603050405020304" charset="0"/>
                <a:ea typeface="宋体" panose="02010600030101010101" pitchFamily="2" charset="-122"/>
              </a:rPr>
              <a:t>研究日志</a:t>
            </a:r>
            <a:endParaRPr lang="zh-CN" altLang="en-US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04520"/>
            <a:ext cx="10515600" cy="5354320"/>
          </a:xfrm>
        </p:spPr>
        <p:txBody>
          <a:bodyPr>
            <a:normAutofit fontScale="90000"/>
          </a:bodyPr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文献资料</a:t>
            </a:r>
            <a:endParaRPr lang="zh-CN" altLang="en-US" sz="3200" b="1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一种基于动态块链结构的目录树存储方案（专利）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KVell: the Design and Implementation of a Fast Persistent Key-Value Store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algn="just" fontAlgn="auto">
              <a:lnSpc>
                <a:spcPct val="150000"/>
              </a:lnSpc>
              <a:spcBef>
                <a:spcPts val="0"/>
              </a:spcBef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PhatKV: Towards an Efffcient Metadata Engine for KV-based File Systems on Modern SSD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00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当下目标</a:t>
            </a:r>
            <a:endParaRPr lang="zh-CN" altLang="en-US" sz="3200" b="1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0" indent="0" algn="just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对比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该专利的思路和论文思路的优缺点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研究进度</a:t>
            </a:r>
            <a:endParaRPr lang="zh-CN" altLang="en-US" b="1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了解了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基于动态块链结构的目录树存储方案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基本思想，并对其进行了较为详细的笔记记录；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将该方案与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rocksdb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进行了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对比分析；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初步了解了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KVell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与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“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PhatKV</a:t>
            </a:r>
            <a:r>
              <a:rPr lang="en-US" altLang="zh-CN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”</a:t>
            </a: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实现原理；</a:t>
            </a:r>
            <a:endParaRPr lang="en-US" altLang="zh-CN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目前正进一步基于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基于动态块链结构的目录树存储方案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基本思想，完成代码实现。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 b="1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下一步工作安排</a:t>
            </a:r>
            <a:endParaRPr lang="zh-CN" altLang="en-US" b="1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solidFill>
                  <a:schemeClr val="tx1"/>
                </a:solidFill>
                <a:uFillTx/>
                <a:latin typeface="Times New Roman" panose="02020603050405020304" charset="0"/>
                <a:ea typeface="宋体" panose="02010600030101010101" pitchFamily="2" charset="-122"/>
              </a:rPr>
              <a:t>基于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基于动态块链结构的目录树存储方案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基本思想，继续完善</a:t>
            </a:r>
            <a:r>
              <a:rPr lang="zh-CN" altLang="en-US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相关代码；</a:t>
            </a:r>
            <a:endParaRPr lang="zh-CN" altLang="en-US">
              <a:uFillTx/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0"/>
              </a:spcBef>
            </a:pPr>
            <a:r>
              <a:rPr lang="zh-CN" altLang="en-US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进一步阅读论文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PhatKV</a:t>
            </a:r>
            <a:r>
              <a:rPr lang="en-US" altLang="zh-CN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，了解其原理。</a:t>
            </a:r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endParaRPr lang="zh-CN" altLang="en-US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WPS 演示</Application>
  <PresentationFormat>宽屏</PresentationFormat>
  <Paragraphs>24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WPS</vt:lpstr>
      <vt:lpstr>PowerPoint 演示文稿</vt:lpstr>
      <vt:lpstr>一种基于动态块链结构的目录树存储方案</vt:lpstr>
      <vt:lpstr>一种基于动态块链结构的目录树存储方案</vt:lpstr>
      <vt:lpstr>研究进度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JDY</dc:creator>
  <cp:lastModifiedBy>YIU</cp:lastModifiedBy>
  <cp:revision>11</cp:revision>
  <dcterms:created xsi:type="dcterms:W3CDTF">2023-08-09T12:44:00Z</dcterms:created>
  <dcterms:modified xsi:type="dcterms:W3CDTF">2025-09-08T07:49:14Z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