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80444-8E58-4B50-9404-1E6C82BE3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2FB37-A3B4-44B7-A663-DDED155A4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47C07-514D-4664-BAF4-EAB4E1AB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8DF2-66AC-49E2-A80A-1EC70041DDA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EF567-A49D-4FBD-889F-785B6C18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C8140-1D59-40AE-8406-80EC10B4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4126-F6D8-4AE8-A0B2-EC1F6385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4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6FF8-1374-416D-824A-46EE2D49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E1099-27EE-49B8-8429-444C2326C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2BDC-6CBA-4ACE-B211-7754EE8C5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8DF2-66AC-49E2-A80A-1EC70041DDA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1BBB7-6618-47F5-8838-CCFB939B0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247E4-D626-431F-BA3E-ED2CC667E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4126-F6D8-4AE8-A0B2-EC1F6385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3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07C2D9-7E57-4046-8ABF-6F590DF93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8B3C65-9357-4A85-B94B-785B1E291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6FF00-1172-4A66-92A4-814B1190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8DF2-66AC-49E2-A80A-1EC70041DDA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20D17-F15A-4CE4-B350-6CE29C979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029CE-E0CA-4543-AC22-148506B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4126-F6D8-4AE8-A0B2-EC1F6385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9122-ED1F-4075-BD0A-C254E61E8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CE094-0C9A-4EA2-8A2D-8A656780D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79875-202E-4BAB-BC1C-16E1DA716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8DF2-66AC-49E2-A80A-1EC70041DDA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1BA2-40C6-4BB9-BB75-554989E6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42838-E507-4B0A-9332-DB8C6085D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4126-F6D8-4AE8-A0B2-EC1F6385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0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8C346-8784-41F7-B574-64C913AD8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9FB8B-C237-4EA1-A9CB-4B2D758CB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799E3-E359-4E40-83CC-C3B27CE54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8DF2-66AC-49E2-A80A-1EC70041DDA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029F2-A0CE-409E-91C2-4688CF780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2B636-0484-4CB2-BF7F-F533ED428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4126-F6D8-4AE8-A0B2-EC1F6385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9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C3E7-917D-4F50-BE00-921EC679C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03D30-9916-49F5-A719-625FEA0F2A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B5138-BEC0-4C69-A514-D7EADCB87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26D4E-224D-4A5D-A391-F988A5BF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8DF2-66AC-49E2-A80A-1EC70041DDA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122C8-4CCE-4295-BD84-46615796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1EE59-891A-420B-8963-CA126EFF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4126-F6D8-4AE8-A0B2-EC1F6385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3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D1B1B-80C8-4B1A-A170-15DD76AC2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BC980-3081-4FB2-B40D-A83E9412F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D59D1-4B51-48FA-A7AA-41D41993E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1593D5-12C5-4127-9732-B0EA79E21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6C9D7-F552-409B-8577-6C7E87AC1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8C1698-8FF4-49AE-B796-82530F578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8DF2-66AC-49E2-A80A-1EC70041DDA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EBDE9B-7A39-4473-B9C6-5C59A24C5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62ECF4-516A-4381-8C0C-BDB2FB945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4126-F6D8-4AE8-A0B2-EC1F6385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46A19-184D-4908-846A-6F32E3CB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4DBF48-656E-4399-AD1B-DA8311158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8DF2-66AC-49E2-A80A-1EC70041DDA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C82E5-3860-4F84-B3BD-94833A65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0A8CE-936A-4F7D-8916-F9B1223A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4126-F6D8-4AE8-A0B2-EC1F6385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6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F3FA31-4A61-4E3D-AA5F-9ADA6C01B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8DF2-66AC-49E2-A80A-1EC70041DDA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AC536-4393-4B08-8F66-15434601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65571-1316-4881-8E10-277C4494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4126-F6D8-4AE8-A0B2-EC1F6385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13E4-A5CA-4FAA-A133-30AEDA0B1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206A9-3AA1-47CD-83FA-93E39514A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09AF4-C16B-4DF5-B06F-8BEFB38D6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74D3C-748E-42B5-9789-E6480CC34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8DF2-66AC-49E2-A80A-1EC70041DDA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7116C-EB0D-4435-8EB5-1C77D8855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D5493-25A7-4BAF-BEF9-D826D26B5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4126-F6D8-4AE8-A0B2-EC1F6385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9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2CD4-EEF2-4004-A612-53002481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A51C5E-39F9-4C28-BFFA-235E7459C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72984-8332-47EF-895A-4C908C7CA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FC2DB-9B3E-41D9-9C55-52AB24BD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8DF2-66AC-49E2-A80A-1EC70041DDA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DE42B-A4C0-445D-A8E8-2150BF96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AB214-F902-4AC4-A6DD-89E7D1D69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4126-F6D8-4AE8-A0B2-EC1F6385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7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BA46AA-3D7C-4331-B3A2-E1D585758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331A1-2296-4127-BB1D-D09D9583C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146DD-3DD8-42DA-B33C-C3CCEE992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08DF2-66AC-49E2-A80A-1EC70041DDA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417F8-EB8F-40DE-89CE-7BF292A95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F533F-E7E9-4061-9115-94B4C1715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34126-F6D8-4AE8-A0B2-EC1F6385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1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D52FE23-6FA7-4011-AAB2-2043B11180FE}"/>
              </a:ext>
            </a:extLst>
          </p:cNvPr>
          <p:cNvSpPr/>
          <p:nvPr/>
        </p:nvSpPr>
        <p:spPr>
          <a:xfrm>
            <a:off x="9549826" y="2891481"/>
            <a:ext cx="2405400" cy="3517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926F6F-5C42-4899-9939-54F4679C7440}"/>
              </a:ext>
            </a:extLst>
          </p:cNvPr>
          <p:cNvSpPr txBox="1"/>
          <p:nvPr/>
        </p:nvSpPr>
        <p:spPr>
          <a:xfrm>
            <a:off x="4497860" y="354563"/>
            <a:ext cx="222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Ideal Custom 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843FD5-FF50-48D7-AFF1-D9D8FB20398B}"/>
              </a:ext>
            </a:extLst>
          </p:cNvPr>
          <p:cNvSpPr/>
          <p:nvPr/>
        </p:nvSpPr>
        <p:spPr>
          <a:xfrm>
            <a:off x="875648" y="1894703"/>
            <a:ext cx="1894703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 Driver</a:t>
            </a:r>
            <a:br>
              <a:rPr lang="en-US" dirty="0"/>
            </a:br>
            <a:r>
              <a:rPr lang="en-US" sz="1200" dirty="0"/>
              <a:t>Change Tracking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89B5C7-599A-4978-B29D-BABE2C858A67}"/>
              </a:ext>
            </a:extLst>
          </p:cNvPr>
          <p:cNvCxnSpPr/>
          <p:nvPr/>
        </p:nvCxnSpPr>
        <p:spPr>
          <a:xfrm>
            <a:off x="1831238" y="2718487"/>
            <a:ext cx="1095632" cy="1227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B85F84E-7271-4F50-AE55-7CCED09D50FA}"/>
              </a:ext>
            </a:extLst>
          </p:cNvPr>
          <p:cNvSpPr/>
          <p:nvPr/>
        </p:nvSpPr>
        <p:spPr>
          <a:xfrm>
            <a:off x="2770350" y="3945924"/>
            <a:ext cx="1318055" cy="122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Log DB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399137-CDCC-494B-99CE-BD5CECDA2EF4}"/>
              </a:ext>
            </a:extLst>
          </p:cNvPr>
          <p:cNvCxnSpPr>
            <a:stCxn id="9" idx="2"/>
          </p:cNvCxnSpPr>
          <p:nvPr/>
        </p:nvCxnSpPr>
        <p:spPr>
          <a:xfrm flipH="1">
            <a:off x="1666481" y="4559643"/>
            <a:ext cx="1103869" cy="251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69465EB-63A8-4883-A983-229AC425234E}"/>
              </a:ext>
            </a:extLst>
          </p:cNvPr>
          <p:cNvSpPr/>
          <p:nvPr/>
        </p:nvSpPr>
        <p:spPr>
          <a:xfrm>
            <a:off x="562614" y="4559644"/>
            <a:ext cx="1103868" cy="37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Payload:</a:t>
            </a:r>
          </a:p>
          <a:p>
            <a:pPr algn="ctr"/>
            <a:r>
              <a:rPr lang="en-US" sz="1200" dirty="0"/>
              <a:t>[</a:t>
            </a:r>
            <a:r>
              <a:rPr lang="en-US" sz="1200" dirty="0" err="1"/>
              <a:t>Time,Sectors</a:t>
            </a:r>
            <a:r>
              <a:rPr lang="en-US" sz="1200" dirty="0"/>
              <a:t>]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45A1A8-4E89-456E-97D4-E565897AB85F}"/>
              </a:ext>
            </a:extLst>
          </p:cNvPr>
          <p:cNvCxnSpPr>
            <a:stCxn id="9" idx="2"/>
          </p:cNvCxnSpPr>
          <p:nvPr/>
        </p:nvCxnSpPr>
        <p:spPr>
          <a:xfrm flipH="1">
            <a:off x="1765335" y="4559643"/>
            <a:ext cx="1005015" cy="79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8082FFE-CD41-4552-AE86-656676DC6B80}"/>
              </a:ext>
            </a:extLst>
          </p:cNvPr>
          <p:cNvSpPr/>
          <p:nvPr/>
        </p:nvSpPr>
        <p:spPr>
          <a:xfrm>
            <a:off x="562614" y="5165124"/>
            <a:ext cx="1103868" cy="37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Structure:</a:t>
            </a:r>
            <a:br>
              <a:rPr lang="en-US" sz="1200" dirty="0"/>
            </a:br>
            <a:r>
              <a:rPr lang="en-US" sz="1200" dirty="0"/>
              <a:t>MMAP </a:t>
            </a:r>
            <a:r>
              <a:rPr lang="en-US" sz="1200" dirty="0" err="1"/>
              <a:t>BTree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1B2DEC-3720-43C9-BB70-63559516AF60}"/>
              </a:ext>
            </a:extLst>
          </p:cNvPr>
          <p:cNvSpPr/>
          <p:nvPr/>
        </p:nvSpPr>
        <p:spPr>
          <a:xfrm>
            <a:off x="3676513" y="1639330"/>
            <a:ext cx="2817341" cy="1227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Replication Service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D716EE0-42B4-4CEC-A2FD-53476A0EDB23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>
            <a:off x="5085184" y="2866767"/>
            <a:ext cx="1153165" cy="90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28853D3-D937-4B1E-98ED-FFB0DBFF0B43}"/>
              </a:ext>
            </a:extLst>
          </p:cNvPr>
          <p:cNvSpPr/>
          <p:nvPr/>
        </p:nvSpPr>
        <p:spPr>
          <a:xfrm>
            <a:off x="5430918" y="3770873"/>
            <a:ext cx="1614861" cy="378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55E2285-05A5-4A3C-B38D-7D7F3F28301E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 flipH="1">
            <a:off x="6238348" y="4149817"/>
            <a:ext cx="1" cy="409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5104971-1D8D-44FB-9CFF-F61568344468}"/>
              </a:ext>
            </a:extLst>
          </p:cNvPr>
          <p:cNvSpPr/>
          <p:nvPr/>
        </p:nvSpPr>
        <p:spPr>
          <a:xfrm>
            <a:off x="5430917" y="4559643"/>
            <a:ext cx="1614861" cy="378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MFT File Delta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37BF481-771A-4D69-AD81-573A0B794E3C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6238348" y="4898430"/>
            <a:ext cx="2" cy="409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AD04A45-378A-44E8-88E4-5FDBE0C143D4}"/>
              </a:ext>
            </a:extLst>
          </p:cNvPr>
          <p:cNvSpPr/>
          <p:nvPr/>
        </p:nvSpPr>
        <p:spPr>
          <a:xfrm>
            <a:off x="5430917" y="5308256"/>
            <a:ext cx="1614861" cy="378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Optimal Delta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B762336-B994-4489-A7C4-04FC8CB13B3C}"/>
              </a:ext>
            </a:extLst>
          </p:cNvPr>
          <p:cNvCxnSpPr>
            <a:cxnSpLocks/>
            <a:stCxn id="9" idx="6"/>
            <a:endCxn id="37" idx="1"/>
          </p:cNvCxnSpPr>
          <p:nvPr/>
        </p:nvCxnSpPr>
        <p:spPr>
          <a:xfrm>
            <a:off x="4088405" y="4559643"/>
            <a:ext cx="1342512" cy="938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30E9BE9-11BA-4074-9B43-C5022FDEE859}"/>
              </a:ext>
            </a:extLst>
          </p:cNvPr>
          <p:cNvSpPr/>
          <p:nvPr/>
        </p:nvSpPr>
        <p:spPr>
          <a:xfrm>
            <a:off x="7660554" y="3770873"/>
            <a:ext cx="1614861" cy="378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8965E5D-C997-422C-AF66-FA479E613C2F}"/>
              </a:ext>
            </a:extLst>
          </p:cNvPr>
          <p:cNvSpPr/>
          <p:nvPr/>
        </p:nvSpPr>
        <p:spPr>
          <a:xfrm>
            <a:off x="7660553" y="4559643"/>
            <a:ext cx="1614861" cy="378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B6C86D9-84EE-4140-95F1-799294C3537B}"/>
              </a:ext>
            </a:extLst>
          </p:cNvPr>
          <p:cNvSpPr/>
          <p:nvPr/>
        </p:nvSpPr>
        <p:spPr>
          <a:xfrm>
            <a:off x="7660553" y="5308256"/>
            <a:ext cx="1614861" cy="378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38C8A37-B954-42FB-A144-62363349D6A7}"/>
              </a:ext>
            </a:extLst>
          </p:cNvPr>
          <p:cNvCxnSpPr>
            <a:stCxn id="37" idx="3"/>
            <a:endCxn id="48" idx="1"/>
          </p:cNvCxnSpPr>
          <p:nvPr/>
        </p:nvCxnSpPr>
        <p:spPr>
          <a:xfrm>
            <a:off x="7045778" y="5497728"/>
            <a:ext cx="614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557EB11-59F0-4100-934E-EF5B6DE2B094}"/>
              </a:ext>
            </a:extLst>
          </p:cNvPr>
          <p:cNvSpPr/>
          <p:nvPr/>
        </p:nvSpPr>
        <p:spPr>
          <a:xfrm>
            <a:off x="7660553" y="1644477"/>
            <a:ext cx="1614861" cy="1227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Decremental</a:t>
            </a:r>
            <a:br>
              <a:rPr lang="en-US" dirty="0"/>
            </a:br>
            <a:r>
              <a:rPr lang="en-US" dirty="0"/>
              <a:t>Volume Metadata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D2DD742-910F-46E9-93BB-E7BF47689673}"/>
              </a:ext>
            </a:extLst>
          </p:cNvPr>
          <p:cNvCxnSpPr>
            <a:stCxn id="48" idx="0"/>
            <a:endCxn id="46" idx="2"/>
          </p:cNvCxnSpPr>
          <p:nvPr/>
        </p:nvCxnSpPr>
        <p:spPr>
          <a:xfrm flipV="1">
            <a:off x="8467984" y="4938587"/>
            <a:ext cx="0" cy="369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2232C50-0720-4D83-B6F5-14A54A4F823B}"/>
              </a:ext>
            </a:extLst>
          </p:cNvPr>
          <p:cNvCxnSpPr>
            <a:stCxn id="46" idx="0"/>
            <a:endCxn id="44" idx="2"/>
          </p:cNvCxnSpPr>
          <p:nvPr/>
        </p:nvCxnSpPr>
        <p:spPr>
          <a:xfrm flipV="1">
            <a:off x="8467984" y="4149817"/>
            <a:ext cx="1" cy="409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B0C2DB-B7C9-41EF-9624-FBDE9E16DE7A}"/>
              </a:ext>
            </a:extLst>
          </p:cNvPr>
          <p:cNvCxnSpPr>
            <a:cxnSpLocks/>
            <a:stCxn id="44" idx="0"/>
            <a:endCxn id="52" idx="2"/>
          </p:cNvCxnSpPr>
          <p:nvPr/>
        </p:nvCxnSpPr>
        <p:spPr>
          <a:xfrm flipH="1" flipV="1">
            <a:off x="8467984" y="2871914"/>
            <a:ext cx="1" cy="898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FE713E3-CF5E-414E-A546-33FE5FCE3528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9275414" y="3960345"/>
            <a:ext cx="699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48F2FAF2-0563-4135-A213-87596140155B}"/>
              </a:ext>
            </a:extLst>
          </p:cNvPr>
          <p:cNvSpPr/>
          <p:nvPr/>
        </p:nvSpPr>
        <p:spPr>
          <a:xfrm>
            <a:off x="9975261" y="3770873"/>
            <a:ext cx="1614861" cy="378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1BFB6CD-29B1-4030-8348-99CC35BCB14B}"/>
              </a:ext>
            </a:extLst>
          </p:cNvPr>
          <p:cNvCxnSpPr>
            <a:cxnSpLocks/>
            <a:stCxn id="70" idx="2"/>
            <a:endCxn id="72" idx="0"/>
          </p:cNvCxnSpPr>
          <p:nvPr/>
        </p:nvCxnSpPr>
        <p:spPr>
          <a:xfrm flipH="1">
            <a:off x="10782691" y="4149817"/>
            <a:ext cx="1" cy="409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45291715-8420-48BE-9E29-678F04DA1D4B}"/>
              </a:ext>
            </a:extLst>
          </p:cNvPr>
          <p:cNvSpPr/>
          <p:nvPr/>
        </p:nvSpPr>
        <p:spPr>
          <a:xfrm>
            <a:off x="9975260" y="4559643"/>
            <a:ext cx="1614861" cy="378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WAN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74B83E2-879F-43F0-B220-26C84DFDC56D}"/>
              </a:ext>
            </a:extLst>
          </p:cNvPr>
          <p:cNvCxnSpPr>
            <a:cxnSpLocks/>
            <a:endCxn id="74" idx="0"/>
          </p:cNvCxnSpPr>
          <p:nvPr/>
        </p:nvCxnSpPr>
        <p:spPr>
          <a:xfrm flipH="1">
            <a:off x="10782691" y="4898430"/>
            <a:ext cx="2" cy="409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415E74E8-9E76-472C-881A-E73CDDC171D2}"/>
              </a:ext>
            </a:extLst>
          </p:cNvPr>
          <p:cNvSpPr/>
          <p:nvPr/>
        </p:nvSpPr>
        <p:spPr>
          <a:xfrm>
            <a:off x="9975260" y="5308256"/>
            <a:ext cx="1614861" cy="378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Archival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54E540E-CCD9-4EFE-B650-E5958DF18591}"/>
              </a:ext>
            </a:extLst>
          </p:cNvPr>
          <p:cNvSpPr txBox="1"/>
          <p:nvPr/>
        </p:nvSpPr>
        <p:spPr>
          <a:xfrm>
            <a:off x="9961694" y="3053841"/>
            <a:ext cx="1628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Network Block Storage Service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4F6EF2B-9463-4942-8540-A73137918DCA}"/>
              </a:ext>
            </a:extLst>
          </p:cNvPr>
          <p:cNvCxnSpPr>
            <a:cxnSpLocks/>
            <a:stCxn id="52" idx="3"/>
            <a:endCxn id="70" idx="1"/>
          </p:cNvCxnSpPr>
          <p:nvPr/>
        </p:nvCxnSpPr>
        <p:spPr>
          <a:xfrm>
            <a:off x="9275414" y="2258196"/>
            <a:ext cx="699847" cy="170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A66B975A-E100-4944-BEA0-1D66B0F4F045}"/>
              </a:ext>
            </a:extLst>
          </p:cNvPr>
          <p:cNvCxnSpPr>
            <a:stCxn id="21" idx="3"/>
            <a:endCxn id="48" idx="1"/>
          </p:cNvCxnSpPr>
          <p:nvPr/>
        </p:nvCxnSpPr>
        <p:spPr>
          <a:xfrm>
            <a:off x="7045779" y="3960345"/>
            <a:ext cx="614774" cy="15373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BDE5EE4B-4638-4523-979A-5E6EA4780B02}"/>
              </a:ext>
            </a:extLst>
          </p:cNvPr>
          <p:cNvCxnSpPr>
            <a:stCxn id="26" idx="3"/>
            <a:endCxn id="48" idx="1"/>
          </p:cNvCxnSpPr>
          <p:nvPr/>
        </p:nvCxnSpPr>
        <p:spPr>
          <a:xfrm>
            <a:off x="7045778" y="4749115"/>
            <a:ext cx="614775" cy="7486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380D3B12-527E-4774-B0B9-242E2EF29476}"/>
              </a:ext>
            </a:extLst>
          </p:cNvPr>
          <p:cNvCxnSpPr>
            <a:stCxn id="37" idx="3"/>
            <a:endCxn id="52" idx="1"/>
          </p:cNvCxnSpPr>
          <p:nvPr/>
        </p:nvCxnSpPr>
        <p:spPr>
          <a:xfrm flipV="1">
            <a:off x="7045778" y="2258196"/>
            <a:ext cx="614775" cy="32395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78B63543-286A-412D-80E6-7BFA24319822}"/>
              </a:ext>
            </a:extLst>
          </p:cNvPr>
          <p:cNvSpPr/>
          <p:nvPr/>
        </p:nvSpPr>
        <p:spPr>
          <a:xfrm>
            <a:off x="10091351" y="70883"/>
            <a:ext cx="2001795" cy="1872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Mount Point</a:t>
            </a:r>
          </a:p>
          <a:p>
            <a:pPr algn="ctr"/>
            <a:r>
              <a:rPr lang="en-US" dirty="0"/>
              <a:t>Service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505A21F-6222-4A2A-B558-BAF2257E39A5}"/>
              </a:ext>
            </a:extLst>
          </p:cNvPr>
          <p:cNvCxnSpPr>
            <a:stCxn id="52" idx="3"/>
            <a:endCxn id="94" idx="2"/>
          </p:cNvCxnSpPr>
          <p:nvPr/>
        </p:nvCxnSpPr>
        <p:spPr>
          <a:xfrm flipV="1">
            <a:off x="9275414" y="1006908"/>
            <a:ext cx="815937" cy="125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0AA6E16F-5C5B-49DA-9E2F-153540CD750A}"/>
              </a:ext>
            </a:extLst>
          </p:cNvPr>
          <p:cNvCxnSpPr>
            <a:stCxn id="74" idx="3"/>
            <a:endCxn id="94" idx="5"/>
          </p:cNvCxnSpPr>
          <p:nvPr/>
        </p:nvCxnSpPr>
        <p:spPr>
          <a:xfrm flipV="1">
            <a:off x="11590121" y="1668777"/>
            <a:ext cx="209869" cy="38289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85BD2178-261C-41E1-8923-AE4755FD8FB0}"/>
              </a:ext>
            </a:extLst>
          </p:cNvPr>
          <p:cNvCxnSpPr>
            <a:cxnSpLocks/>
            <a:stCxn id="72" idx="3"/>
            <a:endCxn id="94" idx="5"/>
          </p:cNvCxnSpPr>
          <p:nvPr/>
        </p:nvCxnSpPr>
        <p:spPr>
          <a:xfrm flipV="1">
            <a:off x="11590121" y="1668777"/>
            <a:ext cx="209869" cy="30803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9E457064-C998-47E3-B167-B5D3A751C9C5}"/>
              </a:ext>
            </a:extLst>
          </p:cNvPr>
          <p:cNvCxnSpPr>
            <a:stCxn id="70" idx="3"/>
            <a:endCxn id="94" idx="5"/>
          </p:cNvCxnSpPr>
          <p:nvPr/>
        </p:nvCxnSpPr>
        <p:spPr>
          <a:xfrm flipV="1">
            <a:off x="11590122" y="1668777"/>
            <a:ext cx="209868" cy="2291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0C427462-3BC6-4428-A452-9ED7A143477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81771" y="2916386"/>
            <a:ext cx="1266570" cy="4424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8D5F7F6-8320-46EF-BCE9-7B8251E7BEC4}"/>
              </a:ext>
            </a:extLst>
          </p:cNvPr>
          <p:cNvCxnSpPr>
            <a:cxnSpLocks/>
          </p:cNvCxnSpPr>
          <p:nvPr/>
        </p:nvCxnSpPr>
        <p:spPr>
          <a:xfrm flipV="1">
            <a:off x="6936259" y="1006907"/>
            <a:ext cx="0" cy="1497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978FB36-CF1F-4489-B040-F6F1D400BD94}"/>
              </a:ext>
            </a:extLst>
          </p:cNvPr>
          <p:cNvCxnSpPr>
            <a:cxnSpLocks/>
            <a:endCxn id="94" idx="2"/>
          </p:cNvCxnSpPr>
          <p:nvPr/>
        </p:nvCxnSpPr>
        <p:spPr>
          <a:xfrm>
            <a:off x="6936259" y="1006907"/>
            <a:ext cx="31550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510DAB51-2BF1-41FB-ACCF-DC8BF2F843EB}"/>
              </a:ext>
            </a:extLst>
          </p:cNvPr>
          <p:cNvSpPr txBox="1"/>
          <p:nvPr/>
        </p:nvSpPr>
        <p:spPr>
          <a:xfrm>
            <a:off x="6911162" y="789630"/>
            <a:ext cx="1507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RTC Live VSS Mount</a:t>
            </a:r>
          </a:p>
        </p:txBody>
      </p:sp>
    </p:spTree>
    <p:extLst>
      <p:ext uri="{BB962C8B-B14F-4D97-AF65-F5344CB8AC3E}">
        <p14:creationId xmlns:p14="http://schemas.microsoft.com/office/powerpoint/2010/main" val="207027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9F3C-C8BB-445F-81AC-723263E63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 ( 1 )?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B3DD2-EC93-4358-8EE5-0562EB9BC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 Driver Maintains a change log of blocks for a device.</a:t>
            </a:r>
          </a:p>
          <a:p>
            <a:r>
              <a:rPr lang="en-US" dirty="0"/>
              <a:t>VSS Snapshot gives atomic transactional view of volume.</a:t>
            </a:r>
          </a:p>
          <a:p>
            <a:r>
              <a:rPr lang="en-US" dirty="0"/>
              <a:t>Using block change log and file system change log build dual perspective map of optimal delta volume blocks.</a:t>
            </a:r>
          </a:p>
          <a:p>
            <a:r>
              <a:rPr lang="en-US" dirty="0"/>
              <a:t>Create a decremental node for point it time.</a:t>
            </a:r>
          </a:p>
          <a:p>
            <a:r>
              <a:rPr lang="en-US" dirty="0"/>
              <a:t>Save Blocks and Metadata to storage stack.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3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4BAD1-E83E-45DF-A8AF-38681265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 ( 2 )?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FB5B0-0463-4A96-AD6D-EDD6AF71C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Bonus: VSS Snapshots can be P2P shared for instant boot anywhere. Reads auto sync into a point in time and storage. Backup as you use. </a:t>
            </a:r>
          </a:p>
          <a:p>
            <a:r>
              <a:rPr lang="en-US" dirty="0"/>
              <a:t>Decremental Head Metadata is read.</a:t>
            </a:r>
          </a:p>
          <a:p>
            <a:r>
              <a:rPr lang="en-US" dirty="0"/>
              <a:t>Virtual Block object mounted with fuse or ISCSI reads from storage stack as used or with prefetch cache.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06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322D-447D-4EBC-83AB-CC34CF24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8480B-5729-4DA6-A395-C6F0D3B37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this Work, May Be if developed in stages.</a:t>
            </a:r>
          </a:p>
          <a:p>
            <a:r>
              <a:rPr lang="en-US" dirty="0"/>
              <a:t>Work up front to prototype. Working Skeleton in a few months, without filter driver, full storage stack or fuse mount.</a:t>
            </a:r>
          </a:p>
          <a:p>
            <a:r>
              <a:rPr lang="en-US" dirty="0"/>
              <a:t>Features added over time.</a:t>
            </a:r>
          </a:p>
          <a:p>
            <a:r>
              <a:rPr lang="en-US" dirty="0"/>
              <a:t>The ideal product offering, entire custom transport protocol with bindings to storage providers.</a:t>
            </a:r>
          </a:p>
          <a:p>
            <a:r>
              <a:rPr lang="en-US" dirty="0"/>
              <a:t>100% efficient.</a:t>
            </a:r>
          </a:p>
        </p:txBody>
      </p:sp>
    </p:spTree>
    <p:extLst>
      <p:ext uri="{BB962C8B-B14F-4D97-AF65-F5344CB8AC3E}">
        <p14:creationId xmlns:p14="http://schemas.microsoft.com/office/powerpoint/2010/main" val="2129855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237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How does it Work ( 1 )?</vt:lpstr>
      <vt:lpstr>How does it Work ( 2 )?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Gardner</dc:creator>
  <cp:lastModifiedBy>Andrew Gardner</cp:lastModifiedBy>
  <cp:revision>5</cp:revision>
  <dcterms:created xsi:type="dcterms:W3CDTF">2020-01-15T15:59:44Z</dcterms:created>
  <dcterms:modified xsi:type="dcterms:W3CDTF">2020-01-15T17:50:51Z</dcterms:modified>
</cp:coreProperties>
</file>