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6375-FDBF-4DA7-A197-5AACB1BCC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ED969-E7E7-440D-B809-663B98F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1744A-FD83-4C31-AF00-E4E529B4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391F-BA4E-487F-A8AF-578B4F4BC96F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5E38A-102A-4BA8-8724-8056DA2E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1445-B646-44B7-AB6B-D829C5DE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6EFB-8F7A-4E33-AA39-FC3B0F96A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6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47CC-3D1C-481A-AF57-FCF2F475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39C32-CA5C-4EE9-822E-2AAB38806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DD39A-2F62-4DED-8275-E530AB01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391F-BA4E-487F-A8AF-578B4F4BC96F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B008A-0FA9-4A16-8560-0F9CB65C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ABF5B-079F-4B45-AFCA-79C8FCDF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6EFB-8F7A-4E33-AA39-FC3B0F96A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5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398BB-FF52-4C84-BBD0-9EEFA8D56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B5546-05B2-478C-8733-AB26D96C8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FFF6D-D42C-4679-8340-7F46B634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391F-BA4E-487F-A8AF-578B4F4BC96F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8CDF8-71C0-47DF-A22D-04F4B707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1BEC9-50EB-4175-856E-4EA1FFD8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6EFB-8F7A-4E33-AA39-FC3B0F96A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4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1746-1C23-43F8-AB56-E1B97D5B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166D8-1514-4F1B-B514-DD183391F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71B72-B2FF-47AF-9F6D-AB415DDE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391F-BA4E-487F-A8AF-578B4F4BC96F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CFF97-7A1C-4259-8D67-2BE890BD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990B6-0FAE-4A23-B099-E692CBC1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6EFB-8F7A-4E33-AA39-FC3B0F96A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E8A3-73E4-46F3-9EC2-7627D55B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EFB5B-26BE-4A96-AC77-5BDFCE8BB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12A4-9639-4696-9E99-903F3424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391F-BA4E-487F-A8AF-578B4F4BC96F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46A1E-10C1-44BD-A6AC-AD13D31A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7EE09-3C75-4D35-BD92-8DA7C702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6EFB-8F7A-4E33-AA39-FC3B0F96A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6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D68D-21EC-4D02-8247-875F0F9A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E25CA-7442-4704-9DA6-BD641FF28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E386F-0A84-454B-9AAF-9702265F0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5BD0-AE0C-4D4C-AA74-84F598FB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391F-BA4E-487F-A8AF-578B4F4BC96F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80FAE-7977-4E77-A4DE-486B5674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BB548-4193-4E74-9D7E-894722EF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6EFB-8F7A-4E33-AA39-FC3B0F96A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2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3A15-2774-4C01-A066-9B8A13D4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5ACC9-B206-4E49-935A-5FDCD943D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66FCA-C20A-47E1-B0AD-2A8A6CAD4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AB08A-DCD0-4632-B325-ADA71EE4D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3A5D6-C7D7-4692-98C6-DC9F8AB53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17E9A-3802-44A0-981E-5928A0B4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391F-BA4E-487F-A8AF-578B4F4BC96F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8C55A-271F-47A9-A37E-A84ADB5F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B53F9-9C38-4696-A5D3-F96E2B70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6EFB-8F7A-4E33-AA39-FC3B0F96A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7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DA55-EFBC-4AC6-BF5C-0946431F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37F16-7462-4672-A254-47D8E201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391F-BA4E-487F-A8AF-578B4F4BC96F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BBBFE-04FA-40E7-A4BF-E3C7BA0B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B2549-9700-4C59-BFD6-48B9D6EC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6EFB-8F7A-4E33-AA39-FC3B0F96A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5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7BECB-9992-49E5-B840-A7295F45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391F-BA4E-487F-A8AF-578B4F4BC96F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5F2A5-BA90-4AFA-9BFE-9525733F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3C70B-1400-4CCC-A5AD-1D300DD5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6EFB-8F7A-4E33-AA39-FC3B0F96A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D8C9-9768-4649-91D6-B9C5BD6C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24750-8FEC-469A-86E9-1A02D76BC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67B00-99CE-4A26-8C14-BE730D868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31FDF-E21B-4803-87C5-D4584E8D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391F-BA4E-487F-A8AF-578B4F4BC96F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EDC80-C405-4AF5-A6B0-620FFC8A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A7788-DC63-47A5-B48B-F95030BA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6EFB-8F7A-4E33-AA39-FC3B0F96A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3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F9C6-FC8F-4920-9E9F-33420EFE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DA9480-ED7E-46F4-84F0-C5CCCFB0D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2BF5F-3691-4E9B-8F8D-FBA6576B8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563D4-0825-431A-82DB-10B309264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391F-BA4E-487F-A8AF-578B4F4BC96F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EAB75-0637-455C-8C17-5E4F570D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696F7-FC19-4368-B669-3F653041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6EFB-8F7A-4E33-AA39-FC3B0F96A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9B508-A200-42D3-961A-BA422530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B8FA4-7F82-4AA4-B529-86CEBFE4D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9B187-8747-4C08-BE3E-3DB5ADCCB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F391F-BA4E-487F-A8AF-578B4F4BC96F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A7EEA-344B-42DC-BE16-89B9409AF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9C929-7AB2-4B2A-8A4E-D62C1EA06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A6EFB-8F7A-4E33-AA39-FC3B0F96A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8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FE35-D51F-41B4-93FE-83F616FB3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Formats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8385F-2706-4E14-8545-E8E930C61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Blocks, </a:t>
            </a:r>
            <a:r>
              <a:rPr lang="en-US" sz="2800" b="1" dirty="0"/>
              <a:t>Files</a:t>
            </a:r>
            <a:r>
              <a:rPr lang="en-US" dirty="0"/>
              <a:t>, Folders, Volumes and Disks</a:t>
            </a:r>
            <a:br>
              <a:rPr lang="en-US" dirty="0"/>
            </a:br>
            <a:r>
              <a:rPr lang="en-US" dirty="0"/>
              <a:t>in the </a:t>
            </a:r>
            <a:r>
              <a:rPr lang="en-US" dirty="0" err="1"/>
              <a:t>OpenTrace</a:t>
            </a:r>
            <a:r>
              <a:rPr lang="en-US" dirty="0"/>
              <a:t> engine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6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963A-C3CC-4F73-8836-5B58F05C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sz="1800" dirty="0"/>
              <a:t>(</a:t>
            </a:r>
            <a:r>
              <a:rPr lang="en-US" sz="1800" dirty="0" err="1"/>
              <a:t>volcopy</a:t>
            </a:r>
            <a:r>
              <a:rPr lang="en-US" sz="1800" dirty="0"/>
              <a:t>/backup.hpp)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7DD85-D4AB-4E75-B07B-53CBC0CAF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Intermediate metadata, does not include a name or path.</a:t>
            </a:r>
          </a:p>
          <a:p>
            <a:r>
              <a:rPr lang="en-US" sz="2000" dirty="0"/>
              <a:t>Sequential list of Keys which map to blocks.</a:t>
            </a:r>
          </a:p>
          <a:p>
            <a:r>
              <a:rPr lang="en-US" sz="2000" dirty="0"/>
              <a:t>Last block can be short.</a:t>
            </a:r>
          </a:p>
          <a:p>
            <a:r>
              <a:rPr lang="en-US" sz="2000" dirty="0"/>
              <a:t>Last Key is a hash of the Data Domain + entire file.</a:t>
            </a:r>
          </a:p>
          <a:p>
            <a:r>
              <a:rPr lang="en-US" sz="2000" dirty="0"/>
              <a:t>List key count is blocks + 1.</a:t>
            </a:r>
          </a:p>
        </p:txBody>
      </p:sp>
    </p:spTree>
    <p:extLst>
      <p:ext uri="{BB962C8B-B14F-4D97-AF65-F5344CB8AC3E}">
        <p14:creationId xmlns:p14="http://schemas.microsoft.com/office/powerpoint/2010/main" val="190466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D9A0AF-4070-4F41-A15A-689DC6FBFDEF}"/>
              </a:ext>
            </a:extLst>
          </p:cNvPr>
          <p:cNvSpPr/>
          <p:nvPr/>
        </p:nvSpPr>
        <p:spPr>
          <a:xfrm>
            <a:off x="2071815" y="1667647"/>
            <a:ext cx="1235676" cy="3459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F4318-C869-41CD-B4C2-CC3145158ACC}"/>
              </a:ext>
            </a:extLst>
          </p:cNvPr>
          <p:cNvSpPr/>
          <p:nvPr/>
        </p:nvSpPr>
        <p:spPr>
          <a:xfrm>
            <a:off x="3361036" y="1667646"/>
            <a:ext cx="1235676" cy="34598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691C9A-201B-4554-866C-01E3D55DE837}"/>
              </a:ext>
            </a:extLst>
          </p:cNvPr>
          <p:cNvSpPr/>
          <p:nvPr/>
        </p:nvSpPr>
        <p:spPr>
          <a:xfrm>
            <a:off x="4650257" y="1667646"/>
            <a:ext cx="1235676" cy="34598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15F8B4-CB8B-4BE3-B3AA-B795D667F6E7}"/>
              </a:ext>
            </a:extLst>
          </p:cNvPr>
          <p:cNvSpPr/>
          <p:nvPr/>
        </p:nvSpPr>
        <p:spPr>
          <a:xfrm>
            <a:off x="5939478" y="1667645"/>
            <a:ext cx="1235676" cy="34598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EBEF1-D1B4-423D-B18C-C06AD10C02ED}"/>
              </a:ext>
            </a:extLst>
          </p:cNvPr>
          <p:cNvSpPr txBox="1"/>
          <p:nvPr/>
        </p:nvSpPr>
        <p:spPr>
          <a:xfrm>
            <a:off x="7339914" y="1667645"/>
            <a:ext cx="44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774E2D-D308-415E-8735-7552C7669E49}"/>
              </a:ext>
            </a:extLst>
          </p:cNvPr>
          <p:cNvSpPr/>
          <p:nvPr/>
        </p:nvSpPr>
        <p:spPr>
          <a:xfrm>
            <a:off x="7900082" y="1667644"/>
            <a:ext cx="1235676" cy="34598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N-1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E52A86-BB86-4F35-9256-5E3E429639B4}"/>
              </a:ext>
            </a:extLst>
          </p:cNvPr>
          <p:cNvSpPr/>
          <p:nvPr/>
        </p:nvSpPr>
        <p:spPr>
          <a:xfrm>
            <a:off x="9251083" y="1663006"/>
            <a:ext cx="724939" cy="34598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B…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F8D128-5F16-45DE-A70E-50A84BF778F4}"/>
              </a:ext>
            </a:extLst>
          </p:cNvPr>
          <p:cNvSpPr/>
          <p:nvPr/>
        </p:nvSpPr>
        <p:spPr>
          <a:xfrm>
            <a:off x="2061519" y="860338"/>
            <a:ext cx="7904206" cy="34598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9C2C0F-9997-410D-8350-A855A4C2F9A0}"/>
              </a:ext>
            </a:extLst>
          </p:cNvPr>
          <p:cNvSpPr/>
          <p:nvPr/>
        </p:nvSpPr>
        <p:spPr>
          <a:xfrm>
            <a:off x="3361036" y="2910017"/>
            <a:ext cx="1235676" cy="345989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F68910-6550-4778-BC66-145FAE5CC9DA}"/>
              </a:ext>
            </a:extLst>
          </p:cNvPr>
          <p:cNvSpPr/>
          <p:nvPr/>
        </p:nvSpPr>
        <p:spPr>
          <a:xfrm>
            <a:off x="3361028" y="3371336"/>
            <a:ext cx="1235676" cy="345989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415507-64DE-4DFF-ACD6-50CD593A4EC4}"/>
              </a:ext>
            </a:extLst>
          </p:cNvPr>
          <p:cNvSpPr/>
          <p:nvPr/>
        </p:nvSpPr>
        <p:spPr>
          <a:xfrm>
            <a:off x="3361028" y="3832655"/>
            <a:ext cx="1235676" cy="345989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3D1480-C68D-4BE2-93F5-091B69001FD6}"/>
              </a:ext>
            </a:extLst>
          </p:cNvPr>
          <p:cNvSpPr/>
          <p:nvPr/>
        </p:nvSpPr>
        <p:spPr>
          <a:xfrm>
            <a:off x="3361028" y="4293974"/>
            <a:ext cx="1235676" cy="345989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18253C-C5BA-4C81-B2B0-A1F3D70FA3AF}"/>
              </a:ext>
            </a:extLst>
          </p:cNvPr>
          <p:cNvSpPr/>
          <p:nvPr/>
        </p:nvSpPr>
        <p:spPr>
          <a:xfrm>
            <a:off x="3361028" y="4755293"/>
            <a:ext cx="1235676" cy="345989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D0F19E-57AF-4C81-8107-1C2DBE29AC19}"/>
              </a:ext>
            </a:extLst>
          </p:cNvPr>
          <p:cNvSpPr/>
          <p:nvPr/>
        </p:nvSpPr>
        <p:spPr>
          <a:xfrm>
            <a:off x="3361028" y="5216612"/>
            <a:ext cx="1235676" cy="34598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Hash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8B8DC18-B082-4EC1-9D10-12ECE3FD08DD}"/>
              </a:ext>
            </a:extLst>
          </p:cNvPr>
          <p:cNvSpPr/>
          <p:nvPr/>
        </p:nvSpPr>
        <p:spPr>
          <a:xfrm>
            <a:off x="3842941" y="2203106"/>
            <a:ext cx="271849" cy="486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-Up 19">
            <a:extLst>
              <a:ext uri="{FF2B5EF4-FFF2-40B4-BE49-F238E27FC236}">
                <a16:creationId xmlns:a16="http://schemas.microsoft.com/office/drawing/2014/main" id="{178416A8-7253-46D1-B894-8EA77A9FB009}"/>
              </a:ext>
            </a:extLst>
          </p:cNvPr>
          <p:cNvSpPr/>
          <p:nvPr/>
        </p:nvSpPr>
        <p:spPr>
          <a:xfrm>
            <a:off x="4761471" y="2108886"/>
            <a:ext cx="617837" cy="1548714"/>
          </a:xfrm>
          <a:prstGeom prst="leftUpArrow">
            <a:avLst>
              <a:gd name="adj1" fmla="val 20491"/>
              <a:gd name="adj2" fmla="val 1961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-Up 20">
            <a:extLst>
              <a:ext uri="{FF2B5EF4-FFF2-40B4-BE49-F238E27FC236}">
                <a16:creationId xmlns:a16="http://schemas.microsoft.com/office/drawing/2014/main" id="{C8CF2BB2-68EF-42F5-91ED-C9DC72BF3329}"/>
              </a:ext>
            </a:extLst>
          </p:cNvPr>
          <p:cNvSpPr/>
          <p:nvPr/>
        </p:nvSpPr>
        <p:spPr>
          <a:xfrm>
            <a:off x="4761442" y="2107853"/>
            <a:ext cx="1985347" cy="2035780"/>
          </a:xfrm>
          <a:prstGeom prst="leftUpArrow">
            <a:avLst>
              <a:gd name="adj1" fmla="val 6745"/>
              <a:gd name="adj2" fmla="val 6595"/>
              <a:gd name="adj3" fmla="val 8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-Up 21">
            <a:extLst>
              <a:ext uri="{FF2B5EF4-FFF2-40B4-BE49-F238E27FC236}">
                <a16:creationId xmlns:a16="http://schemas.microsoft.com/office/drawing/2014/main" id="{1746F3F8-7814-4C3E-8D6A-671C2C7AFEAE}"/>
              </a:ext>
            </a:extLst>
          </p:cNvPr>
          <p:cNvSpPr/>
          <p:nvPr/>
        </p:nvSpPr>
        <p:spPr>
          <a:xfrm flipH="1">
            <a:off x="1260383" y="1206327"/>
            <a:ext cx="1767013" cy="4356274"/>
          </a:xfrm>
          <a:prstGeom prst="leftUpArrow">
            <a:avLst>
              <a:gd name="adj1" fmla="val 9149"/>
              <a:gd name="adj2" fmla="val 8217"/>
              <a:gd name="adj3" fmla="val 12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-Up 22">
            <a:extLst>
              <a:ext uri="{FF2B5EF4-FFF2-40B4-BE49-F238E27FC236}">
                <a16:creationId xmlns:a16="http://schemas.microsoft.com/office/drawing/2014/main" id="{11A8D99C-372C-4E27-ADE1-E70ED40E9EF4}"/>
              </a:ext>
            </a:extLst>
          </p:cNvPr>
          <p:cNvSpPr/>
          <p:nvPr/>
        </p:nvSpPr>
        <p:spPr>
          <a:xfrm flipH="1" flipV="1">
            <a:off x="1245973" y="899979"/>
            <a:ext cx="689917" cy="612693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658E3E-8CD4-4EDE-9C45-11642FB01EB9}"/>
              </a:ext>
            </a:extLst>
          </p:cNvPr>
          <p:cNvSpPr/>
          <p:nvPr/>
        </p:nvSpPr>
        <p:spPr>
          <a:xfrm>
            <a:off x="3196281" y="2689138"/>
            <a:ext cx="1565190" cy="306087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C02DB0-8AE9-4A12-9DE8-2DE2AEB65234}"/>
              </a:ext>
            </a:extLst>
          </p:cNvPr>
          <p:cNvSpPr txBox="1"/>
          <p:nvPr/>
        </p:nvSpPr>
        <p:spPr>
          <a:xfrm>
            <a:off x="3587568" y="5760990"/>
            <a:ext cx="123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Result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020A79BC-7550-4421-A6EB-F602BF11C4CE}"/>
              </a:ext>
            </a:extLst>
          </p:cNvPr>
          <p:cNvSpPr/>
          <p:nvPr/>
        </p:nvSpPr>
        <p:spPr>
          <a:xfrm>
            <a:off x="3842941" y="6165333"/>
            <a:ext cx="271849" cy="630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Left-Up 26">
            <a:extLst>
              <a:ext uri="{FF2B5EF4-FFF2-40B4-BE49-F238E27FC236}">
                <a16:creationId xmlns:a16="http://schemas.microsoft.com/office/drawing/2014/main" id="{17835965-B545-4F90-9022-7DF2D782E283}"/>
              </a:ext>
            </a:extLst>
          </p:cNvPr>
          <p:cNvSpPr/>
          <p:nvPr/>
        </p:nvSpPr>
        <p:spPr>
          <a:xfrm>
            <a:off x="4761450" y="2115319"/>
            <a:ext cx="3987134" cy="2524644"/>
          </a:xfrm>
          <a:prstGeom prst="leftUpArrow">
            <a:avLst>
              <a:gd name="adj1" fmla="val 5627"/>
              <a:gd name="adj2" fmla="val 4938"/>
              <a:gd name="adj3" fmla="val 6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Left-Up 27">
            <a:extLst>
              <a:ext uri="{FF2B5EF4-FFF2-40B4-BE49-F238E27FC236}">
                <a16:creationId xmlns:a16="http://schemas.microsoft.com/office/drawing/2014/main" id="{484EFDA6-3761-4309-8CBD-A9E5E87D2996}"/>
              </a:ext>
            </a:extLst>
          </p:cNvPr>
          <p:cNvSpPr/>
          <p:nvPr/>
        </p:nvSpPr>
        <p:spPr>
          <a:xfrm>
            <a:off x="4761442" y="2203106"/>
            <a:ext cx="5115726" cy="2842053"/>
          </a:xfrm>
          <a:prstGeom prst="leftUpArrow">
            <a:avLst>
              <a:gd name="adj1" fmla="val 4869"/>
              <a:gd name="adj2" fmla="val 4151"/>
              <a:gd name="adj3" fmla="val 5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0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98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Binary Formats</vt:lpstr>
      <vt:lpstr>File (volcopy/backup.hpp)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Gardner</dc:creator>
  <cp:lastModifiedBy>Andrew Gardner</cp:lastModifiedBy>
  <cp:revision>5</cp:revision>
  <dcterms:created xsi:type="dcterms:W3CDTF">2020-02-08T21:05:06Z</dcterms:created>
  <dcterms:modified xsi:type="dcterms:W3CDTF">2020-02-08T21:31:47Z</dcterms:modified>
</cp:coreProperties>
</file>