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FC1D-41A5-472D-A619-F9B0B2984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BD06-CF22-46D1-A866-6F84C82D6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B1E3-D763-4099-989A-745FDEEE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0C22-99E4-4E21-A6C5-22AF13A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7D52-77DA-4E0B-A1E7-642DD874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D661-CE4A-4A76-838E-99E5078F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75B32-F196-435E-9621-C78D61080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6554-AB3A-4687-BC38-18F4B14F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0E991-2C60-452A-963B-52F1557E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C82B-72D9-4689-9910-AB29D65E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52FC0-3A7F-4A39-BA26-E757F55CE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635D1-D508-430F-BEC4-3DE6F139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F333-7608-4A64-B67C-767BFE8B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16D0-F5E1-49F7-98E1-10B65DC8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3584-1FCF-4919-BF4E-A6F4049E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D3B8-5B7D-4B9F-9998-D06D7CC9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1EC5-41A2-438F-AF9A-AFEFF33B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48E3-D2E5-4914-8B53-8BA7E0EC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372B-FE08-4EA9-89D3-D4D4A665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E81BE-AE69-44BA-9ED2-E0C0BAB9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FF4B-CB85-493E-9DF7-2F727B3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82E1-CB59-4078-91EC-6779CD2B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7F9F-12A1-4A83-B339-424FD937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0B28-9C47-4319-A4F9-DFD0D574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A4E37-8F95-4A78-856B-EA76BD35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FB0C-2062-4D11-BF68-0ABD912F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3560-F2E2-41BE-9F23-3C30519AF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88D2-C603-4DB2-B2C0-AC3D44CD6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61CE-4826-4226-BCF5-047CDBBC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ACE49-0C57-449D-BC90-FB2B7374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82E5-DDB4-4AA1-955C-89869F7C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F6B8-2160-4237-804D-4E7B33B9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248D8-8159-4F98-878A-5307F766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EB230-5762-428B-97CA-C57B21FA4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77F-AE27-4CA9-AA06-666B237DF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FFB32-32E7-436A-B617-8BAD4B69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706F1-4417-47DC-A796-90279B5E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86BC-E595-4212-B745-DC7D7C35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76370-CA55-4ABE-A1EA-10E171CA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A763-31FC-4787-82BB-850CE5E2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417F0-2F73-40D5-953B-AF2B31EE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958CD-666D-4551-9336-6F141B65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F2974-98F8-4AEC-986C-BE729510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37D7E-5B2E-47D5-9AF9-F9871D8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5B7D-7791-419C-8123-739BD6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8E128-0FEE-420C-9F2A-263CD993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29F7-E8B7-42A9-A159-26A9B304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480B-79AF-44E2-AC03-FE4609FD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BDD9B-2C7A-4934-B3FF-FDC23A7B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4D838-3EA6-4858-B7E8-E133B343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514EC-DE96-4441-8153-50BBA297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1F86-DD9E-4562-8C67-CEEE3C7B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4980-3F71-4A40-8427-2B5F2EED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D58EB-1E7F-41B5-BBD3-0C032DCCB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2383B-566B-4632-B35C-340541301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2143-C528-446F-9514-316D29FF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B593D-1AAD-4FD0-8D42-2DCBF00D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7C2E9-9F46-4004-A7E9-3F6CB9A5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16271-2578-47AD-B19A-1BA72B5B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DCF6F-7AF6-4ABF-A47F-4E53A8E9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72DB-1CAA-4126-815D-BB04B0C75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03C2-3BAD-4833-8883-0F9B24F040B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C1DE2-51C1-4681-9400-A014D25E9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4755-1E89-4EE7-A912-ED55A9DB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A552-94B1-476A-B05E-D2A8403C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342B56-2335-4F03-8B9B-BF3BF5B6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Binary Formats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1F5D57-06AC-4ECD-B04A-F03770371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Blocks, Files, </a:t>
            </a:r>
            <a:r>
              <a:rPr lang="en-US" sz="2800" b="1" dirty="0"/>
              <a:t>Folders</a:t>
            </a:r>
            <a:r>
              <a:rPr lang="en-US" dirty="0"/>
              <a:t>, Volumes and Disks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OpenTrace</a:t>
            </a:r>
            <a:r>
              <a:rPr lang="en-US" dirty="0"/>
              <a:t>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55A5-F725-4406-A198-6A0110B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B391-968D-49AE-A940-5C77EC2E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folder associates paths + names and sizes with a “File” (List of Keys)</a:t>
            </a:r>
          </a:p>
          <a:p>
            <a:r>
              <a:rPr lang="en-US" sz="2000" dirty="0"/>
              <a:t>Folder is a list of records.</a:t>
            </a:r>
          </a:p>
          <a:p>
            <a:r>
              <a:rPr lang="en-US" sz="2000" dirty="0"/>
              <a:t>A record starts with 8 bytes that are the file size.</a:t>
            </a:r>
          </a:p>
          <a:p>
            <a:r>
              <a:rPr lang="en-US" sz="2000" dirty="0"/>
              <a:t>Next two bytes indicate variable length path and name string.</a:t>
            </a:r>
          </a:p>
          <a:p>
            <a:r>
              <a:rPr lang="en-US" sz="2000" dirty="0"/>
              <a:t>Variable length string.</a:t>
            </a:r>
          </a:p>
          <a:p>
            <a:r>
              <a:rPr lang="en-US" sz="2000" dirty="0"/>
              <a:t>Next two bytes indicate the count of keys for the file.</a:t>
            </a:r>
          </a:p>
          <a:p>
            <a:r>
              <a:rPr lang="en-US" sz="2000" dirty="0"/>
              <a:t>Variable length list of keys.</a:t>
            </a:r>
          </a:p>
          <a:p>
            <a:r>
              <a:rPr lang="en-US" sz="2000" dirty="0"/>
              <a:t>Files larger than 128 MB the keys are no longer stored inline and are moved to their own block.</a:t>
            </a:r>
          </a:p>
          <a:p>
            <a:r>
              <a:rPr lang="en-US" sz="2000" dirty="0"/>
              <a:t>Folders can be searched by file name and directory name.</a:t>
            </a:r>
          </a:p>
        </p:txBody>
      </p:sp>
    </p:spTree>
    <p:extLst>
      <p:ext uri="{BB962C8B-B14F-4D97-AF65-F5344CB8AC3E}">
        <p14:creationId xmlns:p14="http://schemas.microsoft.com/office/powerpoint/2010/main" val="328276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E28788-3B20-4251-A8B0-642C5B8A3B32}"/>
              </a:ext>
            </a:extLst>
          </p:cNvPr>
          <p:cNvSpPr/>
          <p:nvPr/>
        </p:nvSpPr>
        <p:spPr>
          <a:xfrm>
            <a:off x="6417272" y="926240"/>
            <a:ext cx="2215981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Bytes:   File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EA2CD-1B24-4927-9A67-E173A08490EA}"/>
              </a:ext>
            </a:extLst>
          </p:cNvPr>
          <p:cNvSpPr/>
          <p:nvPr/>
        </p:nvSpPr>
        <p:spPr>
          <a:xfrm>
            <a:off x="1264505" y="1852997"/>
            <a:ext cx="2215981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3A9E2-8A76-41B8-BC07-41EBB848AF09}"/>
              </a:ext>
            </a:extLst>
          </p:cNvPr>
          <p:cNvSpPr/>
          <p:nvPr/>
        </p:nvSpPr>
        <p:spPr>
          <a:xfrm>
            <a:off x="1264504" y="2280847"/>
            <a:ext cx="2215981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F2111-4AD4-443A-89F3-20A1592EBDF3}"/>
              </a:ext>
            </a:extLst>
          </p:cNvPr>
          <p:cNvSpPr/>
          <p:nvPr/>
        </p:nvSpPr>
        <p:spPr>
          <a:xfrm>
            <a:off x="1264503" y="2708697"/>
            <a:ext cx="2215981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A2894-ABF3-4BDA-ADC6-05C4F7756867}"/>
              </a:ext>
            </a:extLst>
          </p:cNvPr>
          <p:cNvSpPr/>
          <p:nvPr/>
        </p:nvSpPr>
        <p:spPr>
          <a:xfrm>
            <a:off x="1264503" y="3940254"/>
            <a:ext cx="2215981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N-1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E5268-C6BF-4D66-8742-98F5A62E19B5}"/>
              </a:ext>
            </a:extLst>
          </p:cNvPr>
          <p:cNvSpPr/>
          <p:nvPr/>
        </p:nvSpPr>
        <p:spPr>
          <a:xfrm>
            <a:off x="1264503" y="4364502"/>
            <a:ext cx="2215981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67083-9EE8-4416-813D-209C6C0E4367}"/>
              </a:ext>
            </a:extLst>
          </p:cNvPr>
          <p:cNvSpPr txBox="1"/>
          <p:nvPr/>
        </p:nvSpPr>
        <p:spPr>
          <a:xfrm>
            <a:off x="1392194" y="3422137"/>
            <a:ext cx="11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8F14C5-29F4-4684-9369-94F22A1F3444}"/>
              </a:ext>
            </a:extLst>
          </p:cNvPr>
          <p:cNvCxnSpPr/>
          <p:nvPr/>
        </p:nvCxnSpPr>
        <p:spPr>
          <a:xfrm flipV="1">
            <a:off x="3599935" y="675503"/>
            <a:ext cx="2290119" cy="203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8EF5D6-6AE4-428A-ABE0-2141D8A488AD}"/>
              </a:ext>
            </a:extLst>
          </p:cNvPr>
          <p:cNvCxnSpPr>
            <a:cxnSpLocks/>
          </p:cNvCxnSpPr>
          <p:nvPr/>
        </p:nvCxnSpPr>
        <p:spPr>
          <a:xfrm>
            <a:off x="3616411" y="3054686"/>
            <a:ext cx="2273643" cy="94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2D158A-F2B0-4CA9-805A-4A266D42C0DF}"/>
              </a:ext>
            </a:extLst>
          </p:cNvPr>
          <p:cNvSpPr/>
          <p:nvPr/>
        </p:nvSpPr>
        <p:spPr>
          <a:xfrm>
            <a:off x="6417272" y="1507008"/>
            <a:ext cx="2215981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Bytes: String 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ABD13-B97D-471E-B70B-9071F272217E}"/>
              </a:ext>
            </a:extLst>
          </p:cNvPr>
          <p:cNvSpPr/>
          <p:nvPr/>
        </p:nvSpPr>
        <p:spPr>
          <a:xfrm>
            <a:off x="6417272" y="2087776"/>
            <a:ext cx="2215981" cy="34598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Bytes: Path +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50F70-904B-4BE2-96CB-329BDADB1E37}"/>
              </a:ext>
            </a:extLst>
          </p:cNvPr>
          <p:cNvSpPr/>
          <p:nvPr/>
        </p:nvSpPr>
        <p:spPr>
          <a:xfrm>
            <a:off x="6417272" y="2668544"/>
            <a:ext cx="2215981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Bytes: Key 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201125-7E21-494B-896A-D3B1F7EEF177}"/>
              </a:ext>
            </a:extLst>
          </p:cNvPr>
          <p:cNvSpPr/>
          <p:nvPr/>
        </p:nvSpPr>
        <p:spPr>
          <a:xfrm>
            <a:off x="6417272" y="3249312"/>
            <a:ext cx="2215981" cy="34598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Bytes: Key List</a:t>
            </a:r>
          </a:p>
        </p:txBody>
      </p:sp>
    </p:spTree>
    <p:extLst>
      <p:ext uri="{BB962C8B-B14F-4D97-AF65-F5344CB8AC3E}">
        <p14:creationId xmlns:p14="http://schemas.microsoft.com/office/powerpoint/2010/main" val="297381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Binary Formats</vt:lpstr>
      <vt:lpstr>Folder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Gardner</dc:creator>
  <cp:lastModifiedBy>Andrew Gardner</cp:lastModifiedBy>
  <cp:revision>3</cp:revision>
  <dcterms:created xsi:type="dcterms:W3CDTF">2020-02-08T22:23:15Z</dcterms:created>
  <dcterms:modified xsi:type="dcterms:W3CDTF">2020-02-08T22:39:57Z</dcterms:modified>
</cp:coreProperties>
</file>