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73A7-A038-4CDE-A5AC-C0242FF79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E6D4C-4D84-4F13-807F-7EEFB8231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7DF14-8BDE-4408-B336-404ADC77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7804-E7B6-4E25-A7F7-3FE60FD9A0A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A8D9-C3D0-4FF0-819C-2C7BD9D8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C15C-0CD2-45F8-98DA-AE39BADB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0E44-1110-4576-93DC-459B4C49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8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E803-E37C-4BA8-AE37-18D419B2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59F2D-ED96-4117-A496-68AC626AF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BB179-DE2F-4E72-8245-3C91C88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7804-E7B6-4E25-A7F7-3FE60FD9A0A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428A-C1EE-4810-8CA1-4DD7D207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4EE0-71F2-4F30-9761-8D3F244A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0E44-1110-4576-93DC-459B4C49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9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D7272-5FF7-43ED-B097-07A2BB9EB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CF3F9-1139-44A2-A0AC-2A25E9832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2E400-2640-4CC2-80CC-B0847326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7804-E7B6-4E25-A7F7-3FE60FD9A0A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38C83-E3E4-4D4A-8D0E-256715C3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7531-D10A-4510-B009-291BACF6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0E44-1110-4576-93DC-459B4C49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C096-C586-424A-B8FB-63754D35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B9E47-7E9C-4392-870C-F3B4BB863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DD1CA-4343-4A4C-849D-604E3C2D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7804-E7B6-4E25-A7F7-3FE60FD9A0A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0C7F-6BAD-43D0-B4F4-9C2C993C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FEC3-6213-4A76-95CF-1E9587B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0E44-1110-4576-93DC-459B4C49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0E4A-A40F-4F5E-894C-0312D05C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7D1F-0C92-4C78-9269-797E5F70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8E70-CA27-4C1E-AE57-BAE9D3DB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7804-E7B6-4E25-A7F7-3FE60FD9A0A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DEDD-7E48-4EEA-BAF6-9E088DC0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F3723-CBCF-4ADB-B47A-D9783982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0E44-1110-4576-93DC-459B4C49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3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6DB5-4708-46EB-A5CE-D262B2F8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8AF8-D657-416D-AEDF-F9F46367B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988C7-A4D8-428D-9CDE-E936571C6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B78EA-6851-4A13-A5C5-6AA45F4C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7804-E7B6-4E25-A7F7-3FE60FD9A0A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4801-54D0-4018-A552-08960302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BFB31-5A63-4A6D-B5EA-7D752080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0E44-1110-4576-93DC-459B4C49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7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C363-E5FA-4006-B6F2-1A5CB90D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62CA9-E8C5-4E58-A1E9-DB3C36982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EB842-7475-43D0-9C6F-5C5A7F081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03AC-90E2-4F0F-BD1E-647E4A79B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411C3-0F22-4F62-812C-EE587EAD6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912A4-1468-445F-AC7F-4560CD83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7804-E7B6-4E25-A7F7-3FE60FD9A0A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42595-D164-4DF5-B6D9-75A4C0ED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F8600-892B-4298-B4A5-153D3053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0E44-1110-4576-93DC-459B4C49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0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C634-69DC-425D-B790-7D57C4CE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C887-4A92-430E-96CE-DBE10520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7804-E7B6-4E25-A7F7-3FE60FD9A0A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898EC-B9D0-4A0A-AA79-7200DD53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13207-B142-49A1-87F3-C8A6473A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0E44-1110-4576-93DC-459B4C49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0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FA1EF-2F30-4FEA-8190-58A42070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7804-E7B6-4E25-A7F7-3FE60FD9A0A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98C11-9EB7-4CE0-AFCB-0ACF0DC0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9B7D9-1607-4D44-B6DE-28541BC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0E44-1110-4576-93DC-459B4C49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8495-F96B-40EE-9B77-00D82029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DE79-5D00-40EE-A736-89B576606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04494-FD2D-4AC1-9745-7ED12F43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93CFF-5790-48F2-89C8-96FB1975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7804-E7B6-4E25-A7F7-3FE60FD9A0A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814A-6E99-45F6-B48E-09D2AB4A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AE5B6-BB7C-42F6-8541-4324F1CE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0E44-1110-4576-93DC-459B4C49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AA9B-E404-4A5F-B566-9FCB7125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C5754-E43C-4AC9-B9E9-CA8EBE9A2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049CA-67B1-430D-B6DF-83ECD6481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3BF1F-3A42-47C1-95D6-CD21F982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7804-E7B6-4E25-A7F7-3FE60FD9A0A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93C24-2BBA-4FA8-BD68-90D585DC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49196-5B45-4BA4-8478-D29781D0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0E44-1110-4576-93DC-459B4C49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1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7151F-4F6A-461F-8563-F277CC93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C868A-D4C4-4C19-B4E5-5707F64B9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4FE0-ABE9-4379-BB64-A02F71C5F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7804-E7B6-4E25-A7F7-3FE60FD9A0A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3E7DC-DCD2-4592-B55C-0C6244C9A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BD54B-1263-45BA-8FE0-9783E32A4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F0E44-1110-4576-93DC-459B4C49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281E-D4A3-435C-84D7-05C0F10CB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VolRNG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D581E-DCE5-4354-A760-02BD5DEA3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OpenTrace</a:t>
            </a:r>
            <a:r>
              <a:rPr lang="en-US" dirty="0"/>
              <a:t> Toolchain</a:t>
            </a:r>
          </a:p>
        </p:txBody>
      </p:sp>
    </p:spTree>
    <p:extLst>
      <p:ext uri="{BB962C8B-B14F-4D97-AF65-F5344CB8AC3E}">
        <p14:creationId xmlns:p14="http://schemas.microsoft.com/office/powerpoint/2010/main" val="103620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E3A8-7216-4ED6-9E75-9BFC29FA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4657-03A7-4300-BD9F-6DE46836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./volrng.exe test Z: 100 --step</a:t>
            </a:r>
          </a:p>
          <a:p>
            <a:r>
              <a:rPr lang="en-US" sz="2000" dirty="0"/>
              <a:t>Create or open project name “test” using “Z:” as the mount point for the disk. Step with 100MB of test data. “test” is a relative or absolute path.</a:t>
            </a:r>
          </a:p>
          <a:p>
            <a:r>
              <a:rPr lang="en-US" dirty="0"/>
              <a:t>./volrng.exe test Z: --mount</a:t>
            </a:r>
          </a:p>
          <a:p>
            <a:r>
              <a:rPr lang="en-US" sz="2000" dirty="0"/>
              <a:t>Mount the “test” backing VHD data to “Z:”. Useful since volume is dismounted after each --step.</a:t>
            </a:r>
          </a:p>
          <a:p>
            <a:r>
              <a:rPr lang="en-US" dirty="0"/>
              <a:t>./volrng.exe test --dismount</a:t>
            </a:r>
          </a:p>
          <a:p>
            <a:r>
              <a:rPr lang="en-US" sz="2000" dirty="0"/>
              <a:t>Dismount after a mount.</a:t>
            </a:r>
          </a:p>
          <a:p>
            <a:r>
              <a:rPr lang="en-US" dirty="0"/>
              <a:t>./volrng.exe test </a:t>
            </a:r>
            <a:r>
              <a:rPr lang="en-US" dirty="0" err="1"/>
              <a:t>somepath</a:t>
            </a:r>
            <a:r>
              <a:rPr lang="en-US" dirty="0"/>
              <a:t>/to/</a:t>
            </a:r>
            <a:r>
              <a:rPr lang="en-US" dirty="0" err="1"/>
              <a:t>restored_data</a:t>
            </a:r>
            <a:r>
              <a:rPr lang="en-US" dirty="0"/>
              <a:t> --validate</a:t>
            </a:r>
          </a:p>
          <a:p>
            <a:r>
              <a:rPr lang="en-US" sz="1600" dirty="0"/>
              <a:t>Checks if the restored data matches the </a:t>
            </a:r>
            <a:r>
              <a:rPr lang="en-US" sz="1600"/>
              <a:t>original data.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757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BD011B5-E25B-4F11-865C-A1BE0B147639}"/>
              </a:ext>
            </a:extLst>
          </p:cNvPr>
          <p:cNvSpPr/>
          <p:nvPr/>
        </p:nvSpPr>
        <p:spPr>
          <a:xfrm>
            <a:off x="2879125" y="739345"/>
            <a:ext cx="1548713" cy="1507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VHD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A52DB7F-7295-48A9-8300-C2452790BE28}"/>
              </a:ext>
            </a:extLst>
          </p:cNvPr>
          <p:cNvSpPr/>
          <p:nvPr/>
        </p:nvSpPr>
        <p:spPr>
          <a:xfrm>
            <a:off x="4773827" y="1243913"/>
            <a:ext cx="2644346" cy="444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and Format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74C0A-0C98-4F6D-9F34-B17398C68035}"/>
              </a:ext>
            </a:extLst>
          </p:cNvPr>
          <p:cNvSpPr/>
          <p:nvPr/>
        </p:nvSpPr>
        <p:spPr>
          <a:xfrm>
            <a:off x="7764162" y="739345"/>
            <a:ext cx="1548713" cy="1507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NTFS</a:t>
            </a:r>
          </a:p>
          <a:p>
            <a:pPr algn="ctr"/>
            <a:r>
              <a:rPr lang="en-US" dirty="0"/>
              <a:t>File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2173F-615F-4E46-B782-935BAF45E6C3}"/>
              </a:ext>
            </a:extLst>
          </p:cNvPr>
          <p:cNvSpPr/>
          <p:nvPr/>
        </p:nvSpPr>
        <p:spPr>
          <a:xfrm>
            <a:off x="5439032" y="3074773"/>
            <a:ext cx="1313935" cy="3542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Seed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1990B13-3FE7-4D52-B7FA-65409D430C87}"/>
              </a:ext>
            </a:extLst>
          </p:cNvPr>
          <p:cNvSpPr/>
          <p:nvPr/>
        </p:nvSpPr>
        <p:spPr>
          <a:xfrm>
            <a:off x="8311977" y="2683475"/>
            <a:ext cx="453081" cy="1136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26582DD-B16D-472C-800B-ECB20A7AA3DD}"/>
              </a:ext>
            </a:extLst>
          </p:cNvPr>
          <p:cNvSpPr/>
          <p:nvPr/>
        </p:nvSpPr>
        <p:spPr>
          <a:xfrm>
            <a:off x="6882712" y="3110812"/>
            <a:ext cx="1313935" cy="282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6AA765-8895-47D8-9E13-213436762608}"/>
              </a:ext>
            </a:extLst>
          </p:cNvPr>
          <p:cNvSpPr/>
          <p:nvPr/>
        </p:nvSpPr>
        <p:spPr>
          <a:xfrm>
            <a:off x="395416" y="4343402"/>
            <a:ext cx="891746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1E8CCE-D7FF-4862-B4A7-9EB3FD7854E3}"/>
              </a:ext>
            </a:extLst>
          </p:cNvPr>
          <p:cNvSpPr/>
          <p:nvPr/>
        </p:nvSpPr>
        <p:spPr>
          <a:xfrm>
            <a:off x="395416" y="3902677"/>
            <a:ext cx="11475308" cy="28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generated File/Folder structure from seed.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EE063-793F-44DE-B5A4-8D77153A5D3B}"/>
              </a:ext>
            </a:extLst>
          </p:cNvPr>
          <p:cNvSpPr/>
          <p:nvPr/>
        </p:nvSpPr>
        <p:spPr>
          <a:xfrm>
            <a:off x="1478692" y="4339285"/>
            <a:ext cx="891746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7BB869-98D1-43CF-B2F4-3ECC6070D05C}"/>
              </a:ext>
            </a:extLst>
          </p:cNvPr>
          <p:cNvSpPr/>
          <p:nvPr/>
        </p:nvSpPr>
        <p:spPr>
          <a:xfrm>
            <a:off x="2561968" y="4343406"/>
            <a:ext cx="891746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6D2E18-6495-405A-AF6A-B523AB8E966B}"/>
              </a:ext>
            </a:extLst>
          </p:cNvPr>
          <p:cNvSpPr/>
          <p:nvPr/>
        </p:nvSpPr>
        <p:spPr>
          <a:xfrm>
            <a:off x="3653479" y="4339285"/>
            <a:ext cx="5204257" cy="31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8559E4-9A60-466F-897E-8B611288C275}"/>
              </a:ext>
            </a:extLst>
          </p:cNvPr>
          <p:cNvSpPr/>
          <p:nvPr/>
        </p:nvSpPr>
        <p:spPr>
          <a:xfrm>
            <a:off x="3653481" y="4812962"/>
            <a:ext cx="891746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2DB821-B4B0-46A8-B77C-4A4DB62EEB16}"/>
              </a:ext>
            </a:extLst>
          </p:cNvPr>
          <p:cNvSpPr/>
          <p:nvPr/>
        </p:nvSpPr>
        <p:spPr>
          <a:xfrm>
            <a:off x="4736757" y="4812962"/>
            <a:ext cx="891746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F93B3-DD91-425E-B875-7C68325B7CE9}"/>
              </a:ext>
            </a:extLst>
          </p:cNvPr>
          <p:cNvSpPr/>
          <p:nvPr/>
        </p:nvSpPr>
        <p:spPr>
          <a:xfrm>
            <a:off x="5820033" y="4812962"/>
            <a:ext cx="891746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0D6E64-0AEC-4D3B-A806-2BE52FEA71EE}"/>
              </a:ext>
            </a:extLst>
          </p:cNvPr>
          <p:cNvSpPr/>
          <p:nvPr/>
        </p:nvSpPr>
        <p:spPr>
          <a:xfrm>
            <a:off x="6882712" y="4812962"/>
            <a:ext cx="1975024" cy="31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4F0AEB-5D2B-4BE3-B773-532F2D445C5A}"/>
              </a:ext>
            </a:extLst>
          </p:cNvPr>
          <p:cNvSpPr/>
          <p:nvPr/>
        </p:nvSpPr>
        <p:spPr>
          <a:xfrm>
            <a:off x="6903309" y="5290758"/>
            <a:ext cx="891746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D95E90-B751-48A0-B327-236EB4B4A092}"/>
              </a:ext>
            </a:extLst>
          </p:cNvPr>
          <p:cNvSpPr/>
          <p:nvPr/>
        </p:nvSpPr>
        <p:spPr>
          <a:xfrm>
            <a:off x="7965990" y="5290758"/>
            <a:ext cx="891746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8D62CC-E800-4A3C-9395-1FAB7FBAAC46}"/>
              </a:ext>
            </a:extLst>
          </p:cNvPr>
          <p:cNvSpPr/>
          <p:nvPr/>
        </p:nvSpPr>
        <p:spPr>
          <a:xfrm>
            <a:off x="9032786" y="4339285"/>
            <a:ext cx="891746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D02A3-9E06-4923-A2C2-8AE8E7157DBC}"/>
              </a:ext>
            </a:extLst>
          </p:cNvPr>
          <p:cNvSpPr/>
          <p:nvPr/>
        </p:nvSpPr>
        <p:spPr>
          <a:xfrm>
            <a:off x="10099582" y="4339285"/>
            <a:ext cx="891746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A5CDAC-6573-48B5-A1F8-6EC8058D40F0}"/>
              </a:ext>
            </a:extLst>
          </p:cNvPr>
          <p:cNvSpPr txBox="1"/>
          <p:nvPr/>
        </p:nvSpPr>
        <p:spPr>
          <a:xfrm>
            <a:off x="11112843" y="4498892"/>
            <a:ext cx="52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075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149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VolRNG</vt:lpstr>
      <vt:lpstr>Command 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VolRNG</dc:title>
  <dc:creator>Andrew Gardner</dc:creator>
  <cp:lastModifiedBy>Andrew Gardner</cp:lastModifiedBy>
  <cp:revision>4</cp:revision>
  <dcterms:created xsi:type="dcterms:W3CDTF">2020-02-10T22:08:19Z</dcterms:created>
  <dcterms:modified xsi:type="dcterms:W3CDTF">2020-02-10T22:54:31Z</dcterms:modified>
</cp:coreProperties>
</file>