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ardner" initials="AG" lastIdx="1" clrIdx="0">
    <p:extLst>
      <p:ext uri="{19B8F6BF-5375-455C-9EA6-DF929625EA0E}">
        <p15:presenceInfo xmlns:p15="http://schemas.microsoft.com/office/powerpoint/2012/main" userId="Andrew Gard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7EB6-778A-4587-BE1E-FDF492172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34E0-7F5D-40FB-9DAB-01CBCA5E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8035-6EB9-4E30-B3F7-161E5C38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EF44-97EC-4260-A7A0-BC8469B6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A916-62E6-44D1-B211-154E2D3D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E63F-C5CB-4B1B-8E9C-2A92214F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10568-0038-435F-ADEA-5249E6A3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27DE-EBC3-4712-97E6-F39393B9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9FEA-220A-4B24-95C9-D6D67B5D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FFB0-9A08-4FDB-9559-80F44D6F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C0D5D-4A7D-421C-B783-B7986934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F79CA-8B92-4683-AB4E-DC6FC705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2DA7-D5BF-4917-8953-909004C8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B208-1E3C-4D87-A54A-45F341CF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1C05-0BF1-41F2-8D56-019A4804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799-52EE-4FA2-B69D-F6E01348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B626-9FE3-4A3C-BB5E-0B18C930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4613-0089-4A12-801F-508E9D96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ABAE-9DEE-4EFC-B985-A0184CD1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18B8-A90F-4B08-A4B6-AD350033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240D-1C00-483A-8FAE-A04324D0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2A4-E674-40FE-98B7-67E81527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374A-8FB8-4E31-801D-8F542950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B183-D45B-4D95-BD00-03ECA1BB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3A03-5DB3-4EB8-B479-81BF8F8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520-C54D-476E-827D-DAE5A70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A0CB-642D-498E-B92F-EB490A56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98FC-41CF-4ED4-BF85-0A1964304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D2C2-CAD7-4BC4-909E-F950128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4159-CE7B-4360-B2EE-29E947AC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46F9-1D99-4994-ABE1-A2729BFE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7CB-9F55-4CB0-9935-10FBA09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F366-3D77-4C9B-86D6-8BFAFF96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7B2E-1F07-4E3F-A860-F3E59641C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CA220-AAFC-4650-AAA7-D57DDE44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44B1-149C-4DA2-9484-2BF46BA00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81B7-A194-4D58-B5F0-2074388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5D70A-D789-41FF-AC5F-4FAD06F9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74D17-4A14-4608-90FF-A5E8E0BA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AE7-1B53-4B26-8CE9-3FFF6148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35F24-039F-4CE7-BF11-A30044A6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63291-37C5-4085-8654-F441844A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A37DB-2D5C-4660-B42F-70BE4660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C844D-BCCF-43D9-AB9F-5E2D2CF0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8D316-54A1-486A-A63A-509321AA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F828D-70C4-4AEA-A387-E0C3FE45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888F-EFCA-4008-A8EC-13582A36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1C58-DA8C-4DD9-B8B6-A3F4E39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5892-EE8D-4B6C-BBF4-59EACE5F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A73E-E1AF-4988-B9C9-309E0AF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A5A6B-7FF5-4D2E-B26D-E107D71D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A79B-8793-4FD4-8387-C3C91B37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535-2EEA-4D66-B819-70B1ACF9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09E60-1714-4E80-AE47-FC8A85C6E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258E-F20B-4D02-977B-CBD5E849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C4E2-B64C-4CD2-8379-FF66AFCC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8F73-0482-4779-800C-02F153B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72EF-2069-4019-BE8F-D283C405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FE07-92C6-42C7-8848-292BA179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D8E5-6011-4E01-A543-A9968BE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1470-5705-4166-930F-4569F00F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2604-460B-42DF-AD64-B4DBFB23070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7ABC-4CF1-4B50-9E8C-A4BB0DD24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6802-7B5E-45D6-A40A-24C8D227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116C-6A58-40A9-BDE2-3BFAF372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09B970-9E1B-454E-AF64-81952D246956}"/>
              </a:ext>
            </a:extLst>
          </p:cNvPr>
          <p:cNvSpPr/>
          <p:nvPr/>
        </p:nvSpPr>
        <p:spPr>
          <a:xfrm>
            <a:off x="2314960" y="5204753"/>
            <a:ext cx="1416908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winGRDB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DA6F3-C69E-41C0-B4D4-17AECF4A3F85}"/>
              </a:ext>
            </a:extLst>
          </p:cNvPr>
          <p:cNvSpPr/>
          <p:nvPr/>
        </p:nvSpPr>
        <p:spPr>
          <a:xfrm>
            <a:off x="1090103" y="2519433"/>
            <a:ext cx="1273442" cy="125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D18DF-286A-493D-B9C4-C48E66AB34C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1726824" y="3772323"/>
            <a:ext cx="1296590" cy="14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B427D4-10C3-4244-B2E3-D5DA9387FCEE}"/>
              </a:ext>
            </a:extLst>
          </p:cNvPr>
          <p:cNvSpPr/>
          <p:nvPr/>
        </p:nvSpPr>
        <p:spPr>
          <a:xfrm>
            <a:off x="3095147" y="2519433"/>
            <a:ext cx="1273442" cy="125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5F9A1-A111-4711-8B7C-489B55B25C85}"/>
              </a:ext>
            </a:extLst>
          </p:cNvPr>
          <p:cNvCxnSpPr>
            <a:stCxn id="12" idx="4"/>
            <a:endCxn id="4" idx="0"/>
          </p:cNvCxnSpPr>
          <p:nvPr/>
        </p:nvCxnSpPr>
        <p:spPr>
          <a:xfrm flipH="1">
            <a:off x="3023414" y="3772323"/>
            <a:ext cx="708454" cy="14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F7EE78-F730-4C66-874B-C53CA4ECA387}"/>
              </a:ext>
            </a:extLst>
          </p:cNvPr>
          <p:cNvSpPr txBox="1"/>
          <p:nvPr/>
        </p:nvSpPr>
        <p:spPr>
          <a:xfrm>
            <a:off x="5253789" y="635267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Primary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160EB47-CB76-45B1-9A03-A4F74534E040}"/>
              </a:ext>
            </a:extLst>
          </p:cNvPr>
          <p:cNvSpPr/>
          <p:nvPr/>
        </p:nvSpPr>
        <p:spPr>
          <a:xfrm>
            <a:off x="2281443" y="763560"/>
            <a:ext cx="1068404" cy="933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9AC455-5408-4CB9-A712-0636DF0245DE}"/>
              </a:ext>
            </a:extLst>
          </p:cNvPr>
          <p:cNvCxnSpPr>
            <a:stCxn id="23" idx="3"/>
            <a:endCxn id="12" idx="0"/>
          </p:cNvCxnSpPr>
          <p:nvPr/>
        </p:nvCxnSpPr>
        <p:spPr>
          <a:xfrm>
            <a:off x="2815645" y="1697211"/>
            <a:ext cx="916223" cy="8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E36D54-6C83-47BA-A3F8-C1C47FF6ABD7}"/>
              </a:ext>
            </a:extLst>
          </p:cNvPr>
          <p:cNvCxnSpPr>
            <a:stCxn id="23" idx="3"/>
            <a:endCxn id="8" idx="0"/>
          </p:cNvCxnSpPr>
          <p:nvPr/>
        </p:nvCxnSpPr>
        <p:spPr>
          <a:xfrm flipH="1">
            <a:off x="1726824" y="1697211"/>
            <a:ext cx="1088821" cy="8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BE2C6D2-612B-4903-8722-E76A781BDC3E}"/>
              </a:ext>
            </a:extLst>
          </p:cNvPr>
          <p:cNvSpPr/>
          <p:nvPr/>
        </p:nvSpPr>
        <p:spPr>
          <a:xfrm>
            <a:off x="6059382" y="5519653"/>
            <a:ext cx="1126156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C406E7-323E-4946-935F-52DCCA440A9D}"/>
              </a:ext>
            </a:extLst>
          </p:cNvPr>
          <p:cNvSpPr/>
          <p:nvPr/>
        </p:nvSpPr>
        <p:spPr>
          <a:xfrm>
            <a:off x="9513053" y="5204752"/>
            <a:ext cx="1416908" cy="889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linGRDB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6126C8-D07D-4E78-B203-DFB2E917FF91}"/>
              </a:ext>
            </a:extLst>
          </p:cNvPr>
          <p:cNvCxnSpPr>
            <a:cxnSpLocks/>
            <a:stCxn id="29" idx="0"/>
            <a:endCxn id="32" idx="4"/>
          </p:cNvCxnSpPr>
          <p:nvPr/>
        </p:nvCxnSpPr>
        <p:spPr>
          <a:xfrm flipV="1">
            <a:off x="10221507" y="4055445"/>
            <a:ext cx="0" cy="114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63948AE-FB18-4339-9B4E-135EDA39ED44}"/>
              </a:ext>
            </a:extLst>
          </p:cNvPr>
          <p:cNvSpPr/>
          <p:nvPr/>
        </p:nvSpPr>
        <p:spPr>
          <a:xfrm>
            <a:off x="9584786" y="2802555"/>
            <a:ext cx="1273442" cy="125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Magic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85DD4CEB-D81C-452F-AF98-29E1699533C3}"/>
              </a:ext>
            </a:extLst>
          </p:cNvPr>
          <p:cNvSpPr/>
          <p:nvPr/>
        </p:nvSpPr>
        <p:spPr>
          <a:xfrm>
            <a:off x="10574481" y="815538"/>
            <a:ext cx="1068404" cy="933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0B9D66-3695-44E1-BA70-2BD592C37DE8}"/>
              </a:ext>
            </a:extLst>
          </p:cNvPr>
          <p:cNvCxnSpPr>
            <a:stCxn id="32" idx="0"/>
            <a:endCxn id="35" idx="3"/>
          </p:cNvCxnSpPr>
          <p:nvPr/>
        </p:nvCxnSpPr>
        <p:spPr>
          <a:xfrm flipV="1">
            <a:off x="10221507" y="1749189"/>
            <a:ext cx="887176" cy="10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B16F-ECAB-422E-8BA0-7493E2250441}"/>
              </a:ext>
            </a:extLst>
          </p:cNvPr>
          <p:cNvCxnSpPr>
            <a:cxnSpLocks/>
          </p:cNvCxnSpPr>
          <p:nvPr/>
        </p:nvCxnSpPr>
        <p:spPr>
          <a:xfrm flipV="1">
            <a:off x="7902341" y="1749189"/>
            <a:ext cx="932402" cy="5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104E9F6-918E-411E-9228-A14DEA4C8529}"/>
              </a:ext>
            </a:extLst>
          </p:cNvPr>
          <p:cNvSpPr txBox="1"/>
          <p:nvPr/>
        </p:nvSpPr>
        <p:spPr>
          <a:xfrm>
            <a:off x="6938210" y="2255920"/>
            <a:ext cx="2112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Secondaries Completely</a:t>
            </a:r>
          </a:p>
          <a:p>
            <a:r>
              <a:rPr lang="en-US" sz="1400" dirty="0"/>
              <a:t>Offline until failover. No Reads Even.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76AE28-7199-43FF-8EA8-A7A91AE9EBE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22183" y="4295543"/>
            <a:ext cx="1305636" cy="100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52555F-C6D0-4AA0-878F-DDB560FCF2C6}"/>
              </a:ext>
            </a:extLst>
          </p:cNvPr>
          <p:cNvSpPr txBox="1"/>
          <p:nvPr/>
        </p:nvSpPr>
        <p:spPr>
          <a:xfrm>
            <a:off x="6805061" y="3772323"/>
            <a:ext cx="224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 LAN optimized channel. Not ready for WAN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38669C-A667-4A4E-924F-BDD1CD06DA72}"/>
              </a:ext>
            </a:extLst>
          </p:cNvPr>
          <p:cNvSpPr txBox="1"/>
          <p:nvPr/>
        </p:nvSpPr>
        <p:spPr>
          <a:xfrm>
            <a:off x="4102270" y="4033933"/>
            <a:ext cx="2348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a disk replication, meaning it contains all the VSS snapshots too. This is a very good thing.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0AD708-1DD2-4C12-9982-A544B1F7E22E}"/>
              </a:ext>
            </a:extLst>
          </p:cNvPr>
          <p:cNvCxnSpPr>
            <a:stCxn id="49" idx="2"/>
            <a:endCxn id="4" idx="3"/>
          </p:cNvCxnSpPr>
          <p:nvPr/>
        </p:nvCxnSpPr>
        <p:spPr>
          <a:xfrm flipH="1">
            <a:off x="3731868" y="4988040"/>
            <a:ext cx="1544684" cy="66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9E6036-7225-41BD-B1D0-B1E0FFFC2EA2}"/>
              </a:ext>
            </a:extLst>
          </p:cNvPr>
          <p:cNvCxnSpPr>
            <a:cxnSpLocks/>
            <a:stCxn id="54" idx="0"/>
            <a:endCxn id="23" idx="5"/>
          </p:cNvCxnSpPr>
          <p:nvPr/>
        </p:nvCxnSpPr>
        <p:spPr>
          <a:xfrm flipH="1" flipV="1">
            <a:off x="3082746" y="1230386"/>
            <a:ext cx="2365675" cy="52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B54B480-F9F0-46CF-AE12-E2F85ABC2B86}"/>
              </a:ext>
            </a:extLst>
          </p:cNvPr>
          <p:cNvSpPr txBox="1"/>
          <p:nvPr/>
        </p:nvSpPr>
        <p:spPr>
          <a:xfrm>
            <a:off x="4392235" y="1760076"/>
            <a:ext cx="211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5% performance penalty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C570797-0DB9-4578-A729-429E53535B7E}"/>
              </a:ext>
            </a:extLst>
          </p:cNvPr>
          <p:cNvSpPr/>
          <p:nvPr/>
        </p:nvSpPr>
        <p:spPr>
          <a:xfrm>
            <a:off x="8834743" y="763560"/>
            <a:ext cx="1068404" cy="9336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45932-8E3F-44ED-902A-F8D549155E8C}"/>
              </a:ext>
            </a:extLst>
          </p:cNvPr>
          <p:cNvCxnSpPr>
            <a:cxnSpLocks/>
            <a:stCxn id="32" idx="0"/>
            <a:endCxn id="57" idx="3"/>
          </p:cNvCxnSpPr>
          <p:nvPr/>
        </p:nvCxnSpPr>
        <p:spPr>
          <a:xfrm flipH="1" flipV="1">
            <a:off x="9368945" y="1697211"/>
            <a:ext cx="852562" cy="110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C03A-D823-47FD-B721-BA7ABF38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1439-904B-4064-B42C-30751DA7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winGRDB</a:t>
            </a:r>
            <a:r>
              <a:rPr lang="en-US" dirty="0"/>
              <a:t> as primary on windows machine.</a:t>
            </a:r>
          </a:p>
          <a:p>
            <a:r>
              <a:rPr lang="en-US" dirty="0"/>
              <a:t>Take VSS snapshots on a schedule.</a:t>
            </a:r>
          </a:p>
          <a:p>
            <a:r>
              <a:rPr lang="en-US" dirty="0"/>
              <a:t>These snapshots are replicated automatically to all configured secondaries.</a:t>
            </a:r>
          </a:p>
          <a:p>
            <a:r>
              <a:rPr lang="en-US" dirty="0"/>
              <a:t>Take a secondary offline, export snapshot to some volume snapshot manager.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EE03-6129-456F-820A-458C1CC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EEC-67E0-442A-A2F1-EFB7911B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this work. YES!</a:t>
            </a:r>
          </a:p>
          <a:p>
            <a:r>
              <a:rPr lang="en-US" dirty="0"/>
              <a:t>Fast to prototype.</a:t>
            </a:r>
          </a:p>
          <a:p>
            <a:r>
              <a:rPr lang="en-US" dirty="0"/>
              <a:t>Not currently optimal, I’d say 20 - 50% out of the box.</a:t>
            </a:r>
          </a:p>
          <a:p>
            <a:r>
              <a:rPr lang="en-US" dirty="0"/>
              <a:t>Large amount of work required to make it a high performance competitive product.</a:t>
            </a:r>
          </a:p>
        </p:txBody>
      </p:sp>
    </p:spTree>
    <p:extLst>
      <p:ext uri="{BB962C8B-B14F-4D97-AF65-F5344CB8AC3E}">
        <p14:creationId xmlns:p14="http://schemas.microsoft.com/office/powerpoint/2010/main" val="286892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How would this work?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Gardner</dc:creator>
  <cp:lastModifiedBy>Andrew Gardner</cp:lastModifiedBy>
  <cp:revision>4</cp:revision>
  <dcterms:created xsi:type="dcterms:W3CDTF">2020-01-15T14:57:48Z</dcterms:created>
  <dcterms:modified xsi:type="dcterms:W3CDTF">2020-01-15T15:54:15Z</dcterms:modified>
</cp:coreProperties>
</file>