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0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5A597-2A0B-4331-9C27-4C9E7BB48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7D0306-9A21-4BD3-AF4F-ACFDEA2AE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24B95-BAA3-4BDD-9CD4-AF7C44FD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52A1-55DC-41AA-9E62-8E59BFC0946F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E034C2-1F06-4B8E-A520-5B705D64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4CBA01-372E-46D4-8294-D2B7F89F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65B-24C2-4806-A8F3-DA93CFC37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97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30A8C-9C89-4774-9A11-A7FD9246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611FC2-9EB4-4A2A-95FC-1842FD58F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EF414B-6863-48E6-9E96-73F95753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52A1-55DC-41AA-9E62-8E59BFC0946F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31B136-BF7F-4A53-876C-1AED4954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EAFB0-BC6E-4AFE-8B10-370295D5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65B-24C2-4806-A8F3-DA93CFC37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57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1EFF1D-DD1D-4094-AE7F-02C7E1CAC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075D2A-8330-4287-983A-E6C48E515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C343BA-68C6-428E-A91C-288456A9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52A1-55DC-41AA-9E62-8E59BFC0946F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0718B8-5987-45C4-ABEC-1E478BB2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28EEE3-30E9-4817-BCA5-CCE36C95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65B-24C2-4806-A8F3-DA93CFC37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01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89EDA-342C-4E82-94DE-456A094A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CF716-D84E-4D46-9583-8E65278E6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1E57F-509C-4B99-AEAF-19FF116F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52A1-55DC-41AA-9E62-8E59BFC0946F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25405C-5C92-466C-93AD-B37D85CA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80477D-4B6C-42E8-84DF-3D2BC164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65B-24C2-4806-A8F3-DA93CFC37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51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F2F3E-9F23-418A-8B3D-99ED679F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1B36E3-1E0A-495B-BF84-EC2B1775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77C547-14E1-4DBB-8456-8316BF03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52A1-55DC-41AA-9E62-8E59BFC0946F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C2418D-5AAC-44DE-B287-B4D308BF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B2D395-FEB6-46DB-971F-B4F9E360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65B-24C2-4806-A8F3-DA93CFC37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35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1E7C1-8ACD-4995-9477-9557B5BD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1C6C0E-94A8-4E00-BE3A-1E464BEFC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CD772F-4ED0-4AA1-8DC4-E68E2ED16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54ECF5-D310-4582-A13D-25C1E1DE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52A1-55DC-41AA-9E62-8E59BFC0946F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5731BF-840D-4C6E-8159-6A70FCA2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AB9E6F-86EE-4E5D-A899-65490FB2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65B-24C2-4806-A8F3-DA93CFC37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24982-4F34-4F88-90A5-97BE7E02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682A38-E7ED-4377-B540-330E7F08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FAF65A-FF1A-4C3A-881D-C44577907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4C447D-E54D-4CA6-A770-2DC5D2186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18196E-F12A-496E-9B5B-A94DE74A6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6B5BA6-329F-445E-AA33-FD20F49F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52A1-55DC-41AA-9E62-8E59BFC0946F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532299-D38A-4D53-B4E2-2D1DD6B8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E1A8B4-5620-4E63-A5A2-78817CBD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65B-24C2-4806-A8F3-DA93CFC37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95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4C13E-68DF-4548-BD74-2CD70C5E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26D4E3-C875-4630-BC47-0616C29C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52A1-55DC-41AA-9E62-8E59BFC0946F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12B806-8BDA-49FE-B797-7F4192D7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1D3AD0-B85D-44D9-AC6C-C83C6ED6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65B-24C2-4806-A8F3-DA93CFC37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71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C63EEB-B7DA-48FB-AEED-9D9D9984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52A1-55DC-41AA-9E62-8E59BFC0946F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A2301F-7FB2-492D-A532-1ED4B953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98BF3B-2127-4151-8E9B-ED52DD19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65B-24C2-4806-A8F3-DA93CFC37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14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CC3DF-387E-4641-8F28-B4FB4F65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284C1E-E0E7-4336-BB20-55DC5252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04D57A-DE9D-4AB0-8118-66990D82B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83E22A-EA4E-4820-9482-0AE6302C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52A1-55DC-41AA-9E62-8E59BFC0946F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E55D53-0336-4E0C-8027-E0D9639A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989035-1D77-412F-A000-213CB9A6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65B-24C2-4806-A8F3-DA93CFC37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14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AC1DF-9799-4B0B-AB21-F41ED804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6B8962-956A-4E60-93E1-7EFFA00CE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4A0494-95D0-4276-BC02-0B79B0F49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6459AF-AE59-4715-9359-F51DCB62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52A1-55DC-41AA-9E62-8E59BFC0946F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430D8F-954B-49B9-8F13-03E485D9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C314B5-E1FF-4B9E-AC05-B389F62E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65B-24C2-4806-A8F3-DA93CFC37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56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A8BFA-0076-41CE-ABA1-0D46324D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65B97A-E50C-4660-9216-8EABAD80D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64373B-1639-4FA9-AD5A-0BCAF7652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952A1-55DC-41AA-9E62-8E59BFC0946F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3D2CF-AC4D-46E7-80C2-DFFC7AC8C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2B9BB5-F330-46A4-90B7-08856B992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6965B-24C2-4806-A8F3-DA93CFC37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26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DF7D1-240E-4651-9D33-30C6D2336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Информационная безопасность - Лаб-1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E8189C-7667-4874-B6B8-7B064592E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Оразклычев Довлет Нфибд-02-18</a:t>
            </a:r>
          </a:p>
        </p:txBody>
      </p:sp>
    </p:spTree>
    <p:extLst>
      <p:ext uri="{BB962C8B-B14F-4D97-AF65-F5344CB8AC3E}">
        <p14:creationId xmlns:p14="http://schemas.microsoft.com/office/powerpoint/2010/main" val="165998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D22FF-D7C7-47C0-979B-499D955C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35B05-1FE2-4273-A00C-34DC96E5D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"/>
            </a:pP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Лабораторная работа подразумевает установку на виртуальную машину </a:t>
            </a:r>
            <a:r>
              <a:rPr lang="ru-RU" sz="1800" b="0" kern="50" dirty="0" err="1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VirtualBox</a:t>
            </a: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 (https://www.virtualbox.org/) операционной системы</a:t>
            </a:r>
            <a:endParaRPr lang="ru-RU" sz="1800" b="1" kern="50" dirty="0">
              <a:effectLst/>
              <a:latin typeface="Liberation Sans"/>
              <a:ea typeface="Droid Sans Fallback"/>
              <a:cs typeface="FreeSans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"/>
            </a:pP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Linux, дистрибутив </a:t>
            </a:r>
            <a:r>
              <a:rPr lang="ru-RU" sz="1800" b="0" kern="50" dirty="0" err="1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Centos</a:t>
            </a: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.</a:t>
            </a:r>
            <a:endParaRPr lang="ru-RU" sz="1800" b="1" kern="50" dirty="0">
              <a:effectLst/>
              <a:latin typeface="Liberation Sans"/>
              <a:ea typeface="Droid Sans Fallback"/>
              <a:cs typeface="FreeSans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"/>
            </a:pP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Выполнение работы возможно как в дисплейном классе факультета</a:t>
            </a:r>
            <a:endParaRPr lang="ru-RU" sz="1800" b="1" kern="50" dirty="0">
              <a:effectLst/>
              <a:latin typeface="Liberation Sans"/>
              <a:ea typeface="Droid Sans Fallback"/>
              <a:cs typeface="FreeSans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"/>
            </a:pP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физико-математических и естественных наук РУДН, так и дома. Описание</a:t>
            </a:r>
            <a:endParaRPr lang="ru-RU" sz="1800" b="1" kern="50" dirty="0">
              <a:effectLst/>
              <a:latin typeface="Liberation Sans"/>
              <a:ea typeface="Droid Sans Fallback"/>
              <a:cs typeface="FreeSans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"/>
            </a:pP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выполнения работы приведено для дисплейного класса со следующими характеристиками техники:</a:t>
            </a:r>
            <a:endParaRPr lang="ru-RU" sz="1800" b="1" kern="50" dirty="0">
              <a:effectLst/>
              <a:latin typeface="Liberation Sans"/>
              <a:ea typeface="Droid Sans Fallback"/>
              <a:cs typeface="FreeSans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"/>
            </a:pP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– Intel Core i3-550 3.2 </a:t>
            </a:r>
            <a:r>
              <a:rPr lang="ru-RU" sz="1800" b="0" kern="50" dirty="0" err="1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GHz</a:t>
            </a: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, 4 GB оперативной памяти, 8GB свободного</a:t>
            </a:r>
            <a:endParaRPr lang="ru-RU" sz="1800" b="1" kern="50" dirty="0">
              <a:effectLst/>
              <a:latin typeface="Liberation Sans"/>
              <a:ea typeface="Droid Sans Fallback"/>
              <a:cs typeface="FreeSans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"/>
            </a:pP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места на жёстком диске;</a:t>
            </a:r>
            <a:endParaRPr lang="ru-RU" sz="1800" b="1" kern="50" dirty="0">
              <a:effectLst/>
              <a:latin typeface="Liberation Sans"/>
              <a:ea typeface="Droid Sans Fallback"/>
              <a:cs typeface="FreeSans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"/>
            </a:pPr>
            <a:r>
              <a:rPr lang="en-US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– </a:t>
            </a: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ОС</a:t>
            </a:r>
            <a:r>
              <a:rPr lang="en-US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 Linux Gentoo (http://www.gentoo.ru/);</a:t>
            </a:r>
            <a:endParaRPr lang="ru-RU" sz="1800" b="1" kern="50" dirty="0">
              <a:effectLst/>
              <a:latin typeface="Liberation Sans"/>
              <a:ea typeface="Droid Sans Fallback"/>
              <a:cs typeface="FreeSans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"/>
            </a:pP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– </a:t>
            </a:r>
            <a:r>
              <a:rPr lang="ru-RU" sz="1800" b="0" kern="50" dirty="0" err="1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VirtualBox</a:t>
            </a: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 </a:t>
            </a:r>
            <a:r>
              <a:rPr lang="ru-RU" sz="1800" b="0" kern="50" dirty="0" err="1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верс</a:t>
            </a:r>
            <a:r>
              <a:rPr lang="ru-RU" sz="1800" b="0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. 4.3.18 или старше.</a:t>
            </a:r>
            <a:endParaRPr lang="ru-RU" sz="1800" b="1" kern="50" dirty="0">
              <a:effectLst/>
              <a:latin typeface="Liberation Sans"/>
              <a:ea typeface="Droid Sans Fallback"/>
              <a:cs typeface="FreeSan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54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A9B40-FCED-4E8A-AFE9-7DA736F4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5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Выполнение работы</a:t>
            </a:r>
            <a:br>
              <a:rPr lang="ru-RU" sz="1800" b="1" kern="50" dirty="0">
                <a:effectLst/>
                <a:latin typeface="Liberation Sans"/>
                <a:ea typeface="Droid Sans Fallback"/>
                <a:cs typeface="FreeSans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C91D4-8BA6-4C60-AAC7-C4020654D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Предварительно загрузили образ операционной системы </a:t>
            </a:r>
            <a:r>
              <a:rPr lang="en-US" sz="1800" kern="50" dirty="0">
                <a:effectLst/>
                <a:latin typeface="Liberation Serif"/>
                <a:ea typeface="Droid Sans Fallback"/>
                <a:cs typeface="FreeSans"/>
              </a:rPr>
              <a:t>CentOS</a:t>
            </a: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, а также установили </a:t>
            </a:r>
            <a:r>
              <a:rPr lang="en-US" sz="1800" kern="50" dirty="0">
                <a:effectLst/>
                <a:latin typeface="Liberation Serif"/>
                <a:ea typeface="Droid Sans Fallback"/>
                <a:cs typeface="FreeSans"/>
              </a:rPr>
              <a:t>VirtualBox</a:t>
            </a: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.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Начали видеозапись и открыли инструкцию по выполнению лабораторной работы.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Открыли виртуальную машину, сменили настройки местонахождения виртуальной ОС на жестком диске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815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5EF41-7EAF-4BFA-A0DE-AD87342C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C145B-6DC0-4AAC-A211-3F5D6369C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7678A3-F7C4-429D-9F44-7D4854BD5F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1576387"/>
            <a:ext cx="59404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1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85CFF-25B9-4D92-8FBA-61BA395F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8E0AC15-C7D0-4608-B25C-6E391E0EA3B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7067"/>
          <a:stretch/>
        </p:blipFill>
        <p:spPr bwMode="auto">
          <a:xfrm>
            <a:off x="3583249" y="1825625"/>
            <a:ext cx="5025502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9EBA75-8F15-42E8-8D94-BE0CE477E244}"/>
              </a:ext>
            </a:extLst>
          </p:cNvPr>
          <p:cNvSpPr txBox="1"/>
          <p:nvPr/>
        </p:nvSpPr>
        <p:spPr>
          <a:xfrm>
            <a:off x="1143000" y="68103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Сменили также горячую клавишу для выхода из фокуса программы, чтобы не конфликтовала с горячей клавишей в </a:t>
            </a:r>
            <a:r>
              <a:rPr lang="en-US" sz="1800" kern="50" dirty="0">
                <a:effectLst/>
                <a:latin typeface="Liberation Serif"/>
                <a:ea typeface="Droid Sans Fallback"/>
                <a:cs typeface="FreeSans"/>
              </a:rPr>
              <a:t>CentOS </a:t>
            </a: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для смены раскладки</a:t>
            </a:r>
          </a:p>
        </p:txBody>
      </p:sp>
    </p:spTree>
    <p:extLst>
      <p:ext uri="{BB962C8B-B14F-4D97-AF65-F5344CB8AC3E}">
        <p14:creationId xmlns:p14="http://schemas.microsoft.com/office/powerpoint/2010/main" val="322807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51A1D-E68E-41ED-8664-988BC5EE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080454-6D02-48F4-B588-A67F1E35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Загрузили образ в привод и запустили машину, предварительно указав требуемые в инструкции конфигурацию.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После запуска машины, нажали </a:t>
            </a:r>
            <a:r>
              <a:rPr lang="en-US" sz="1800" kern="50" dirty="0">
                <a:effectLst/>
                <a:latin typeface="Liberation Serif"/>
                <a:ea typeface="Droid Sans Fallback"/>
                <a:cs typeface="FreeSans"/>
              </a:rPr>
              <a:t>F</a:t>
            </a: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12 для перехода в </a:t>
            </a:r>
            <a:r>
              <a:rPr lang="en-US" sz="1800" kern="50" dirty="0">
                <a:effectLst/>
                <a:latin typeface="Liberation Serif"/>
                <a:ea typeface="Droid Sans Fallback"/>
                <a:cs typeface="FreeSans"/>
              </a:rPr>
              <a:t>Boot</a:t>
            </a: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-меню, чтобы выбрать </a:t>
            </a:r>
            <a:r>
              <a:rPr lang="en-US" sz="1800" kern="50" dirty="0">
                <a:effectLst/>
                <a:latin typeface="Liberation Serif"/>
                <a:ea typeface="Droid Sans Fallback"/>
                <a:cs typeface="FreeSans"/>
              </a:rPr>
              <a:t>CD </a:t>
            </a: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привод, где находится наш образ.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Выполнили настройку установки в соответствии с инструкцией и подождали процесс установки системы </a:t>
            </a:r>
            <a:r>
              <a:rPr lang="en-US" sz="1800" kern="50" dirty="0">
                <a:effectLst/>
                <a:latin typeface="Liberation Serif"/>
                <a:ea typeface="Droid Sans Fallback"/>
                <a:cs typeface="FreeSans"/>
              </a:rPr>
              <a:t>CentOS</a:t>
            </a: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.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Указали в качестве имени пользователя </a:t>
            </a:r>
            <a:r>
              <a:rPr lang="en-US" sz="1800" b="1" kern="50" dirty="0" err="1">
                <a:effectLst/>
                <a:latin typeface="Liberation Serif"/>
                <a:ea typeface="Droid Sans Fallback"/>
                <a:cs typeface="FreeSans"/>
              </a:rPr>
              <a:t>dorazklychev</a:t>
            </a: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, в соответствии с инструкции.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После полной установки и настройки открыли терминал и начали вводить команды для обновления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15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B6F6D-EC18-49B7-A1E0-3F6B2B99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15B8E7-5E3A-403D-948C-05BA7C75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6944"/>
            <a:ext cx="10515600" cy="4351338"/>
          </a:xfrm>
        </p:spPr>
        <p:txBody>
          <a:bodyPr/>
          <a:lstStyle/>
          <a:p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Сохранив сеанс, вышли из системы и открыли </a:t>
            </a:r>
            <a:r>
              <a:rPr lang="ru-RU" sz="1800" b="1" kern="50" dirty="0">
                <a:effectLst/>
                <a:latin typeface="Liberation Serif"/>
                <a:ea typeface="Droid Sans Fallback"/>
                <a:cs typeface="FreeSans"/>
              </a:rPr>
              <a:t>Менеджер виртуальных носителей, </a:t>
            </a: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где изменили тип жесткого диска на </a:t>
            </a:r>
            <a:r>
              <a:rPr lang="ru-RU" sz="1800" b="1" kern="50" dirty="0">
                <a:effectLst/>
                <a:latin typeface="Liberation Serif"/>
                <a:ea typeface="Droid Sans Fallback"/>
                <a:cs typeface="FreeSans"/>
              </a:rPr>
              <a:t>«С множественным подключением». </a:t>
            </a: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В отличие от старой версии, в новой</a:t>
            </a:r>
            <a:r>
              <a:rPr lang="ru-RU" sz="1800" b="1" kern="50" dirty="0">
                <a:effectLst/>
                <a:latin typeface="Liberation Serif"/>
                <a:ea typeface="Droid Sans Fallback"/>
                <a:cs typeface="FreeSans"/>
              </a:rPr>
              <a:t> </a:t>
            </a: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версии </a:t>
            </a:r>
            <a:r>
              <a:rPr lang="en-US" sz="1800" kern="50" dirty="0">
                <a:effectLst/>
                <a:latin typeface="Liberation Serif"/>
                <a:ea typeface="Droid Sans Fallback"/>
                <a:cs typeface="FreeSans"/>
              </a:rPr>
              <a:t>VirtualBox </a:t>
            </a:r>
            <a:r>
              <a:rPr lang="ru-RU" sz="1800" kern="50" dirty="0">
                <a:effectLst/>
                <a:latin typeface="Liberation Serif"/>
                <a:ea typeface="Droid Sans Fallback"/>
                <a:cs typeface="FreeSans"/>
              </a:rPr>
              <a:t>не нужно предварительно «Освобождать» диск, как это указано в инструкции. Это делается автоматически после предупредительного окна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8BFA0F-573D-40B9-B34D-A258E70C44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87" y="2348707"/>
            <a:ext cx="5940425" cy="374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4578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293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Liberation Sans</vt:lpstr>
      <vt:lpstr>Liberation Serif</vt:lpstr>
      <vt:lpstr>Times New Roman</vt:lpstr>
      <vt:lpstr>Тема Office</vt:lpstr>
      <vt:lpstr>Информационная безопасность - Лаб-1</vt:lpstr>
      <vt:lpstr>Цели и задачи работы</vt:lpstr>
      <vt:lpstr>Выполнение работы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безопасность - Лаб-1</dc:title>
  <dc:creator>Оразклычев Довлет</dc:creator>
  <cp:lastModifiedBy>Оразклычев Довлет</cp:lastModifiedBy>
  <cp:revision>1</cp:revision>
  <dcterms:created xsi:type="dcterms:W3CDTF">2021-09-18T11:45:32Z</dcterms:created>
  <dcterms:modified xsi:type="dcterms:W3CDTF">2021-09-18T11:55:16Z</dcterms:modified>
</cp:coreProperties>
</file>