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a25007a27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a25007a27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a3dd3100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a3dd310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a3dd3100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a3dd3100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a3dd3100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a3dd3100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a3dd3100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a3dd3100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a3dd310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a3dd310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a3dd3100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a3dd3100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a3dd3100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a3dd3100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a3dd3100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a3dd3100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a51cb49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a51cb49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a3dd310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a3dd310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a3dd310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a3dd310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a3dd310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a3dd310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a3dd3100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a3dd3100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a3dd310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a3dd310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a3dd3100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a3dd3100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a3dd3100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a3dd3100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Group 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2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analysis of the top 4 Metro Areas in North Carolina with respect to unemployment rate/percentage and statistics, (years 2015-2024): Charlotte, Raleigh, Greensboro, Winston-Salem</a:t>
            </a:r>
            <a:endParaRPr sz="223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975" y="166355"/>
            <a:ext cx="3534994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50050" y="128438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and Transform Charlotte Data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25078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8657" y="3966525"/>
            <a:ext cx="1024569" cy="10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6850" y="128438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and </a:t>
            </a:r>
            <a:r>
              <a:rPr lang="en"/>
              <a:t>Transform Raleigh Data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659951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32" y="4118925"/>
            <a:ext cx="1024569" cy="10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72525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and </a:t>
            </a:r>
            <a:r>
              <a:rPr lang="en"/>
              <a:t>Transform Greensboro Data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22928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32" y="4053675"/>
            <a:ext cx="1024569" cy="10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17175" y="52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and </a:t>
            </a:r>
            <a:r>
              <a:rPr lang="en"/>
              <a:t>Transform Winston-Salem Data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7964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32" y="4053675"/>
            <a:ext cx="1024569" cy="10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Raleigh SQL Table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00" y="572700"/>
            <a:ext cx="6729760" cy="43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32" y="4009375"/>
            <a:ext cx="1024569" cy="10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Greensboro SQL Table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25" y="631725"/>
            <a:ext cx="6613061" cy="433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32" y="3944375"/>
            <a:ext cx="1024569" cy="10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Winston-Salem SQL Table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00" y="572700"/>
            <a:ext cx="6761719" cy="438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32" y="3933300"/>
            <a:ext cx="1024569" cy="10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25380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Charlotte SQL Table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5" y="572700"/>
            <a:ext cx="6822980" cy="441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32" y="3898600"/>
            <a:ext cx="1024569" cy="10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60950" y="1584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Pandas Dataframe and Convert to SQLite for all 4 Cities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432" y="4118925"/>
            <a:ext cx="1024569" cy="1024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80050"/>
            <a:ext cx="7238147" cy="40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1000"/>
            <a:ext cx="8839202" cy="285048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ctrTitle"/>
          </p:nvPr>
        </p:nvSpPr>
        <p:spPr>
          <a:xfrm>
            <a:off x="311700" y="120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Dependencies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32" y="4009375"/>
            <a:ext cx="1024569" cy="10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70350" y="646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 Series ID Numbers and For Loop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750"/>
            <a:ext cx="7662232" cy="4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32" y="3966525"/>
            <a:ext cx="1024569" cy="10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811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 Unemployment Rate and Value JSON’s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6275"/>
            <a:ext cx="7919761" cy="418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32" y="3966525"/>
            <a:ext cx="1024569" cy="10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83625" y="128438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through all Series ID’s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8667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32" y="3966525"/>
            <a:ext cx="1024569" cy="10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15240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Data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2700"/>
            <a:ext cx="5246089" cy="44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32" y="3966525"/>
            <a:ext cx="1024569" cy="10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27900" y="85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into CSV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2950"/>
            <a:ext cx="8839200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32" y="3965075"/>
            <a:ext cx="1024569" cy="10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27900" y="128438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and Transform Data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11639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32" y="3966525"/>
            <a:ext cx="1024569" cy="10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94375" y="128438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Data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479863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32" y="4020425"/>
            <a:ext cx="1024569" cy="10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