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D261-AEF9-F5BC-26C8-BB8EDCF74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BE0F6-1376-8AFE-0F25-FEBB9C9C9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339A7-5BF5-08D6-5FC7-CF60A79A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2F61-D456-4F2F-A0F7-8038E0BDEC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7EF0A-BE96-312E-FEC9-BF83E854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94D10-3942-B12B-3CB2-1751617E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B5C-9F67-46AD-8BDA-6AD24B83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8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99EB-7E76-FEF9-15B0-DF99B1EA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6EAB0-0F08-BFB8-C8D8-EF6F4C552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AFB7-8758-EA6A-2EB1-AD165066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2F61-D456-4F2F-A0F7-8038E0BDEC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0068-1004-F46D-C75F-F0A1E2E8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AB4E6-188F-3741-451D-5E2A553E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B5C-9F67-46AD-8BDA-6AD24B83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1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F1061-D865-67C3-0C49-BDB350A67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44E0D-1F6A-52F3-7E97-D328AFBA9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10E3-08BA-0DE7-5249-B685A9C3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2F61-D456-4F2F-A0F7-8038E0BDEC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35235-3B2F-501B-34B5-D3DA81C9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64F2C-B079-070D-A283-070FE566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B5C-9F67-46AD-8BDA-6AD24B83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CBC8-CC9B-B0E3-DCD1-6022DBB0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AEF0-9C14-AD9E-9B77-E0AA8AFF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9DDF-1792-43A7-A510-0D6CA58C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2F61-D456-4F2F-A0F7-8038E0BDEC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E07A9-9873-68F6-B041-8D393262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AC22E-334B-B4F0-29C9-B1C54AE7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B5C-9F67-46AD-8BDA-6AD24B83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2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DBDC-B751-5E22-64A5-80AFAA6C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26AE4-84B9-19F0-0882-33888CD8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C41AC-7E75-9583-C4A8-BEC335DC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2F61-D456-4F2F-A0F7-8038E0BDEC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B0FBC-AE36-7DE5-7869-D89A90FE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85BE1-6376-BA03-B473-68902577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B5C-9F67-46AD-8BDA-6AD24B83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4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A651-22AE-B4F7-CD54-8A86E025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5485-5846-ADBA-EBB1-15A13A28E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89A22-17FA-0CBD-F737-10A9A04B0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5484C-5147-2687-F3C2-F8BCCA00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2F61-D456-4F2F-A0F7-8038E0BDEC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096D4-3FB6-86B6-8E3A-69352DD0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328CF-B6DD-0065-3D27-5140A76A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B5C-9F67-46AD-8BDA-6AD24B83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8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1D2A-3DA2-B512-DF88-E98A1AA1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8CE96-B2BC-5627-359C-4B5839E54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0061-F03A-A279-6BF8-4DF678C4A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74749-DBBE-A2CC-2C3C-46DE334DC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BB50A-26F5-3DF4-0973-FBD81A4F5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D3B2C-98D7-2FDC-4A28-78A118DF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2F61-D456-4F2F-A0F7-8038E0BDEC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B89F4-D4A7-0A49-8641-61646E6D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8F8E8-8EBC-CFCD-4BF9-276C92EB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B5C-9F67-46AD-8BDA-6AD24B83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7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CFA5-3811-755D-5AB8-CDE6D66C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17CF2-A65E-FE47-8AF9-23C5847B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2F61-D456-4F2F-A0F7-8038E0BDEC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68E30-81E1-2C9E-3498-FCC5F579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4158E-E265-303E-5208-C0152C8A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B5C-9F67-46AD-8BDA-6AD24B83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6023C-6C61-8F8B-3D18-E28B94B4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2F61-D456-4F2F-A0F7-8038E0BDEC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7594C-1EB2-D847-B48E-FEA11FCA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9F769-2CFF-5C9D-01A1-C190F256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B5C-9F67-46AD-8BDA-6AD24B83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6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3AD6-2BF6-908C-AA7B-E0862562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2597-3964-72CA-7D58-1947A5071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163A1-96A1-91B8-835E-41A3D2967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C8449-00AB-4785-2B99-8218E000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2F61-D456-4F2F-A0F7-8038E0BDEC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6F028-265E-A9BE-1E96-2FCE3690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19895-1ACE-0121-20A3-8E7F9036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B5C-9F67-46AD-8BDA-6AD24B83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3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CE48-3F25-9A12-9D85-2515C34C1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6A84A-442B-12CF-179A-CD44060B1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E120F-D91E-3D14-FD3E-69A3476B3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A4623-7F57-0419-0A34-6FD2D8CA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2F61-D456-4F2F-A0F7-8038E0BDEC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4135B-1F7C-4FD8-33E9-9549F224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80659-16FE-E5EC-B13F-9917D90F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B5C-9F67-46AD-8BDA-6AD24B83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4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0648C-2183-BD00-39B1-9A816AEA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ECE6-F25F-D4CF-27EF-4C3EA8D3E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1DE3-454A-2452-606C-B3F59EDC7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E2F61-D456-4F2F-A0F7-8038E0BDEC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4E3C-2AB3-4823-B8D9-2E49A7E71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834A-712F-D770-7116-63C493143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149B5C-9F67-46AD-8BDA-6AD24B83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D7CA8B-8444-B509-262A-DB0AB5EE6402}"/>
              </a:ext>
            </a:extLst>
          </p:cNvPr>
          <p:cNvSpPr/>
          <p:nvPr/>
        </p:nvSpPr>
        <p:spPr>
          <a:xfrm>
            <a:off x="933450" y="1771650"/>
            <a:ext cx="1962150" cy="1847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806CD-224F-2DE4-23FE-CF2389D00998}"/>
              </a:ext>
            </a:extLst>
          </p:cNvPr>
          <p:cNvSpPr txBox="1"/>
          <p:nvPr/>
        </p:nvSpPr>
        <p:spPr>
          <a:xfrm>
            <a:off x="1473763" y="1157515"/>
            <a:ext cx="8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02739-8650-3112-81AC-144269D7F90A}"/>
              </a:ext>
            </a:extLst>
          </p:cNvPr>
          <p:cNvSpPr/>
          <p:nvPr/>
        </p:nvSpPr>
        <p:spPr>
          <a:xfrm>
            <a:off x="3395417" y="1771649"/>
            <a:ext cx="1962150" cy="3040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Flatten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Drop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Compute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Fillna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GroupBy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Aggregate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4DAB6-4739-F42A-EDD4-FCE6B22D88C7}"/>
              </a:ext>
            </a:extLst>
          </p:cNvPr>
          <p:cNvSpPr txBox="1"/>
          <p:nvPr/>
        </p:nvSpPr>
        <p:spPr>
          <a:xfrm>
            <a:off x="3935730" y="1157515"/>
            <a:ext cx="118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B7BFBA-9C92-1F23-2B1A-21224DBD3C71}"/>
              </a:ext>
            </a:extLst>
          </p:cNvPr>
          <p:cNvSpPr/>
          <p:nvPr/>
        </p:nvSpPr>
        <p:spPr>
          <a:xfrm>
            <a:off x="5956936" y="1771650"/>
            <a:ext cx="1962150" cy="24555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Dask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Pandas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SQLite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A24B7-EF03-3947-07DA-4B53601E5BF9}"/>
              </a:ext>
            </a:extLst>
          </p:cNvPr>
          <p:cNvSpPr txBox="1"/>
          <p:nvPr/>
        </p:nvSpPr>
        <p:spPr>
          <a:xfrm>
            <a:off x="6497249" y="1157515"/>
            <a:ext cx="68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F8133D-5CE5-7971-7ECC-DFEA3BAA6113}"/>
              </a:ext>
            </a:extLst>
          </p:cNvPr>
          <p:cNvSpPr/>
          <p:nvPr/>
        </p:nvSpPr>
        <p:spPr>
          <a:xfrm>
            <a:off x="8797545" y="1763796"/>
            <a:ext cx="1962150" cy="1847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Pandas to SQLite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EE925-DFB4-7144-B7F7-0781E41E01E9}"/>
              </a:ext>
            </a:extLst>
          </p:cNvPr>
          <p:cNvSpPr txBox="1"/>
          <p:nvPr/>
        </p:nvSpPr>
        <p:spPr>
          <a:xfrm>
            <a:off x="9337858" y="1149661"/>
            <a:ext cx="66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ECCFA6-00CC-5BEA-4E71-744F7B86BC0D}"/>
              </a:ext>
            </a:extLst>
          </p:cNvPr>
          <p:cNvCxnSpPr/>
          <p:nvPr/>
        </p:nvCxnSpPr>
        <p:spPr>
          <a:xfrm>
            <a:off x="2895600" y="1362714"/>
            <a:ext cx="4998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F7395D-8F81-5B37-BCB7-0E0B98004AF5}"/>
              </a:ext>
            </a:extLst>
          </p:cNvPr>
          <p:cNvCxnSpPr/>
          <p:nvPr/>
        </p:nvCxnSpPr>
        <p:spPr>
          <a:xfrm>
            <a:off x="5357567" y="1362714"/>
            <a:ext cx="4998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D926AA-22BF-2B4A-582E-1B75CC44880E}"/>
              </a:ext>
            </a:extLst>
          </p:cNvPr>
          <p:cNvCxnSpPr/>
          <p:nvPr/>
        </p:nvCxnSpPr>
        <p:spPr>
          <a:xfrm>
            <a:off x="8034780" y="1360113"/>
            <a:ext cx="4998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2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Justen Hix</dc:creator>
  <cp:lastModifiedBy>Justen Hix</cp:lastModifiedBy>
  <cp:revision>2</cp:revision>
  <dcterms:created xsi:type="dcterms:W3CDTF">2024-04-09T18:16:17Z</dcterms:created>
  <dcterms:modified xsi:type="dcterms:W3CDTF">2024-04-09T18:23:43Z</dcterms:modified>
</cp:coreProperties>
</file>