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B33B7-3C81-4108-9EA0-0F44EEBD009D}" v="17" dt="2023-01-12T23:34:32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FA5F1705-F812-41BF-8D57-C7930690349D}"/>
    <pc:docChg chg="addSld modSld sldOrd">
      <pc:chgData name="Smith, Christopher" userId="55859027-47ff-4ec1-a263-656b30aeb6f0" providerId="ADAL" clId="{FA5F1705-F812-41BF-8D57-C7930690349D}" dt="2022-10-12T21:16:12.066" v="4" actId="1076"/>
      <pc:docMkLst>
        <pc:docMk/>
      </pc:docMkLst>
      <pc:sldChg chg="addSp modSp mod">
        <pc:chgData name="Smith, Christopher" userId="55859027-47ff-4ec1-a263-656b30aeb6f0" providerId="ADAL" clId="{FA5F1705-F812-41BF-8D57-C7930690349D}" dt="2022-10-12T21:16:12.066" v="4" actId="1076"/>
        <pc:sldMkLst>
          <pc:docMk/>
          <pc:sldMk cId="1953362540" sldId="256"/>
        </pc:sldMkLst>
        <pc:picChg chg="add mod">
          <ac:chgData name="Smith, Christopher" userId="55859027-47ff-4ec1-a263-656b30aeb6f0" providerId="ADAL" clId="{FA5F1705-F812-41BF-8D57-C7930690349D}" dt="2022-10-12T21:16:12.066" v="4" actId="1076"/>
          <ac:picMkLst>
            <pc:docMk/>
            <pc:sldMk cId="1953362540" sldId="256"/>
            <ac:picMk id="3" creationId="{B7912C42-1918-4A78-5B74-8B5B149E2F82}"/>
          </ac:picMkLst>
        </pc:picChg>
      </pc:sldChg>
      <pc:sldChg chg="add ord">
        <pc:chgData name="Smith, Christopher" userId="55859027-47ff-4ec1-a263-656b30aeb6f0" providerId="ADAL" clId="{FA5F1705-F812-41BF-8D57-C7930690349D}" dt="2022-10-12T20:57:06.962" v="2"/>
        <pc:sldMkLst>
          <pc:docMk/>
          <pc:sldMk cId="1657430444" sldId="267"/>
        </pc:sldMkLst>
      </pc:sldChg>
    </pc:docChg>
  </pc:docChgLst>
  <pc:docChgLst>
    <pc:chgData name="Smith, Christopher" userId="55859027-47ff-4ec1-a263-656b30aeb6f0" providerId="ADAL" clId="{002B33B7-3C81-4108-9EA0-0F44EEBD009D}"/>
    <pc:docChg chg="custSel addSld delSld modSld sldOrd">
      <pc:chgData name="Smith, Christopher" userId="55859027-47ff-4ec1-a263-656b30aeb6f0" providerId="ADAL" clId="{002B33B7-3C81-4108-9EA0-0F44EEBD009D}" dt="2023-01-12T23:36:15.344" v="1136"/>
      <pc:docMkLst>
        <pc:docMk/>
      </pc:docMkLst>
      <pc:sldChg chg="addSp delSp modSp mod">
        <pc:chgData name="Smith, Christopher" userId="55859027-47ff-4ec1-a263-656b30aeb6f0" providerId="ADAL" clId="{002B33B7-3C81-4108-9EA0-0F44EEBD009D}" dt="2023-01-12T23:36:09.046" v="1135" actId="20577"/>
        <pc:sldMkLst>
          <pc:docMk/>
          <pc:sldMk cId="1953362540" sldId="256"/>
        </pc:sldMkLst>
        <pc:spChg chg="mod">
          <ac:chgData name="Smith, Christopher" userId="55859027-47ff-4ec1-a263-656b30aeb6f0" providerId="ADAL" clId="{002B33B7-3C81-4108-9EA0-0F44EEBD009D}" dt="2023-01-11T23:51:54.566" v="1058" actId="20577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41:04.727" v="140" actId="14100"/>
          <ac:spMkLst>
            <pc:docMk/>
            <pc:sldMk cId="1953362540" sldId="256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2T23:36:09.046" v="1135" actId="20577"/>
          <ac:spMkLst>
            <pc:docMk/>
            <pc:sldMk cId="1953362540" sldId="256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54.137" v="412" actId="20577"/>
          <ac:spMkLst>
            <pc:docMk/>
            <pc:sldMk cId="1953362540" sldId="256"/>
            <ac:spMk id="11" creationId="{89BA7AD5-915D-404C-85FE-4A0CC7F14065}"/>
          </ac:spMkLst>
        </pc:spChg>
        <pc:spChg chg="del">
          <ac:chgData name="Smith, Christopher" userId="55859027-47ff-4ec1-a263-656b30aeb6f0" providerId="ADAL" clId="{002B33B7-3C81-4108-9EA0-0F44EEBD009D}" dt="2023-01-11T23:40:57.613" v="137" actId="478"/>
          <ac:spMkLst>
            <pc:docMk/>
            <pc:sldMk cId="1953362540" sldId="256"/>
            <ac:spMk id="13" creationId="{3926827F-6E91-49A4-9C93-0754E59ACF35}"/>
          </ac:spMkLst>
        </pc:spChg>
        <pc:picChg chg="add del">
          <ac:chgData name="Smith, Christopher" userId="55859027-47ff-4ec1-a263-656b30aeb6f0" providerId="ADAL" clId="{002B33B7-3C81-4108-9EA0-0F44EEBD009D}" dt="2023-01-11T23:43:12.721" v="374" actId="478"/>
          <ac:picMkLst>
            <pc:docMk/>
            <pc:sldMk cId="1953362540" sldId="256"/>
            <ac:picMk id="2" creationId="{ECA38801-780D-EFD4-875F-BCA135B2B553}"/>
          </ac:picMkLst>
        </pc:picChg>
        <pc:picChg chg="del">
          <ac:chgData name="Smith, Christopher" userId="55859027-47ff-4ec1-a263-656b30aeb6f0" providerId="ADAL" clId="{002B33B7-3C81-4108-9EA0-0F44EEBD009D}" dt="2023-01-11T23:40:54.868" v="136" actId="478"/>
          <ac:picMkLst>
            <pc:docMk/>
            <pc:sldMk cId="1953362540" sldId="256"/>
            <ac:picMk id="3" creationId="{B7912C42-1918-4A78-5B74-8B5B149E2F82}"/>
          </ac:picMkLst>
        </pc:picChg>
        <pc:picChg chg="del">
          <ac:chgData name="Smith, Christopher" userId="55859027-47ff-4ec1-a263-656b30aeb6f0" providerId="ADAL" clId="{002B33B7-3C81-4108-9EA0-0F44EEBD009D}" dt="2023-01-11T23:43:20.063" v="375"/>
          <ac:picMkLst>
            <pc:docMk/>
            <pc:sldMk cId="1953362540" sldId="256"/>
            <ac:picMk id="5" creationId="{BA772180-A77D-A5BD-EE55-AD7CB7005E6D}"/>
          </ac:picMkLst>
        </pc:pic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4059384977" sldId="257"/>
        </pc:sldMkLst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3712775001" sldId="258"/>
        </pc:sldMkLst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6:15.344" v="1136"/>
        <pc:sldMkLst>
          <pc:docMk/>
          <pc:sldMk cId="2074702340" sldId="259"/>
        </pc:sldMkLst>
        <pc:spChg chg="mod">
          <ac:chgData name="Smith, Christopher" userId="55859027-47ff-4ec1-a263-656b30aeb6f0" providerId="ADAL" clId="{002B33B7-3C81-4108-9EA0-0F44EEBD009D}" dt="2023-01-11T23:51:48.429" v="1056" actId="20577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6:15.344" v="1136"/>
          <ac:spMkLst>
            <pc:docMk/>
            <pc:sldMk cId="2074702340" sldId="259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43.398" v="402" actId="20577"/>
          <ac:spMkLst>
            <pc:docMk/>
            <pc:sldMk cId="2074702340" sldId="259"/>
            <ac:spMk id="11" creationId="{89BA7AD5-915D-404C-85FE-4A0CC7F14065}"/>
          </ac:spMkLst>
        </pc:spChg>
      </pc:sldChg>
      <pc:sldChg chg="addSp delSp modSp mod ord">
        <pc:chgData name="Smith, Christopher" userId="55859027-47ff-4ec1-a263-656b30aeb6f0" providerId="ADAL" clId="{002B33B7-3C81-4108-9EA0-0F44EEBD009D}" dt="2023-01-12T23:34:17.513" v="1062"/>
        <pc:sldMkLst>
          <pc:docMk/>
          <pc:sldMk cId="961719187" sldId="260"/>
        </pc:sldMkLst>
        <pc:spChg chg="mod">
          <ac:chgData name="Smith, Christopher" userId="55859027-47ff-4ec1-a263-656b30aeb6f0" providerId="ADAL" clId="{002B33B7-3C81-4108-9EA0-0F44EEBD009D}" dt="2023-01-11T23:51:51.474" v="1057" actId="20577"/>
          <ac:spMkLst>
            <pc:docMk/>
            <pc:sldMk cId="961719187" sldId="260"/>
            <ac:spMk id="4" creationId="{6FDEFC58-389A-49FA-BE63-20EA0C26EABD}"/>
          </ac:spMkLst>
        </pc:spChg>
        <pc:spChg chg="del mod">
          <ac:chgData name="Smith, Christopher" userId="55859027-47ff-4ec1-a263-656b30aeb6f0" providerId="ADAL" clId="{002B33B7-3C81-4108-9EA0-0F44EEBD009D}" dt="2023-01-11T23:44:38.755" v="485" actId="478"/>
          <ac:spMkLst>
            <pc:docMk/>
            <pc:sldMk cId="961719187" sldId="260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1T23:46:02.738" v="549" actId="14100"/>
          <ac:spMkLst>
            <pc:docMk/>
            <pc:sldMk cId="961719187" sldId="260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8:21.560" v="791" actId="20577"/>
          <ac:spMkLst>
            <pc:docMk/>
            <pc:sldMk cId="961719187" sldId="260"/>
            <ac:spMk id="11" creationId="{89BA7AD5-915D-404C-85FE-4A0CC7F14065}"/>
          </ac:spMkLst>
        </pc:spChg>
        <pc:graphicFrameChg chg="add mod modGraphic">
          <ac:chgData name="Smith, Christopher" userId="55859027-47ff-4ec1-a263-656b30aeb6f0" providerId="ADAL" clId="{002B33B7-3C81-4108-9EA0-0F44EEBD009D}" dt="2023-01-11T23:46:17.112" v="551" actId="2161"/>
          <ac:graphicFrameMkLst>
            <pc:docMk/>
            <pc:sldMk cId="961719187" sldId="260"/>
            <ac:graphicFrameMk id="2" creationId="{32C6692F-134E-0677-6DC5-05584379AE03}"/>
          </ac:graphicFrameMkLst>
        </pc:graphicFrameChg>
      </pc:sldChg>
      <pc:sldChg chg="addSp delSp modSp mod ord">
        <pc:chgData name="Smith, Christopher" userId="55859027-47ff-4ec1-a263-656b30aeb6f0" providerId="ADAL" clId="{002B33B7-3C81-4108-9EA0-0F44EEBD009D}" dt="2023-01-12T23:35:00.231" v="1082" actId="20577"/>
        <pc:sldMkLst>
          <pc:docMk/>
          <pc:sldMk cId="829931341" sldId="261"/>
        </pc:sldMkLst>
        <pc:spChg chg="add mod">
          <ac:chgData name="Smith, Christopher" userId="55859027-47ff-4ec1-a263-656b30aeb6f0" providerId="ADAL" clId="{002B33B7-3C81-4108-9EA0-0F44EEBD009D}" dt="2023-01-11T23:51:42.979" v="1053"/>
          <ac:spMkLst>
            <pc:docMk/>
            <pc:sldMk cId="829931341" sldId="261"/>
            <ac:spMk id="3" creationId="{E0A624A4-FE57-2855-2AC7-6340AEB92AAE}"/>
          </ac:spMkLst>
        </pc:spChg>
        <pc:spChg chg="del">
          <ac:chgData name="Smith, Christopher" userId="55859027-47ff-4ec1-a263-656b30aeb6f0" providerId="ADAL" clId="{002B33B7-3C81-4108-9EA0-0F44EEBD009D}" dt="2023-01-11T23:51:42.509" v="1052" actId="478"/>
          <ac:spMkLst>
            <pc:docMk/>
            <pc:sldMk cId="829931341" sldId="261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5:00.231" v="1082" actId="20577"/>
          <ac:spMkLst>
            <pc:docMk/>
            <pc:sldMk cId="829931341" sldId="261"/>
            <ac:spMk id="9" creationId="{D87AC69C-C6CC-4FAB-A999-6457ACC399A4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30.943" v="796"/>
        <pc:sldMkLst>
          <pc:docMk/>
          <pc:sldMk cId="3315713310" sldId="261"/>
        </pc:sldMkLst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2" creationId="{A6D87845-294F-40CB-BC48-46455460D292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54.713" v="811"/>
        <pc:sldMkLst>
          <pc:docMk/>
          <pc:sldMk cId="1643557928" sldId="262"/>
        </pc:sldMkLst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2" creationId="{A6D87845-294F-40CB-BC48-46455460D292}"/>
          </ac:spMkLst>
        </pc:spChg>
      </pc:sldChg>
      <pc:sldChg chg="delSp modSp mod ord">
        <pc:chgData name="Smith, Christopher" userId="55859027-47ff-4ec1-a263-656b30aeb6f0" providerId="ADAL" clId="{002B33B7-3C81-4108-9EA0-0F44EEBD009D}" dt="2023-01-12T23:34:14.254" v="1060"/>
        <pc:sldMkLst>
          <pc:docMk/>
          <pc:sldMk cId="2132968020" sldId="262"/>
        </pc:sldMkLst>
        <pc:spChg chg="mod">
          <ac:chgData name="Smith, Christopher" userId="55859027-47ff-4ec1-a263-656b30aeb6f0" providerId="ADAL" clId="{002B33B7-3C81-4108-9EA0-0F44EEBD009D}" dt="2023-01-11T23:51:34.200" v="1051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50:49.257" v="1050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50:24.166" v="1015" actId="20577"/>
          <ac:spMkLst>
            <pc:docMk/>
            <pc:sldMk cId="2132968020" sldId="262"/>
            <ac:spMk id="11" creationId="{89BA7AD5-915D-404C-85FE-4A0CC7F14065}"/>
          </ac:spMkLst>
        </pc:spChg>
        <pc:graphicFrameChg chg="del modGraphic">
          <ac:chgData name="Smith, Christopher" userId="55859027-47ff-4ec1-a263-656b30aeb6f0" providerId="ADAL" clId="{002B33B7-3C81-4108-9EA0-0F44EEBD009D}" dt="2023-01-11T23:49:29.192" v="885" actId="478"/>
          <ac:graphicFrameMkLst>
            <pc:docMk/>
            <pc:sldMk cId="2132968020" sldId="262"/>
            <ac:graphicFrameMk id="2" creationId="{32C6692F-134E-0677-6DC5-05584379AE03}"/>
          </ac:graphicFrameMkLst>
        </pc:graphicFrameChg>
      </pc:sldChg>
      <pc:sldChg chg="addSp delSp add del setBg delDesignElem">
        <pc:chgData name="Smith, Christopher" userId="55859027-47ff-4ec1-a263-656b30aeb6f0" providerId="ADAL" clId="{002B33B7-3C81-4108-9EA0-0F44EEBD009D}" dt="2023-01-12T23:34:26.128" v="1067"/>
        <pc:sldMkLst>
          <pc:docMk/>
          <pc:sldMk cId="23284207" sldId="263"/>
        </pc:sldMkLst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5:33.523" v="1105" actId="14100"/>
        <pc:sldMkLst>
          <pc:docMk/>
          <pc:sldMk cId="96501223" sldId="263"/>
        </pc:sldMkLst>
        <pc:spChg chg="mod">
          <ac:chgData name="Smith, Christopher" userId="55859027-47ff-4ec1-a263-656b30aeb6f0" providerId="ADAL" clId="{002B33B7-3C81-4108-9EA0-0F44EEBD009D}" dt="2023-01-12T23:35:33.523" v="1105" actId="14100"/>
          <ac:spMkLst>
            <pc:docMk/>
            <pc:sldMk cId="96501223" sldId="263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465699591" sldId="264"/>
        </pc:sldMkLst>
      </pc:sldChg>
      <pc:sldChg chg="modSp mod">
        <pc:chgData name="Smith, Christopher" userId="55859027-47ff-4ec1-a263-656b30aeb6f0" providerId="ADAL" clId="{002B33B7-3C81-4108-9EA0-0F44EEBD009D}" dt="2023-01-12T23:35:50.036" v="1127" actId="14100"/>
        <pc:sldMkLst>
          <pc:docMk/>
          <pc:sldMk cId="925576105" sldId="264"/>
        </pc:sldMkLst>
        <pc:spChg chg="mod">
          <ac:chgData name="Smith, Christopher" userId="55859027-47ff-4ec1-a263-656b30aeb6f0" providerId="ADAL" clId="{002B33B7-3C81-4108-9EA0-0F44EEBD009D}" dt="2023-01-12T23:35:50.036" v="1127" actId="14100"/>
          <ac:spMkLst>
            <pc:docMk/>
            <pc:sldMk cId="925576105" sldId="264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3352359393" sldId="265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355683569" sldId="266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1657430444" sldId="267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88146411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2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GEO 3330 Sustainable </a:t>
            </a:r>
            <a:r>
              <a:rPr lang="en-US" sz="2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Urban Transportation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B55A-A1E4-4968-AB1F-0DA6E07E2274}"/>
              </a:ext>
            </a:extLst>
          </p:cNvPr>
          <p:cNvSpPr/>
          <p:nvPr/>
        </p:nvSpPr>
        <p:spPr>
          <a:xfrm>
            <a:off x="4919472" y="65804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7" y="24267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Map of [select] Mode Share by US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4534852"/>
            <a:ext cx="714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Describe the geographic patterns you see in the map:</a:t>
            </a:r>
          </a:p>
          <a:p>
            <a:endParaRPr lang="en-US" sz="1000" b="1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2"/>
                </a:solidFill>
              </a:rPr>
              <a:t>What factors do you feel explain these variations in mode share?</a:t>
            </a: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endParaRPr lang="en-US" sz="1000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B55A-A1E4-4968-AB1F-0DA6E07E2274}"/>
              </a:ext>
            </a:extLst>
          </p:cNvPr>
          <p:cNvSpPr/>
          <p:nvPr/>
        </p:nvSpPr>
        <p:spPr>
          <a:xfrm>
            <a:off x="4919472" y="65804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6" y="242672"/>
            <a:ext cx="55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Map of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[select]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 Mode Share by US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4534852"/>
            <a:ext cx="714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Describe the geographic patterns you see in the map: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factors do you feel explain these variations in mode share?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0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15240"/>
            <a:ext cx="701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Use the space below to copy your own custom figure/chart depicting commute mode share over time by region.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trends do you notice over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th</a:t>
            </a:r>
            <a:r>
              <a:rPr lang="en-US" altLang="en-US" b="1" dirty="0">
                <a:solidFill>
                  <a:srgbClr val="212123"/>
                </a:solidFill>
                <a:latin typeface="Calisto MT" panose="02040603050505030304"/>
              </a:rPr>
              <a:t>e past decade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?</a:t>
            </a: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6" y="242672"/>
            <a:ext cx="65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Walk 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lang="en-US" altLang="en-US" b="1" dirty="0">
                <a:solidFill>
                  <a:srgbClr val="212123"/>
                </a:solidFill>
                <a:latin typeface="Calisto MT" panose="02040603050505030304"/>
              </a:rPr>
              <a:t>t from this list?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10329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1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01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Bicycle 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/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624A4-FE57-2855-2AC7-6340AEB92AAE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</p:spTree>
    <p:extLst>
      <p:ext uri="{BB962C8B-B14F-4D97-AF65-F5344CB8AC3E}">
        <p14:creationId xmlns:p14="http://schemas.microsoft.com/office/powerpoint/2010/main" val="8299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01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Public Transit 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/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34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Work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Hom</a:t>
            </a: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/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624A4-FE57-2855-2AC7-6340AEB92AAE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</p:spTree>
    <p:extLst>
      <p:ext uri="{BB962C8B-B14F-4D97-AF65-F5344CB8AC3E}">
        <p14:creationId xmlns:p14="http://schemas.microsoft.com/office/powerpoint/2010/main" val="92557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278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Christopher Smith</cp:lastModifiedBy>
  <cp:revision>24</cp:revision>
  <dcterms:created xsi:type="dcterms:W3CDTF">2020-03-30T21:31:44Z</dcterms:created>
  <dcterms:modified xsi:type="dcterms:W3CDTF">2024-01-10T16:17:55Z</dcterms:modified>
</cp:coreProperties>
</file>