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8" r:id="rId3"/>
    <p:sldId id="261" r:id="rId4"/>
    <p:sldId id="269" r:id="rId5"/>
    <p:sldId id="256" r:id="rId6"/>
    <p:sldId id="259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2D59E-8A69-4B41-8A86-DF47BCF9526C}" v="5" dt="2024-01-11T10:03:11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002B33B7-3C81-4108-9EA0-0F44EEBD009D}"/>
    <pc:docChg chg="custSel addSld delSld modSld sldOrd">
      <pc:chgData name="Smith, Christopher" userId="55859027-47ff-4ec1-a263-656b30aeb6f0" providerId="ADAL" clId="{002B33B7-3C81-4108-9EA0-0F44EEBD009D}" dt="2023-01-12T23:36:15.344" v="1136"/>
      <pc:docMkLst>
        <pc:docMk/>
      </pc:docMkLst>
      <pc:sldChg chg="addSp delSp modSp mod">
        <pc:chgData name="Smith, Christopher" userId="55859027-47ff-4ec1-a263-656b30aeb6f0" providerId="ADAL" clId="{002B33B7-3C81-4108-9EA0-0F44EEBD009D}" dt="2023-01-12T23:36:09.046" v="1135" actId="20577"/>
        <pc:sldMkLst>
          <pc:docMk/>
          <pc:sldMk cId="1953362540" sldId="256"/>
        </pc:sldMkLst>
        <pc:spChg chg="mod">
          <ac:chgData name="Smith, Christopher" userId="55859027-47ff-4ec1-a263-656b30aeb6f0" providerId="ADAL" clId="{002B33B7-3C81-4108-9EA0-0F44EEBD009D}" dt="2023-01-11T23:51:54.566" v="1058" actId="20577"/>
          <ac:spMkLst>
            <pc:docMk/>
            <pc:sldMk cId="1953362540" sldId="256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41:04.727" v="140" actId="14100"/>
          <ac:spMkLst>
            <pc:docMk/>
            <pc:sldMk cId="1953362540" sldId="256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2T23:36:09.046" v="1135" actId="20577"/>
          <ac:spMkLst>
            <pc:docMk/>
            <pc:sldMk cId="1953362540" sldId="256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54.137" v="412" actId="20577"/>
          <ac:spMkLst>
            <pc:docMk/>
            <pc:sldMk cId="1953362540" sldId="256"/>
            <ac:spMk id="11" creationId="{89BA7AD5-915D-404C-85FE-4A0CC7F14065}"/>
          </ac:spMkLst>
        </pc:spChg>
        <pc:spChg chg="del">
          <ac:chgData name="Smith, Christopher" userId="55859027-47ff-4ec1-a263-656b30aeb6f0" providerId="ADAL" clId="{002B33B7-3C81-4108-9EA0-0F44EEBD009D}" dt="2023-01-11T23:40:57.613" v="137" actId="478"/>
          <ac:spMkLst>
            <pc:docMk/>
            <pc:sldMk cId="1953362540" sldId="256"/>
            <ac:spMk id="13" creationId="{3926827F-6E91-49A4-9C93-0754E59ACF35}"/>
          </ac:spMkLst>
        </pc:spChg>
        <pc:picChg chg="add del">
          <ac:chgData name="Smith, Christopher" userId="55859027-47ff-4ec1-a263-656b30aeb6f0" providerId="ADAL" clId="{002B33B7-3C81-4108-9EA0-0F44EEBD009D}" dt="2023-01-11T23:43:12.721" v="374" actId="478"/>
          <ac:picMkLst>
            <pc:docMk/>
            <pc:sldMk cId="1953362540" sldId="256"/>
            <ac:picMk id="2" creationId="{ECA38801-780D-EFD4-875F-BCA135B2B553}"/>
          </ac:picMkLst>
        </pc:picChg>
        <pc:picChg chg="del">
          <ac:chgData name="Smith, Christopher" userId="55859027-47ff-4ec1-a263-656b30aeb6f0" providerId="ADAL" clId="{002B33B7-3C81-4108-9EA0-0F44EEBD009D}" dt="2023-01-11T23:40:54.868" v="136" actId="478"/>
          <ac:picMkLst>
            <pc:docMk/>
            <pc:sldMk cId="1953362540" sldId="256"/>
            <ac:picMk id="3" creationId="{B7912C42-1918-4A78-5B74-8B5B149E2F82}"/>
          </ac:picMkLst>
        </pc:picChg>
        <pc:picChg chg="del">
          <ac:chgData name="Smith, Christopher" userId="55859027-47ff-4ec1-a263-656b30aeb6f0" providerId="ADAL" clId="{002B33B7-3C81-4108-9EA0-0F44EEBD009D}" dt="2023-01-11T23:43:20.063" v="375"/>
          <ac:picMkLst>
            <pc:docMk/>
            <pc:sldMk cId="1953362540" sldId="256"/>
            <ac:picMk id="5" creationId="{BA772180-A77D-A5BD-EE55-AD7CB7005E6D}"/>
          </ac:picMkLst>
        </pc:pic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4059384977" sldId="257"/>
        </pc:sldMkLst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2:57.532" v="370"/>
          <ac:spMkLst>
            <pc:docMk/>
            <pc:sldMk cId="4059384977" sldId="257"/>
            <ac:spMk id="12" creationId="{A6D87845-294F-40CB-BC48-46455460D292}"/>
          </ac:spMkLst>
        </pc:spChg>
      </pc:sldChg>
      <pc:sldChg chg="delSp add del setBg delDesignElem">
        <pc:chgData name="Smith, Christopher" userId="55859027-47ff-4ec1-a263-656b30aeb6f0" providerId="ADAL" clId="{002B33B7-3C81-4108-9EA0-0F44EEBD009D}" dt="2023-01-11T23:43:26.095" v="376" actId="47"/>
        <pc:sldMkLst>
          <pc:docMk/>
          <pc:sldMk cId="3712775001" sldId="258"/>
        </pc:sldMkLst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0" creationId="{1E70A317-DCED-4E80-AA2D-467D8702E5CB}"/>
          </ac:spMkLst>
        </pc:spChg>
        <pc:spChg chg="del">
          <ac:chgData name="Smith, Christopher" userId="55859027-47ff-4ec1-a263-656b30aeb6f0" providerId="ADAL" clId="{002B33B7-3C81-4108-9EA0-0F44EEBD009D}" dt="2023-01-11T23:43:02.764" v="372"/>
          <ac:spMkLst>
            <pc:docMk/>
            <pc:sldMk cId="3712775001" sldId="258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6:15.344" v="1136"/>
        <pc:sldMkLst>
          <pc:docMk/>
          <pc:sldMk cId="2074702340" sldId="259"/>
        </pc:sldMkLst>
        <pc:spChg chg="mod">
          <ac:chgData name="Smith, Christopher" userId="55859027-47ff-4ec1-a263-656b30aeb6f0" providerId="ADAL" clId="{002B33B7-3C81-4108-9EA0-0F44EEBD009D}" dt="2023-01-11T23:51:48.429" v="1056" actId="20577"/>
          <ac:spMkLst>
            <pc:docMk/>
            <pc:sldMk cId="2074702340" sldId="259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6:15.344" v="1136"/>
          <ac:spMkLst>
            <pc:docMk/>
            <pc:sldMk cId="2074702340" sldId="259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3:43.398" v="402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addSp delSp modSp mod ord">
        <pc:chgData name="Smith, Christopher" userId="55859027-47ff-4ec1-a263-656b30aeb6f0" providerId="ADAL" clId="{002B33B7-3C81-4108-9EA0-0F44EEBD009D}" dt="2023-01-12T23:34:17.513" v="1062"/>
        <pc:sldMkLst>
          <pc:docMk/>
          <pc:sldMk cId="961719187" sldId="260"/>
        </pc:sldMkLst>
        <pc:spChg chg="mod">
          <ac:chgData name="Smith, Christopher" userId="55859027-47ff-4ec1-a263-656b30aeb6f0" providerId="ADAL" clId="{002B33B7-3C81-4108-9EA0-0F44EEBD009D}" dt="2023-01-11T23:51:51.474" v="1057" actId="20577"/>
          <ac:spMkLst>
            <pc:docMk/>
            <pc:sldMk cId="961719187" sldId="260"/>
            <ac:spMk id="4" creationId="{6FDEFC58-389A-49FA-BE63-20EA0C26EABD}"/>
          </ac:spMkLst>
        </pc:spChg>
        <pc:spChg chg="del mod">
          <ac:chgData name="Smith, Christopher" userId="55859027-47ff-4ec1-a263-656b30aeb6f0" providerId="ADAL" clId="{002B33B7-3C81-4108-9EA0-0F44EEBD009D}" dt="2023-01-11T23:44:38.755" v="485" actId="478"/>
          <ac:spMkLst>
            <pc:docMk/>
            <pc:sldMk cId="961719187" sldId="260"/>
            <ac:spMk id="7" creationId="{ABCEB55A-A1E4-4968-AB1F-0DA6E07E2274}"/>
          </ac:spMkLst>
        </pc:spChg>
        <pc:spChg chg="mod">
          <ac:chgData name="Smith, Christopher" userId="55859027-47ff-4ec1-a263-656b30aeb6f0" providerId="ADAL" clId="{002B33B7-3C81-4108-9EA0-0F44EEBD009D}" dt="2023-01-11T23:46:02.738" v="549" actId="14100"/>
          <ac:spMkLst>
            <pc:docMk/>
            <pc:sldMk cId="961719187" sldId="260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48:21.560" v="791" actId="20577"/>
          <ac:spMkLst>
            <pc:docMk/>
            <pc:sldMk cId="961719187" sldId="260"/>
            <ac:spMk id="11" creationId="{89BA7AD5-915D-404C-85FE-4A0CC7F14065}"/>
          </ac:spMkLst>
        </pc:spChg>
        <pc:graphicFrameChg chg="add mod modGraphic">
          <ac:chgData name="Smith, Christopher" userId="55859027-47ff-4ec1-a263-656b30aeb6f0" providerId="ADAL" clId="{002B33B7-3C81-4108-9EA0-0F44EEBD009D}" dt="2023-01-11T23:46:17.112" v="551" actId="2161"/>
          <ac:graphicFrameMkLst>
            <pc:docMk/>
            <pc:sldMk cId="961719187" sldId="260"/>
            <ac:graphicFrameMk id="2" creationId="{32C6692F-134E-0677-6DC5-05584379AE03}"/>
          </ac:graphicFrameMkLst>
        </pc:graphicFrameChg>
      </pc:sldChg>
      <pc:sldChg chg="addSp delSp modSp mod ord">
        <pc:chgData name="Smith, Christopher" userId="55859027-47ff-4ec1-a263-656b30aeb6f0" providerId="ADAL" clId="{002B33B7-3C81-4108-9EA0-0F44EEBD009D}" dt="2023-01-12T23:35:00.231" v="1082" actId="20577"/>
        <pc:sldMkLst>
          <pc:docMk/>
          <pc:sldMk cId="829931341" sldId="261"/>
        </pc:sldMkLst>
        <pc:spChg chg="add mod">
          <ac:chgData name="Smith, Christopher" userId="55859027-47ff-4ec1-a263-656b30aeb6f0" providerId="ADAL" clId="{002B33B7-3C81-4108-9EA0-0F44EEBD009D}" dt="2023-01-11T23:51:42.979" v="1053"/>
          <ac:spMkLst>
            <pc:docMk/>
            <pc:sldMk cId="829931341" sldId="261"/>
            <ac:spMk id="3" creationId="{E0A624A4-FE57-2855-2AC7-6340AEB92AAE}"/>
          </ac:spMkLst>
        </pc:spChg>
        <pc:spChg chg="del">
          <ac:chgData name="Smith, Christopher" userId="55859027-47ff-4ec1-a263-656b30aeb6f0" providerId="ADAL" clId="{002B33B7-3C81-4108-9EA0-0F44EEBD009D}" dt="2023-01-11T23:51:42.509" v="1052" actId="478"/>
          <ac:spMkLst>
            <pc:docMk/>
            <pc:sldMk cId="829931341" sldId="261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2T23:35:00.231" v="1082" actId="20577"/>
          <ac:spMkLst>
            <pc:docMk/>
            <pc:sldMk cId="829931341" sldId="261"/>
            <ac:spMk id="9" creationId="{D87AC69C-C6CC-4FAB-A999-6457ACC399A4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30.943" v="796"/>
        <pc:sldMkLst>
          <pc:docMk/>
          <pc:sldMk cId="3315713310" sldId="261"/>
        </pc:sldMkLst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30.943" v="796"/>
          <ac:spMkLst>
            <pc:docMk/>
            <pc:sldMk cId="3315713310" sldId="261"/>
            <ac:spMk id="12" creationId="{A6D87845-294F-40CB-BC48-46455460D292}"/>
          </ac:spMkLst>
        </pc:spChg>
      </pc:sldChg>
      <pc:sldChg chg="addSp delSp add del setBg delDesignElem">
        <pc:chgData name="Smith, Christopher" userId="55859027-47ff-4ec1-a263-656b30aeb6f0" providerId="ADAL" clId="{002B33B7-3C81-4108-9EA0-0F44EEBD009D}" dt="2023-01-11T23:48:54.713" v="811"/>
        <pc:sldMkLst>
          <pc:docMk/>
          <pc:sldMk cId="1643557928" sldId="262"/>
        </pc:sldMkLst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1T23:48:54.713" v="811"/>
          <ac:spMkLst>
            <pc:docMk/>
            <pc:sldMk cId="1643557928" sldId="262"/>
            <ac:spMk id="12" creationId="{A6D87845-294F-40CB-BC48-46455460D292}"/>
          </ac:spMkLst>
        </pc:spChg>
      </pc:sldChg>
      <pc:sldChg chg="delSp modSp mod ord">
        <pc:chgData name="Smith, Christopher" userId="55859027-47ff-4ec1-a263-656b30aeb6f0" providerId="ADAL" clId="{002B33B7-3C81-4108-9EA0-0F44EEBD009D}" dt="2023-01-12T23:34:14.254" v="1060"/>
        <pc:sldMkLst>
          <pc:docMk/>
          <pc:sldMk cId="2132968020" sldId="262"/>
        </pc:sldMkLst>
        <pc:spChg chg="mod">
          <ac:chgData name="Smith, Christopher" userId="55859027-47ff-4ec1-a263-656b30aeb6f0" providerId="ADAL" clId="{002B33B7-3C81-4108-9EA0-0F44EEBD009D}" dt="2023-01-11T23:51:34.200" v="1051" actId="20577"/>
          <ac:spMkLst>
            <pc:docMk/>
            <pc:sldMk cId="2132968020" sldId="262"/>
            <ac:spMk id="4" creationId="{6FDEFC58-389A-49FA-BE63-20EA0C26EABD}"/>
          </ac:spMkLst>
        </pc:spChg>
        <pc:spChg chg="mod">
          <ac:chgData name="Smith, Christopher" userId="55859027-47ff-4ec1-a263-656b30aeb6f0" providerId="ADAL" clId="{002B33B7-3C81-4108-9EA0-0F44EEBD009D}" dt="2023-01-11T23:50:49.257" v="1050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55859027-47ff-4ec1-a263-656b30aeb6f0" providerId="ADAL" clId="{002B33B7-3C81-4108-9EA0-0F44EEBD009D}" dt="2023-01-11T23:50:24.166" v="1015" actId="20577"/>
          <ac:spMkLst>
            <pc:docMk/>
            <pc:sldMk cId="2132968020" sldId="262"/>
            <ac:spMk id="11" creationId="{89BA7AD5-915D-404C-85FE-4A0CC7F14065}"/>
          </ac:spMkLst>
        </pc:spChg>
        <pc:graphicFrameChg chg="del modGraphic">
          <ac:chgData name="Smith, Christopher" userId="55859027-47ff-4ec1-a263-656b30aeb6f0" providerId="ADAL" clId="{002B33B7-3C81-4108-9EA0-0F44EEBD009D}" dt="2023-01-11T23:49:29.192" v="885" actId="478"/>
          <ac:graphicFrameMkLst>
            <pc:docMk/>
            <pc:sldMk cId="2132968020" sldId="262"/>
            <ac:graphicFrameMk id="2" creationId="{32C6692F-134E-0677-6DC5-05584379AE03}"/>
          </ac:graphicFrameMkLst>
        </pc:graphicFrameChg>
      </pc:sldChg>
      <pc:sldChg chg="addSp delSp add del setBg delDesignElem">
        <pc:chgData name="Smith, Christopher" userId="55859027-47ff-4ec1-a263-656b30aeb6f0" providerId="ADAL" clId="{002B33B7-3C81-4108-9EA0-0F44EEBD009D}" dt="2023-01-12T23:34:26.128" v="1067"/>
        <pc:sldMkLst>
          <pc:docMk/>
          <pc:sldMk cId="23284207" sldId="263"/>
        </pc:sldMkLst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0" creationId="{1E70A317-DCED-4E80-AA2D-467D8702E5CB}"/>
          </ac:spMkLst>
        </pc:spChg>
        <pc:spChg chg="add del">
          <ac:chgData name="Smith, Christopher" userId="55859027-47ff-4ec1-a263-656b30aeb6f0" providerId="ADAL" clId="{002B33B7-3C81-4108-9EA0-0F44EEBD009D}" dt="2023-01-12T23:34:26.128" v="1067"/>
          <ac:spMkLst>
            <pc:docMk/>
            <pc:sldMk cId="23284207" sldId="263"/>
            <ac:spMk id="12" creationId="{A6D87845-294F-40CB-BC48-46455460D292}"/>
          </ac:spMkLst>
        </pc:spChg>
      </pc:sldChg>
      <pc:sldChg chg="modSp mod">
        <pc:chgData name="Smith, Christopher" userId="55859027-47ff-4ec1-a263-656b30aeb6f0" providerId="ADAL" clId="{002B33B7-3C81-4108-9EA0-0F44EEBD009D}" dt="2023-01-12T23:35:33.523" v="1105" actId="14100"/>
        <pc:sldMkLst>
          <pc:docMk/>
          <pc:sldMk cId="96501223" sldId="263"/>
        </pc:sldMkLst>
        <pc:spChg chg="mod">
          <ac:chgData name="Smith, Christopher" userId="55859027-47ff-4ec1-a263-656b30aeb6f0" providerId="ADAL" clId="{002B33B7-3C81-4108-9EA0-0F44EEBD009D}" dt="2023-01-12T23:35:33.523" v="1105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465699591" sldId="264"/>
        </pc:sldMkLst>
      </pc:sldChg>
      <pc:sldChg chg="modSp mod">
        <pc:chgData name="Smith, Christopher" userId="55859027-47ff-4ec1-a263-656b30aeb6f0" providerId="ADAL" clId="{002B33B7-3C81-4108-9EA0-0F44EEBD009D}" dt="2023-01-12T23:35:50.036" v="1127" actId="14100"/>
        <pc:sldMkLst>
          <pc:docMk/>
          <pc:sldMk cId="925576105" sldId="264"/>
        </pc:sldMkLst>
        <pc:spChg chg="mod">
          <ac:chgData name="Smith, Christopher" userId="55859027-47ff-4ec1-a263-656b30aeb6f0" providerId="ADAL" clId="{002B33B7-3C81-4108-9EA0-0F44EEBD009D}" dt="2023-01-12T23:35:50.036" v="1127" actId="14100"/>
          <ac:spMkLst>
            <pc:docMk/>
            <pc:sldMk cId="925576105" sldId="264"/>
            <ac:spMk id="9" creationId="{D87AC69C-C6CC-4FAB-A999-6457ACC399A4}"/>
          </ac:spMkLst>
        </pc:spChg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3352359393" sldId="265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355683569" sldId="266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1657430444" sldId="267"/>
        </pc:sldMkLst>
      </pc:sldChg>
      <pc:sldChg chg="del">
        <pc:chgData name="Smith, Christopher" userId="55859027-47ff-4ec1-a263-656b30aeb6f0" providerId="ADAL" clId="{002B33B7-3C81-4108-9EA0-0F44EEBD009D}" dt="2023-01-11T23:42:55.208" v="368" actId="47"/>
        <pc:sldMkLst>
          <pc:docMk/>
          <pc:sldMk cId="2881464110" sldId="268"/>
        </pc:sldMkLst>
      </pc:sldChg>
    </pc:docChg>
  </pc:docChgLst>
  <pc:docChgLst>
    <pc:chgData name="Smith, Christopher" userId="f635bcaf-d701-437b-bffd-1a8f160c01d9" providerId="ADAL" clId="{5452D59E-8A69-4B41-8A86-DF47BCF9526C}"/>
    <pc:docChg chg="undo custSel addSld delSld modSld sldOrd">
      <pc:chgData name="Smith, Christopher" userId="f635bcaf-d701-437b-bffd-1a8f160c01d9" providerId="ADAL" clId="{5452D59E-8A69-4B41-8A86-DF47BCF9526C}" dt="2024-01-11T10:03:46.303" v="1044" actId="554"/>
      <pc:docMkLst>
        <pc:docMk/>
      </pc:docMkLst>
      <pc:sldChg chg="modSp mod">
        <pc:chgData name="Smith, Christopher" userId="f635bcaf-d701-437b-bffd-1a8f160c01d9" providerId="ADAL" clId="{5452D59E-8A69-4B41-8A86-DF47BCF9526C}" dt="2024-01-11T09:44:20.434" v="604" actId="20577"/>
        <pc:sldMkLst>
          <pc:docMk/>
          <pc:sldMk cId="1953362540" sldId="256"/>
        </pc:sldMkLst>
        <pc:spChg chg="mod">
          <ac:chgData name="Smith, Christopher" userId="f635bcaf-d701-437b-bffd-1a8f160c01d9" providerId="ADAL" clId="{5452D59E-8A69-4B41-8A86-DF47BCF9526C}" dt="2024-01-11T09:44:20.434" v="604" actId="20577"/>
          <ac:spMkLst>
            <pc:docMk/>
            <pc:sldMk cId="1953362540" sldId="256"/>
            <ac:spMk id="11" creationId="{89BA7AD5-915D-404C-85FE-4A0CC7F14065}"/>
          </ac:spMkLst>
        </pc:spChg>
      </pc:sldChg>
      <pc:sldChg chg="modSp mod">
        <pc:chgData name="Smith, Christopher" userId="f635bcaf-d701-437b-bffd-1a8f160c01d9" providerId="ADAL" clId="{5452D59E-8A69-4B41-8A86-DF47BCF9526C}" dt="2024-01-11T09:44:30.549" v="615" actId="20577"/>
        <pc:sldMkLst>
          <pc:docMk/>
          <pc:sldMk cId="2074702340" sldId="259"/>
        </pc:sldMkLst>
        <pc:spChg chg="mod">
          <ac:chgData name="Smith, Christopher" userId="f635bcaf-d701-437b-bffd-1a8f160c01d9" providerId="ADAL" clId="{5452D59E-8A69-4B41-8A86-DF47BCF9526C}" dt="2024-01-11T09:44:30.549" v="615" actId="20577"/>
          <ac:spMkLst>
            <pc:docMk/>
            <pc:sldMk cId="2074702340" sldId="259"/>
            <ac:spMk id="11" creationId="{89BA7AD5-915D-404C-85FE-4A0CC7F14065}"/>
          </ac:spMkLst>
        </pc:spChg>
      </pc:sldChg>
      <pc:sldChg chg="modSp del mod">
        <pc:chgData name="Smith, Christopher" userId="f635bcaf-d701-437b-bffd-1a8f160c01d9" providerId="ADAL" clId="{5452D59E-8A69-4B41-8A86-DF47BCF9526C}" dt="2024-01-11T09:15:06.532" v="498" actId="47"/>
        <pc:sldMkLst>
          <pc:docMk/>
          <pc:sldMk cId="961719187" sldId="260"/>
        </pc:sldMkLst>
        <pc:spChg chg="mod">
          <ac:chgData name="Smith, Christopher" userId="f635bcaf-d701-437b-bffd-1a8f160c01d9" providerId="ADAL" clId="{5452D59E-8A69-4B41-8A86-DF47BCF9526C}" dt="2024-01-11T09:07:53.874" v="91" actId="14100"/>
          <ac:spMkLst>
            <pc:docMk/>
            <pc:sldMk cId="961719187" sldId="260"/>
            <ac:spMk id="9" creationId="{D87AC69C-C6CC-4FAB-A999-6457ACC399A4}"/>
          </ac:spMkLst>
        </pc:spChg>
      </pc:sldChg>
      <pc:sldChg chg="modSp mod ord">
        <pc:chgData name="Smith, Christopher" userId="f635bcaf-d701-437b-bffd-1a8f160c01d9" providerId="ADAL" clId="{5452D59E-8A69-4B41-8A86-DF47BCF9526C}" dt="2024-01-11T09:38:09.380" v="585"/>
        <pc:sldMkLst>
          <pc:docMk/>
          <pc:sldMk cId="829931341" sldId="261"/>
        </pc:sldMkLst>
        <pc:spChg chg="mod">
          <ac:chgData name="Smith, Christopher" userId="f635bcaf-d701-437b-bffd-1a8f160c01d9" providerId="ADAL" clId="{5452D59E-8A69-4B41-8A86-DF47BCF9526C}" dt="2024-01-11T09:17:14.537" v="573" actId="20577"/>
          <ac:spMkLst>
            <pc:docMk/>
            <pc:sldMk cId="829931341" sldId="261"/>
            <ac:spMk id="9" creationId="{D87AC69C-C6CC-4FAB-A999-6457ACC399A4}"/>
          </ac:spMkLst>
        </pc:spChg>
        <pc:graphicFrameChg chg="modGraphic">
          <ac:chgData name="Smith, Christopher" userId="f635bcaf-d701-437b-bffd-1a8f160c01d9" providerId="ADAL" clId="{5452D59E-8A69-4B41-8A86-DF47BCF9526C}" dt="2024-01-11T09:26:04.249" v="579" actId="20577"/>
          <ac:graphicFrameMkLst>
            <pc:docMk/>
            <pc:sldMk cId="829931341" sldId="261"/>
            <ac:graphicFrameMk id="2" creationId="{32C6692F-134E-0677-6DC5-05584379AE03}"/>
          </ac:graphicFrameMkLst>
        </pc:graphicFrameChg>
      </pc:sldChg>
      <pc:sldChg chg="modSp mod ord">
        <pc:chgData name="Smith, Christopher" userId="f635bcaf-d701-437b-bffd-1a8f160c01d9" providerId="ADAL" clId="{5452D59E-8A69-4B41-8A86-DF47BCF9526C}" dt="2024-01-11T09:16:39.873" v="562" actId="20577"/>
        <pc:sldMkLst>
          <pc:docMk/>
          <pc:sldMk cId="2132968020" sldId="262"/>
        </pc:sldMkLst>
        <pc:spChg chg="mod">
          <ac:chgData name="Smith, Christopher" userId="f635bcaf-d701-437b-bffd-1a8f160c01d9" providerId="ADAL" clId="{5452D59E-8A69-4B41-8A86-DF47BCF9526C}" dt="2024-01-11T09:16:39.873" v="562" actId="20577"/>
          <ac:spMkLst>
            <pc:docMk/>
            <pc:sldMk cId="2132968020" sldId="262"/>
            <ac:spMk id="9" creationId="{D87AC69C-C6CC-4FAB-A999-6457ACC399A4}"/>
          </ac:spMkLst>
        </pc:spChg>
        <pc:spChg chg="mod">
          <ac:chgData name="Smith, Christopher" userId="f635bcaf-d701-437b-bffd-1a8f160c01d9" providerId="ADAL" clId="{5452D59E-8A69-4B41-8A86-DF47BCF9526C}" dt="2024-01-11T09:06:39.251" v="77"/>
          <ac:spMkLst>
            <pc:docMk/>
            <pc:sldMk cId="2132968020" sldId="262"/>
            <ac:spMk id="11" creationId="{89BA7AD5-915D-404C-85FE-4A0CC7F14065}"/>
          </ac:spMkLst>
        </pc:spChg>
      </pc:sldChg>
      <pc:sldChg chg="modSp del mod">
        <pc:chgData name="Smith, Christopher" userId="f635bcaf-d701-437b-bffd-1a8f160c01d9" providerId="ADAL" clId="{5452D59E-8A69-4B41-8A86-DF47BCF9526C}" dt="2024-01-11T09:15:11.062" v="499" actId="47"/>
        <pc:sldMkLst>
          <pc:docMk/>
          <pc:sldMk cId="96501223" sldId="263"/>
        </pc:sldMkLst>
        <pc:spChg chg="mod">
          <ac:chgData name="Smith, Christopher" userId="f635bcaf-d701-437b-bffd-1a8f160c01d9" providerId="ADAL" clId="{5452D59E-8A69-4B41-8A86-DF47BCF9526C}" dt="2024-01-11T09:08:33.265" v="116" actId="14100"/>
          <ac:spMkLst>
            <pc:docMk/>
            <pc:sldMk cId="96501223" sldId="263"/>
            <ac:spMk id="9" creationId="{D87AC69C-C6CC-4FAB-A999-6457ACC399A4}"/>
          </ac:spMkLst>
        </pc:spChg>
      </pc:sldChg>
      <pc:sldChg chg="modSp del mod">
        <pc:chgData name="Smith, Christopher" userId="f635bcaf-d701-437b-bffd-1a8f160c01d9" providerId="ADAL" clId="{5452D59E-8A69-4B41-8A86-DF47BCF9526C}" dt="2024-01-11T09:15:41.932" v="513" actId="47"/>
        <pc:sldMkLst>
          <pc:docMk/>
          <pc:sldMk cId="925576105" sldId="264"/>
        </pc:sldMkLst>
        <pc:spChg chg="mod">
          <ac:chgData name="Smith, Christopher" userId="f635bcaf-d701-437b-bffd-1a8f160c01d9" providerId="ADAL" clId="{5452D59E-8A69-4B41-8A86-DF47BCF9526C}" dt="2024-01-11T09:15:19.768" v="508" actId="20577"/>
          <ac:spMkLst>
            <pc:docMk/>
            <pc:sldMk cId="925576105" sldId="264"/>
            <ac:spMk id="9" creationId="{D87AC69C-C6CC-4FAB-A999-6457ACC399A4}"/>
          </ac:spMkLst>
        </pc:spChg>
      </pc:sldChg>
      <pc:sldChg chg="addSp modSp mod">
        <pc:chgData name="Smith, Christopher" userId="f635bcaf-d701-437b-bffd-1a8f160c01d9" providerId="ADAL" clId="{5452D59E-8A69-4B41-8A86-DF47BCF9526C}" dt="2024-01-11T10:03:46.303" v="1044" actId="554"/>
        <pc:sldMkLst>
          <pc:docMk/>
          <pc:sldMk cId="1306908851" sldId="265"/>
        </pc:sldMkLst>
        <pc:spChg chg="mod">
          <ac:chgData name="Smith, Christopher" userId="f635bcaf-d701-437b-bffd-1a8f160c01d9" providerId="ADAL" clId="{5452D59E-8A69-4B41-8A86-DF47BCF9526C}" dt="2024-01-11T10:02:43.026" v="1035" actId="20577"/>
          <ac:spMkLst>
            <pc:docMk/>
            <pc:sldMk cId="1306908851" sldId="265"/>
            <ac:spMk id="5" creationId="{DF43B869-E6A4-406B-24AF-C0477DB7A457}"/>
          </ac:spMkLst>
        </pc:spChg>
        <pc:picChg chg="add mod">
          <ac:chgData name="Smith, Christopher" userId="f635bcaf-d701-437b-bffd-1a8f160c01d9" providerId="ADAL" clId="{5452D59E-8A69-4B41-8A86-DF47BCF9526C}" dt="2024-01-11T10:01:23.627" v="942" actId="1076"/>
          <ac:picMkLst>
            <pc:docMk/>
            <pc:sldMk cId="1306908851" sldId="265"/>
            <ac:picMk id="3" creationId="{6E57148D-1021-EEA1-4D82-C0E62F3B0331}"/>
          </ac:picMkLst>
        </pc:picChg>
        <pc:picChg chg="add mod">
          <ac:chgData name="Smith, Christopher" userId="f635bcaf-d701-437b-bffd-1a8f160c01d9" providerId="ADAL" clId="{5452D59E-8A69-4B41-8A86-DF47BCF9526C}" dt="2024-01-11T10:03:46.303" v="1044" actId="554"/>
          <ac:picMkLst>
            <pc:docMk/>
            <pc:sldMk cId="1306908851" sldId="265"/>
            <ac:picMk id="6" creationId="{5A1CD3C8-BE06-9034-0BDA-96454933867E}"/>
          </ac:picMkLst>
        </pc:picChg>
        <pc:picChg chg="add mod">
          <ac:chgData name="Smith, Christopher" userId="f635bcaf-d701-437b-bffd-1a8f160c01d9" providerId="ADAL" clId="{5452D59E-8A69-4B41-8A86-DF47BCF9526C}" dt="2024-01-11T10:01:23.627" v="942" actId="1076"/>
          <ac:picMkLst>
            <pc:docMk/>
            <pc:sldMk cId="1306908851" sldId="265"/>
            <ac:picMk id="8" creationId="{00F2B1FC-9A3D-9E15-D513-A56C53852979}"/>
          </ac:picMkLst>
        </pc:picChg>
        <pc:picChg chg="add mod">
          <ac:chgData name="Smith, Christopher" userId="f635bcaf-d701-437b-bffd-1a8f160c01d9" providerId="ADAL" clId="{5452D59E-8A69-4B41-8A86-DF47BCF9526C}" dt="2024-01-11T10:01:23.627" v="942" actId="1076"/>
          <ac:picMkLst>
            <pc:docMk/>
            <pc:sldMk cId="1306908851" sldId="265"/>
            <ac:picMk id="10" creationId="{657F7B07-646E-655D-7334-C0E17EEA40E4}"/>
          </ac:picMkLst>
        </pc:picChg>
        <pc:picChg chg="add mod modCrop">
          <ac:chgData name="Smith, Christopher" userId="f635bcaf-d701-437b-bffd-1a8f160c01d9" providerId="ADAL" clId="{5452D59E-8A69-4B41-8A86-DF47BCF9526C}" dt="2024-01-11T10:03:24.514" v="1040" actId="1076"/>
          <ac:picMkLst>
            <pc:docMk/>
            <pc:sldMk cId="1306908851" sldId="265"/>
            <ac:picMk id="12" creationId="{5654E116-125E-D9F9-D81A-BD14179D994D}"/>
          </ac:picMkLst>
        </pc:picChg>
        <pc:picChg chg="add mod">
          <ac:chgData name="Smith, Christopher" userId="f635bcaf-d701-437b-bffd-1a8f160c01d9" providerId="ADAL" clId="{5452D59E-8A69-4B41-8A86-DF47BCF9526C}" dt="2024-01-11T10:03:46.303" v="1044" actId="554"/>
          <ac:picMkLst>
            <pc:docMk/>
            <pc:sldMk cId="1306908851" sldId="265"/>
            <ac:picMk id="14" creationId="{E4670E6A-E1FB-FB72-9493-2D1F40A85F8D}"/>
          </ac:picMkLst>
        </pc:picChg>
      </pc:sldChg>
      <pc:sldChg chg="addSp delSp add del setBg delDesignElem">
        <pc:chgData name="Smith, Christopher" userId="f635bcaf-d701-437b-bffd-1a8f160c01d9" providerId="ADAL" clId="{5452D59E-8A69-4B41-8A86-DF47BCF9526C}" dt="2024-01-11T09:15:36.077" v="511"/>
        <pc:sldMkLst>
          <pc:docMk/>
          <pc:sldMk cId="2373751163" sldId="266"/>
        </pc:sldMkLst>
        <pc:spChg chg="add del">
          <ac:chgData name="Smith, Christopher" userId="f635bcaf-d701-437b-bffd-1a8f160c01d9" providerId="ADAL" clId="{5452D59E-8A69-4B41-8A86-DF47BCF9526C}" dt="2024-01-11T09:15:36.077" v="511"/>
          <ac:spMkLst>
            <pc:docMk/>
            <pc:sldMk cId="2373751163" sldId="266"/>
            <ac:spMk id="10" creationId="{1E70A317-DCED-4E80-AA2D-467D8702E5CB}"/>
          </ac:spMkLst>
        </pc:spChg>
        <pc:spChg chg="add del">
          <ac:chgData name="Smith, Christopher" userId="f635bcaf-d701-437b-bffd-1a8f160c01d9" providerId="ADAL" clId="{5452D59E-8A69-4B41-8A86-DF47BCF9526C}" dt="2024-01-11T09:15:36.077" v="511"/>
          <ac:spMkLst>
            <pc:docMk/>
            <pc:sldMk cId="2373751163" sldId="266"/>
            <ac:spMk id="12" creationId="{A6D87845-294F-40CB-BC48-46455460D292}"/>
          </ac:spMkLst>
        </pc:spChg>
      </pc:sldChg>
      <pc:sldChg chg="add del">
        <pc:chgData name="Smith, Christopher" userId="f635bcaf-d701-437b-bffd-1a8f160c01d9" providerId="ADAL" clId="{5452D59E-8A69-4B41-8A86-DF47BCF9526C}" dt="2024-01-11T09:17:25.509" v="574" actId="47"/>
        <pc:sldMkLst>
          <pc:docMk/>
          <pc:sldMk cId="2910982529" sldId="266"/>
        </pc:sldMkLst>
      </pc:sldChg>
      <pc:sldChg chg="add del">
        <pc:chgData name="Smith, Christopher" userId="f635bcaf-d701-437b-bffd-1a8f160c01d9" providerId="ADAL" clId="{5452D59E-8A69-4B41-8A86-DF47BCF9526C}" dt="2024-01-11T09:16:51.812" v="564" actId="47"/>
        <pc:sldMkLst>
          <pc:docMk/>
          <pc:sldMk cId="686732307" sldId="267"/>
        </pc:sldMkLst>
      </pc:sldChg>
      <pc:sldChg chg="add">
        <pc:chgData name="Smith, Christopher" userId="f635bcaf-d701-437b-bffd-1a8f160c01d9" providerId="ADAL" clId="{5452D59E-8A69-4B41-8A86-DF47BCF9526C}" dt="2024-01-11T09:16:48.077" v="563" actId="2890"/>
        <pc:sldMkLst>
          <pc:docMk/>
          <pc:sldMk cId="554814924" sldId="268"/>
        </pc:sldMkLst>
      </pc:sldChg>
      <pc:sldChg chg="modSp add mod ord">
        <pc:chgData name="Smith, Christopher" userId="f635bcaf-d701-437b-bffd-1a8f160c01d9" providerId="ADAL" clId="{5452D59E-8A69-4B41-8A86-DF47BCF9526C}" dt="2024-01-11T09:38:11.068" v="587"/>
        <pc:sldMkLst>
          <pc:docMk/>
          <pc:sldMk cId="1035432801" sldId="269"/>
        </pc:sldMkLst>
        <pc:graphicFrameChg chg="modGraphic">
          <ac:chgData name="Smith, Christopher" userId="f635bcaf-d701-437b-bffd-1a8f160c01d9" providerId="ADAL" clId="{5452D59E-8A69-4B41-8A86-DF47BCF9526C}" dt="2024-01-11T09:26:09.473" v="583" actId="20577"/>
          <ac:graphicFrameMkLst>
            <pc:docMk/>
            <pc:sldMk cId="1035432801" sldId="269"/>
            <ac:graphicFrameMk id="2" creationId="{32C6692F-134E-0677-6DC5-05584379AE03}"/>
          </ac:graphicFrameMkLst>
        </pc:graphicFrameChg>
      </pc:sldChg>
      <pc:sldChg chg="delSp add mod">
        <pc:chgData name="Smith, Christopher" userId="f635bcaf-d701-437b-bffd-1a8f160c01d9" providerId="ADAL" clId="{5452D59E-8A69-4B41-8A86-DF47BCF9526C}" dt="2024-01-11T09:50:16.841" v="916" actId="478"/>
        <pc:sldMkLst>
          <pc:docMk/>
          <pc:sldMk cId="2661061613" sldId="270"/>
        </pc:sldMkLst>
        <pc:spChg chg="del">
          <ac:chgData name="Smith, Christopher" userId="f635bcaf-d701-437b-bffd-1a8f160c01d9" providerId="ADAL" clId="{5452D59E-8A69-4B41-8A86-DF47BCF9526C}" dt="2024-01-11T09:50:16.841" v="916" actId="478"/>
          <ac:spMkLst>
            <pc:docMk/>
            <pc:sldMk cId="2661061613" sldId="270"/>
            <ac:spMk id="5" creationId="{DF43B869-E6A4-406B-24AF-C0477DB7A457}"/>
          </ac:spMkLst>
        </pc:spChg>
        <pc:picChg chg="del">
          <ac:chgData name="Smith, Christopher" userId="f635bcaf-d701-437b-bffd-1a8f160c01d9" providerId="ADAL" clId="{5452D59E-8A69-4B41-8A86-DF47BCF9526C}" dt="2024-01-11T09:50:16.841" v="916" actId="478"/>
          <ac:picMkLst>
            <pc:docMk/>
            <pc:sldMk cId="2661061613" sldId="270"/>
            <ac:picMk id="3" creationId="{6E57148D-1021-EEA1-4D82-C0E62F3B0331}"/>
          </ac:picMkLst>
        </pc:picChg>
        <pc:picChg chg="del">
          <ac:chgData name="Smith, Christopher" userId="f635bcaf-d701-437b-bffd-1a8f160c01d9" providerId="ADAL" clId="{5452D59E-8A69-4B41-8A86-DF47BCF9526C}" dt="2024-01-11T09:50:16.841" v="916" actId="478"/>
          <ac:picMkLst>
            <pc:docMk/>
            <pc:sldMk cId="2661061613" sldId="270"/>
            <ac:picMk id="6" creationId="{5A1CD3C8-BE06-9034-0BDA-96454933867E}"/>
          </ac:picMkLst>
        </pc:picChg>
        <pc:picChg chg="del">
          <ac:chgData name="Smith, Christopher" userId="f635bcaf-d701-437b-bffd-1a8f160c01d9" providerId="ADAL" clId="{5452D59E-8A69-4B41-8A86-DF47BCF9526C}" dt="2024-01-11T09:50:16.841" v="916" actId="478"/>
          <ac:picMkLst>
            <pc:docMk/>
            <pc:sldMk cId="2661061613" sldId="270"/>
            <ac:picMk id="8" creationId="{00F2B1FC-9A3D-9E15-D513-A56C53852979}"/>
          </ac:picMkLst>
        </pc:picChg>
        <pc:picChg chg="del">
          <ac:chgData name="Smith, Christopher" userId="f635bcaf-d701-437b-bffd-1a8f160c01d9" providerId="ADAL" clId="{5452D59E-8A69-4B41-8A86-DF47BCF9526C}" dt="2024-01-11T09:50:16.841" v="916" actId="478"/>
          <ac:picMkLst>
            <pc:docMk/>
            <pc:sldMk cId="2661061613" sldId="270"/>
            <ac:picMk id="10" creationId="{657F7B07-646E-655D-7334-C0E17EEA40E4}"/>
          </ac:picMkLst>
        </pc:picChg>
      </pc:sldChg>
    </pc:docChg>
  </pc:docChgLst>
  <pc:docChgLst>
    <pc:chgData name="Smith, Christopher" userId="55859027-47ff-4ec1-a263-656b30aeb6f0" providerId="ADAL" clId="{FA5F1705-F812-41BF-8D57-C7930690349D}"/>
    <pc:docChg chg="addSld modSld sldOrd">
      <pc:chgData name="Smith, Christopher" userId="55859027-47ff-4ec1-a263-656b30aeb6f0" providerId="ADAL" clId="{FA5F1705-F812-41BF-8D57-C7930690349D}" dt="2022-10-12T21:16:12.066" v="4" actId="1076"/>
      <pc:docMkLst>
        <pc:docMk/>
      </pc:docMkLst>
      <pc:sldChg chg="addSp modSp mod">
        <pc:chgData name="Smith, Christopher" userId="55859027-47ff-4ec1-a263-656b30aeb6f0" providerId="ADAL" clId="{FA5F1705-F812-41BF-8D57-C7930690349D}" dt="2022-10-12T21:16:12.066" v="4" actId="1076"/>
        <pc:sldMkLst>
          <pc:docMk/>
          <pc:sldMk cId="1953362540" sldId="256"/>
        </pc:sldMkLst>
        <pc:picChg chg="add mod">
          <ac:chgData name="Smith, Christopher" userId="55859027-47ff-4ec1-a263-656b30aeb6f0" providerId="ADAL" clId="{FA5F1705-F812-41BF-8D57-C7930690349D}" dt="2022-10-12T21:16:12.066" v="4" actId="1076"/>
          <ac:picMkLst>
            <pc:docMk/>
            <pc:sldMk cId="1953362540" sldId="256"/>
            <ac:picMk id="3" creationId="{B7912C42-1918-4A78-5B74-8B5B149E2F82}"/>
          </ac:picMkLst>
        </pc:picChg>
      </pc:sldChg>
      <pc:sldChg chg="add ord">
        <pc:chgData name="Smith, Christopher" userId="55859027-47ff-4ec1-a263-656b30aeb6f0" providerId="ADAL" clId="{FA5F1705-F812-41BF-8D57-C7930690349D}" dt="2022-10-12T20:57:06.962" v="2"/>
        <pc:sldMkLst>
          <pc:docMk/>
          <pc:sldMk cId="165743044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2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Use the space below to paste a custom figure/chart from the mode share trends dashboard depicting commute mode share over time nationally or by census division or state.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commuting trends do you notice over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th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e past decade in your selected region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?</a:t>
            </a: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15240"/>
            <a:ext cx="70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sto MT" panose="02040603050505030304"/>
                <a:cs typeface="Courier New" panose="02070309020205020404" pitchFamily="49" charset="0"/>
              </a:rPr>
              <a:t>Use the space below to paste a custom figure/chart from the mode share trends dashboard depicting commute mode share over time nationally or by census division or state.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commuting trends do you notice over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th</a:t>
            </a:r>
            <a:r>
              <a:rPr lang="en-US" altLang="en-US" b="1" dirty="0">
                <a:solidFill>
                  <a:srgbClr val="212123"/>
                </a:solidFill>
                <a:latin typeface="Calisto MT" panose="02040603050505030304"/>
              </a:rPr>
              <a:t>e past decade in your selected region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?</a:t>
            </a: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2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[select] Mode Share in the US,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46285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8299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5" y="242672"/>
            <a:ext cx="72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Table of Ten Counties with Highest [select] Mode Share in the US,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5003101"/>
            <a:ext cx="71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stands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 from this list?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C6692F-134E-0677-6DC5-05584379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40622"/>
              </p:ext>
            </p:extLst>
          </p:nvPr>
        </p:nvGraphicFramePr>
        <p:xfrm>
          <a:off x="4934937" y="730957"/>
          <a:ext cx="69248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08">
                  <a:extLst>
                    <a:ext uri="{9D8B030D-6E8A-4147-A177-3AD203B41FA5}">
                      <a16:colId xmlns:a16="http://schemas.microsoft.com/office/drawing/2014/main" val="2926590613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535855478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1019973300"/>
                    </a:ext>
                  </a:extLst>
                </a:gridCol>
                <a:gridCol w="1731208">
                  <a:extLst>
                    <a:ext uri="{9D8B030D-6E8A-4147-A177-3AD203B41FA5}">
                      <a16:colId xmlns:a16="http://schemas.microsoft.com/office/drawing/2014/main" val="406792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06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624A4-FE57-2855-2AC7-6340AEB92AAE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</p:spTree>
    <p:extLst>
      <p:ext uri="{BB962C8B-B14F-4D97-AF65-F5344CB8AC3E}">
        <p14:creationId xmlns:p14="http://schemas.microsoft.com/office/powerpoint/2010/main" val="10354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GEO 330 Sustainable Urban Transportation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7" y="24267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Map of [select]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  <a:cs typeface="Courier New" panose="02070309020205020404" pitchFamily="49" charset="0"/>
              </a:rPr>
              <a:t>Describe any geographic patterns you see in the map:</a:t>
            </a: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2"/>
                </a:solidFill>
              </a:rPr>
              <a:t>What factors do you feel explain these geographic variations in mode share?</a:t>
            </a: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altLang="en-US" sz="1000" b="1" dirty="0">
              <a:solidFill>
                <a:schemeClr val="bg2"/>
              </a:solidFill>
            </a:endParaRPr>
          </a:p>
          <a:p>
            <a:endParaRPr lang="en-US" sz="1000" dirty="0">
              <a:solidFill>
                <a:schemeClr val="bg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FC58-389A-49FA-BE63-20EA0C26EABD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GEO 330 Sustainable Urban Transportation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Exercise #1: Commute Mode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B55A-A1E4-4968-AB1F-0DA6E07E2274}"/>
              </a:ext>
            </a:extLst>
          </p:cNvPr>
          <p:cNvSpPr/>
          <p:nvPr/>
        </p:nvSpPr>
        <p:spPr>
          <a:xfrm>
            <a:off x="4919472" y="658046"/>
            <a:ext cx="7068704" cy="3420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AC69C-C6CC-4FAB-A999-6457ACC399A4}"/>
              </a:ext>
            </a:extLst>
          </p:cNvPr>
          <p:cNvSpPr txBox="1"/>
          <p:nvPr/>
        </p:nvSpPr>
        <p:spPr>
          <a:xfrm>
            <a:off x="4845126" y="242672"/>
            <a:ext cx="55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Map of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[select]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 Mode Share by US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7AD5-915D-404C-85FE-4A0CC7F14065}"/>
              </a:ext>
            </a:extLst>
          </p:cNvPr>
          <p:cNvSpPr txBox="1"/>
          <p:nvPr/>
        </p:nvSpPr>
        <p:spPr>
          <a:xfrm>
            <a:off x="4845126" y="4534852"/>
            <a:ext cx="71430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Courier New" panose="02070309020205020404" pitchFamily="49" charset="0"/>
              </a:rPr>
              <a:t>Describe any geographic patterns you see in the map: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3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What factors do you feel explain these geographic variations in mode share?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12123"/>
              </a:solidFill>
              <a:effectLst/>
              <a:uLnTx/>
              <a:uFillTx/>
              <a:latin typeface="Calisto MT" panose="020406030505050303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0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3B869-E6A4-406B-24AF-C0477DB7A457}"/>
              </a:ext>
            </a:extLst>
          </p:cNvPr>
          <p:cNvSpPr txBox="1"/>
          <p:nvPr/>
        </p:nvSpPr>
        <p:spPr>
          <a:xfrm>
            <a:off x="0" y="115994"/>
            <a:ext cx="44577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Use slide 8 to create an annotated mockup of a sustainable urban transportation data dashboard. (Use icons to represent particular types of data.)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What dimension(s) of sustainable urban transportation would you like the dashboard to inform?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What types of indicators, data, or other information would you include on the dashboard to inform this(/these) dimension(s)?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Who (i.e., what constituencies and stakeholders?) do you think would benefit from using the dashboard (e.g., community-based organizations, federal agencies, commuters)?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How could these constituencies or stakeholders use the information on the dashboard?</a:t>
            </a:r>
          </a:p>
        </p:txBody>
      </p:sp>
      <p:pic>
        <p:nvPicPr>
          <p:cNvPr id="3" name="Graphic 2" descr="Bar chart outline">
            <a:extLst>
              <a:ext uri="{FF2B5EF4-FFF2-40B4-BE49-F238E27FC236}">
                <a16:creationId xmlns:a16="http://schemas.microsoft.com/office/drawing/2014/main" id="{6E57148D-1021-EEA1-4D82-C0E62F3B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334" y="721360"/>
            <a:ext cx="2306320" cy="2306320"/>
          </a:xfrm>
          <a:prstGeom prst="rect">
            <a:avLst/>
          </a:prstGeom>
        </p:spPr>
      </p:pic>
      <p:pic>
        <p:nvPicPr>
          <p:cNvPr id="6" name="Graphic 5" descr="Signal with solid fill">
            <a:extLst>
              <a:ext uri="{FF2B5EF4-FFF2-40B4-BE49-F238E27FC236}">
                <a16:creationId xmlns:a16="http://schemas.microsoft.com/office/drawing/2014/main" id="{5A1CD3C8-BE06-9034-0BDA-964549338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7094" y="3337840"/>
            <a:ext cx="2286000" cy="2286000"/>
          </a:xfrm>
          <a:prstGeom prst="rect">
            <a:avLst/>
          </a:prstGeom>
        </p:spPr>
      </p:pic>
      <p:pic>
        <p:nvPicPr>
          <p:cNvPr id="8" name="Graphic 7" descr="Decision chart outline">
            <a:extLst>
              <a:ext uri="{FF2B5EF4-FFF2-40B4-BE49-F238E27FC236}">
                <a16:creationId xmlns:a16="http://schemas.microsoft.com/office/drawing/2014/main" id="{00F2B1FC-9A3D-9E15-D513-A56C53852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3654" y="3182760"/>
            <a:ext cx="2286000" cy="2286000"/>
          </a:xfrm>
          <a:prstGeom prst="rect">
            <a:avLst/>
          </a:prstGeom>
        </p:spPr>
      </p:pic>
      <p:pic>
        <p:nvPicPr>
          <p:cNvPr id="10" name="Graphic 9" descr="Upward trend outline">
            <a:extLst>
              <a:ext uri="{FF2B5EF4-FFF2-40B4-BE49-F238E27FC236}">
                <a16:creationId xmlns:a16="http://schemas.microsoft.com/office/drawing/2014/main" id="{657F7B07-646E-655D-7334-C0E17EEA4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7094" y="741680"/>
            <a:ext cx="2286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4E116-125E-D9F9-D81A-BD14179D99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51" r="4216"/>
          <a:stretch/>
        </p:blipFill>
        <p:spPr>
          <a:xfrm>
            <a:off x="9264694" y="970280"/>
            <a:ext cx="1835698" cy="1828800"/>
          </a:xfrm>
          <a:prstGeom prst="rect">
            <a:avLst/>
          </a:prstGeom>
        </p:spPr>
      </p:pic>
      <p:pic>
        <p:nvPicPr>
          <p:cNvPr id="14" name="Graphic 13" descr="Table outline">
            <a:extLst>
              <a:ext uri="{FF2B5EF4-FFF2-40B4-BE49-F238E27FC236}">
                <a16:creationId xmlns:a16="http://schemas.microsoft.com/office/drawing/2014/main" id="{E4670E6A-E1FB-FB72-9493-2D1F40A85F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9543" y="333784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06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403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Christopher Smith</cp:lastModifiedBy>
  <cp:revision>26</cp:revision>
  <dcterms:created xsi:type="dcterms:W3CDTF">2020-03-30T21:31:44Z</dcterms:created>
  <dcterms:modified xsi:type="dcterms:W3CDTF">2024-01-11T10:03:49Z</dcterms:modified>
</cp:coreProperties>
</file>