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38" d="100"/>
          <a:sy n="138" d="100"/>
        </p:scale>
        <p:origin x="-3680" y="-1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1/31/23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1/31/23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1/31/23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1/31/23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1/31/23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1/31/23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1/31/23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2031325"/>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a:p>
            <a:r>
              <a:rPr lang="en-US" sz="1200" dirty="0"/>
              <a:t>Austin: Is one of the higher CCVI neighborhoods, with a CCVI score of 52.9 with vulnerability scores ranging from 28-63 of the vulnerability scale.</a:t>
            </a:r>
          </a:p>
          <a:p>
            <a:r>
              <a:rPr lang="en-US" sz="1200" dirty="0"/>
              <a:t>South Shore: Is one of the medium CCVI Neighborhoods, with a CCVI of 45.6, and vulnerability scores ranging from35-62.</a:t>
            </a:r>
          </a:p>
          <a:p>
            <a:r>
              <a:rPr lang="en-US" sz="1200" dirty="0"/>
              <a:t>Lincoln Park: Is one of the Low CCVI neighborhoods, with a CCVI of 7.3, with Vulnerability levels ranging from between 1-15.</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464ABD5-B79F-FBBB-AF18-87903CE5BF0C}"/>
              </a:ext>
            </a:extLst>
          </p:cNvPr>
          <p:cNvPicPr>
            <a:picLocks noChangeAspect="1"/>
          </p:cNvPicPr>
          <p:nvPr/>
        </p:nvPicPr>
        <p:blipFill>
          <a:blip r:embed="rId2"/>
          <a:stretch>
            <a:fillRect/>
          </a:stretch>
        </p:blipFill>
        <p:spPr>
          <a:xfrm>
            <a:off x="6204707" y="999524"/>
            <a:ext cx="4498234" cy="3566697"/>
          </a:xfrm>
          <a:prstGeom prst="rect">
            <a:avLst/>
          </a:prstGeom>
        </p:spPr>
      </p:pic>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212365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a:p>
            <a:r>
              <a:rPr lang="en-US" sz="1400" dirty="0">
                <a:solidFill>
                  <a:srgbClr val="FF0000"/>
                </a:solidFill>
              </a:rPr>
              <a:t>Up until 2020, we can see a pretty steady increase of rail boarding, and or use of railways, but it is in 2020 where we see a drastic drop in usage, most likely due to the pandemic, but now are starting to see a somewhat rapid increase in the use of rail boarding again</a:t>
            </a:r>
          </a:p>
        </p:txBody>
      </p:sp>
      <p:pic>
        <p:nvPicPr>
          <p:cNvPr id="14" name="Picture 13" descr="Chart, line chart&#10;&#10;Description automatically generated">
            <a:extLst>
              <a:ext uri="{FF2B5EF4-FFF2-40B4-BE49-F238E27FC236}">
                <a16:creationId xmlns:a16="http://schemas.microsoft.com/office/drawing/2014/main" id="{0107320F-2E50-B282-FE1B-E15B94AE6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665" y="538405"/>
            <a:ext cx="4757445" cy="3613150"/>
          </a:xfrm>
          <a:prstGeom prst="rect">
            <a:avLst/>
          </a:prstGeom>
        </p:spPr>
      </p:pic>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200054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a:p>
            <a:r>
              <a:rPr lang="en-US" sz="1400" dirty="0">
                <a:solidFill>
                  <a:srgbClr val="FF0000"/>
                </a:solidFill>
              </a:rPr>
              <a:t>I believe that they are related, we see an increase in January 2022, which was a moment during the pandemic where people were coming back to school or work from vacation and the height of illness, combine that with usage of railroads. Being in tight areas during a height of illness will most likely cause a spike in cases.</a:t>
            </a:r>
          </a:p>
          <a:p>
            <a:endParaRPr lang="en-US" sz="1400" dirty="0">
              <a:solidFill>
                <a:srgbClr val="FF0000"/>
              </a:solidFill>
            </a:endParaRPr>
          </a:p>
        </p:txBody>
      </p:sp>
      <p:pic>
        <p:nvPicPr>
          <p:cNvPr id="3" name="Picture 2" descr="Chart, line chart&#10;&#10;Description automatically generated">
            <a:extLst>
              <a:ext uri="{FF2B5EF4-FFF2-40B4-BE49-F238E27FC236}">
                <a16:creationId xmlns:a16="http://schemas.microsoft.com/office/drawing/2014/main" id="{3E0C0FC1-D66E-7B01-B4E6-531E55C1C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4503" y="561795"/>
            <a:ext cx="4523014" cy="3709469"/>
          </a:xfrm>
          <a:prstGeom prst="rect">
            <a:avLst/>
          </a:prstGeom>
        </p:spPr>
      </p:pic>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175432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sto MT" panose="02040603050505030304"/>
                <a:ea typeface="+mn-ea"/>
                <a:cs typeface="Courier New" panose="02070309020205020404" pitchFamily="49" charset="0"/>
              </a:rPr>
              <a:t>We can see a difference in usage before covid with different ride rates, but we can see an equal drop off as soon as covid hits and affects to CCVI, as all 3 lines basically flat 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  </a:t>
            </a:r>
          </a:p>
        </p:txBody>
      </p:sp>
      <p:pic>
        <p:nvPicPr>
          <p:cNvPr id="3" name="Picture 2" descr="Chart, line chart&#10;&#10;Description automatically generated">
            <a:extLst>
              <a:ext uri="{FF2B5EF4-FFF2-40B4-BE49-F238E27FC236}">
                <a16:creationId xmlns:a16="http://schemas.microsoft.com/office/drawing/2014/main" id="{629F95E8-BBDB-3C0F-73C7-815E5A2DE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931" y="945211"/>
            <a:ext cx="4855029" cy="3397125"/>
          </a:xfrm>
          <a:prstGeom prst="rect">
            <a:avLst/>
          </a:prstGeom>
        </p:spPr>
      </p:pic>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946205" y="471377"/>
            <a:ext cx="6955259"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The pandemic affected Public transportation in a lot of ways, who it affected, cleanliness of trains, even shut it down, as in people stopped riding it. </a:t>
            </a:r>
            <a:endParaRPr lang="en-US" sz="1200" dirty="0">
              <a:solidFill>
                <a:prstClr val="black"/>
              </a:solidFill>
              <a:latin typeface="Calisto MT" panose="02040603050505030304"/>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sto MT" panose="02040603050505030304"/>
                <a:cs typeface="Courier New" panose="02070309020205020404" pitchFamily="49" charset="0"/>
              </a:rPr>
              <a:t>People who relied on the transportation for work or errands didn’t have the luxury of transportation which impacted their ability to seek medical help if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latin typeface="Calisto MT" panose="02040603050505030304"/>
                <a:cs typeface="Courier New" panose="02070309020205020404" pitchFamily="49" charset="0"/>
              </a:rPr>
              <a:t>While long term it changed the way we look at cleanliness, trains and train stations try to be much cleaner than they were before.</a:t>
            </a:r>
            <a:endParaRPr kumimoji="0" lang="en-US" sz="12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178510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Running times, it seems that Covid may have impacted how the trains run, like being on time or leaving on time. This is important for people who rely on it for getting to jobs and other necessities on time. While it is due to shortness of staff, which is hard to fix it is also emphasizes the ideals of safety as well, people want to feel safe.</a:t>
            </a:r>
          </a:p>
        </p:txBody>
      </p:sp>
      <p:sp>
        <p:nvSpPr>
          <p:cNvPr id="2" name="TextBox 1">
            <a:extLst>
              <a:ext uri="{FF2B5EF4-FFF2-40B4-BE49-F238E27FC236}">
                <a16:creationId xmlns:a16="http://schemas.microsoft.com/office/drawing/2014/main" id="{88B84E40-7AD6-A12A-8B96-BBFD7082FF3A}"/>
              </a:ext>
            </a:extLst>
          </p:cNvPr>
          <p:cNvSpPr txBox="1"/>
          <p:nvPr/>
        </p:nvSpPr>
        <p:spPr>
          <a:xfrm>
            <a:off x="5163127" y="1440873"/>
            <a:ext cx="6167082"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054727087"/>
      </p:ext>
    </p:extLst>
  </p:cSld>
  <p:clrMapOvr>
    <a:masterClrMapping/>
  </p:clrMapOvr>
</p:sld>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538</TotalTime>
  <Words>701</Words>
  <Application>Microsoft Macintosh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Holmes, Maya</cp:lastModifiedBy>
  <cp:revision>23</cp:revision>
  <dcterms:created xsi:type="dcterms:W3CDTF">2020-03-30T21:31:44Z</dcterms:created>
  <dcterms:modified xsi:type="dcterms:W3CDTF">2023-02-01T03:34:29Z</dcterms:modified>
</cp:coreProperties>
</file>